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4"/>
    <p:sldMasterId id="2147483694" r:id="rId5"/>
    <p:sldMasterId id="2147483731" r:id="rId6"/>
    <p:sldMasterId id="2147483665" r:id="rId7"/>
  </p:sldMasterIdLst>
  <p:notesMasterIdLst>
    <p:notesMasterId r:id="rId16"/>
  </p:notesMasterIdLst>
  <p:handoutMasterIdLst>
    <p:handoutMasterId r:id="rId17"/>
  </p:handoutMasterIdLst>
  <p:sldIdLst>
    <p:sldId id="271" r:id="rId8"/>
    <p:sldId id="277" r:id="rId9"/>
    <p:sldId id="278" r:id="rId10"/>
    <p:sldId id="281" r:id="rId11"/>
    <p:sldId id="282" r:id="rId12"/>
    <p:sldId id="279" r:id="rId13"/>
    <p:sldId id="280" r:id="rId14"/>
    <p:sldId id="270" r:id="rId15"/>
  </p:sldIdLst>
  <p:sldSz cx="12192000" cy="6858000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FC2C10B-70AE-F709-0F07-7137A763D02B}" name="DEYCI GISELA TOLOZA ORTEGA" initials="DGTO" userId="S::DEYCI.TOLOZA@essa.com.co::c82dd905-794c-475b-b338-44886b16dd2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AC08"/>
    <a:srgbClr val="154094"/>
    <a:srgbClr val="C6DB6F"/>
    <a:srgbClr val="8EBF8A"/>
    <a:srgbClr val="E6E6E6"/>
    <a:srgbClr val="95D5F6"/>
    <a:srgbClr val="3F730D"/>
    <a:srgbClr val="70AE47"/>
    <a:srgbClr val="538234"/>
    <a:srgbClr val="F793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AFED6F-12D3-4773-A2A4-F11CD5861928}" v="37" dt="2023-11-07T17:03:54.7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5400"/>
  </p:normalViewPr>
  <p:slideViewPr>
    <p:cSldViewPr snapToGrid="0" snapToObjects="1">
      <p:cViewPr varScale="1">
        <p:scale>
          <a:sx n="86" d="100"/>
          <a:sy n="86" d="100"/>
        </p:scale>
        <p:origin x="562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53" d="100"/>
          <a:sy n="153" d="100"/>
        </p:scale>
        <p:origin x="5608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microsoft.com/office/2015/10/relationships/revisionInfo" Target="revisionInfo.xml"/><Relationship Id="rId10" Type="http://schemas.openxmlformats.org/officeDocument/2006/relationships/slide" Target="slides/slide3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YCI GISELA TOLOZA ORTEGA" userId="S::deyci.toloza@essa.com.co::c82dd905-794c-475b-b338-44886b16dd23" providerId="AD" clId="Web-{DE8D45D0-11EA-46D9-9E5B-4C930404D74C}"/>
    <pc:docChg chg="mod">
      <pc:chgData name="DEYCI GISELA TOLOZA ORTEGA" userId="S::deyci.toloza@essa.com.co::c82dd905-794c-475b-b338-44886b16dd23" providerId="AD" clId="Web-{DE8D45D0-11EA-46D9-9E5B-4C930404D74C}" dt="2023-10-11T09:26:08.950" v="0" actId="33475"/>
      <pc:docMkLst>
        <pc:docMk/>
      </pc:docMkLst>
    </pc:docChg>
  </pc:docChgLst>
  <pc:docChgLst>
    <pc:chgData name="DEYCI GISELA TOLOZA ORTEGA" userId="c82dd905-794c-475b-b338-44886b16dd23" providerId="ADAL" clId="{47AFED6F-12D3-4773-A2A4-F11CD5861928}"/>
    <pc:docChg chg="undo redo custSel addSld delSld modSld sldOrd modMainMaster">
      <pc:chgData name="DEYCI GISELA TOLOZA ORTEGA" userId="c82dd905-794c-475b-b338-44886b16dd23" providerId="ADAL" clId="{47AFED6F-12D3-4773-A2A4-F11CD5861928}" dt="2023-11-07T17:00:57.857" v="1423" actId="20577"/>
      <pc:docMkLst>
        <pc:docMk/>
      </pc:docMkLst>
      <pc:sldChg chg="addSp delSp modSp del mod ord modTransition">
        <pc:chgData name="DEYCI GISELA TOLOZA ORTEGA" userId="c82dd905-794c-475b-b338-44886b16dd23" providerId="ADAL" clId="{47AFED6F-12D3-4773-A2A4-F11CD5861928}" dt="2023-11-07T16:57:08.603" v="1374" actId="47"/>
        <pc:sldMkLst>
          <pc:docMk/>
          <pc:sldMk cId="1943084962" sldId="256"/>
        </pc:sldMkLst>
        <pc:spChg chg="mod">
          <ac:chgData name="DEYCI GISELA TOLOZA ORTEGA" userId="c82dd905-794c-475b-b338-44886b16dd23" providerId="ADAL" clId="{47AFED6F-12D3-4773-A2A4-F11CD5861928}" dt="2023-11-07T16:54:53.184" v="1286" actId="164"/>
          <ac:spMkLst>
            <pc:docMk/>
            <pc:sldMk cId="1943084962" sldId="256"/>
            <ac:spMk id="9" creationId="{E3C4865F-00A1-24A6-98D9-826C0805C900}"/>
          </ac:spMkLst>
        </pc:spChg>
        <pc:spChg chg="mod">
          <ac:chgData name="DEYCI GISELA TOLOZA ORTEGA" userId="c82dd905-794c-475b-b338-44886b16dd23" providerId="ADAL" clId="{47AFED6F-12D3-4773-A2A4-F11CD5861928}" dt="2023-11-07T16:54:53.184" v="1286" actId="164"/>
          <ac:spMkLst>
            <pc:docMk/>
            <pc:sldMk cId="1943084962" sldId="256"/>
            <ac:spMk id="10" creationId="{0DF4CBAF-4033-F36D-3D20-9B289F47DDFE}"/>
          </ac:spMkLst>
        </pc:spChg>
        <pc:spChg chg="mod">
          <ac:chgData name="DEYCI GISELA TOLOZA ORTEGA" userId="c82dd905-794c-475b-b338-44886b16dd23" providerId="ADAL" clId="{47AFED6F-12D3-4773-A2A4-F11CD5861928}" dt="2023-11-07T16:54:53.184" v="1286" actId="164"/>
          <ac:spMkLst>
            <pc:docMk/>
            <pc:sldMk cId="1943084962" sldId="256"/>
            <ac:spMk id="23" creationId="{EA437B2F-D068-CCAD-C3C2-1CB76B214D82}"/>
          </ac:spMkLst>
        </pc:spChg>
        <pc:spChg chg="mod">
          <ac:chgData name="DEYCI GISELA TOLOZA ORTEGA" userId="c82dd905-794c-475b-b338-44886b16dd23" providerId="ADAL" clId="{47AFED6F-12D3-4773-A2A4-F11CD5861928}" dt="2023-11-07T16:54:53.184" v="1286" actId="164"/>
          <ac:spMkLst>
            <pc:docMk/>
            <pc:sldMk cId="1943084962" sldId="256"/>
            <ac:spMk id="24" creationId="{F7E65D1C-BC54-1484-6FFB-5D0E1C8F7551}"/>
          </ac:spMkLst>
        </pc:spChg>
        <pc:spChg chg="mod">
          <ac:chgData name="DEYCI GISELA TOLOZA ORTEGA" userId="c82dd905-794c-475b-b338-44886b16dd23" providerId="ADAL" clId="{47AFED6F-12D3-4773-A2A4-F11CD5861928}" dt="2023-11-07T16:54:53.184" v="1286" actId="164"/>
          <ac:spMkLst>
            <pc:docMk/>
            <pc:sldMk cId="1943084962" sldId="256"/>
            <ac:spMk id="25" creationId="{F883B96C-2DB6-71F7-31E7-E20E23CDD80F}"/>
          </ac:spMkLst>
        </pc:spChg>
        <pc:spChg chg="mod">
          <ac:chgData name="DEYCI GISELA TOLOZA ORTEGA" userId="c82dd905-794c-475b-b338-44886b16dd23" providerId="ADAL" clId="{47AFED6F-12D3-4773-A2A4-F11CD5861928}" dt="2023-11-07T16:54:53.184" v="1286" actId="164"/>
          <ac:spMkLst>
            <pc:docMk/>
            <pc:sldMk cId="1943084962" sldId="256"/>
            <ac:spMk id="88" creationId="{8373448B-9D9D-2ABD-3549-054FD4019240}"/>
          </ac:spMkLst>
        </pc:spChg>
        <pc:spChg chg="mod">
          <ac:chgData name="DEYCI GISELA TOLOZA ORTEGA" userId="c82dd905-794c-475b-b338-44886b16dd23" providerId="ADAL" clId="{47AFED6F-12D3-4773-A2A4-F11CD5861928}" dt="2023-11-07T16:54:53.184" v="1286" actId="164"/>
          <ac:spMkLst>
            <pc:docMk/>
            <pc:sldMk cId="1943084962" sldId="256"/>
            <ac:spMk id="89" creationId="{05FB85B2-D766-4038-ED3E-5BC831E8C58F}"/>
          </ac:spMkLst>
        </pc:spChg>
        <pc:spChg chg="mod">
          <ac:chgData name="DEYCI GISELA TOLOZA ORTEGA" userId="c82dd905-794c-475b-b338-44886b16dd23" providerId="ADAL" clId="{47AFED6F-12D3-4773-A2A4-F11CD5861928}" dt="2023-11-07T16:54:53.184" v="1286" actId="164"/>
          <ac:spMkLst>
            <pc:docMk/>
            <pc:sldMk cId="1943084962" sldId="256"/>
            <ac:spMk id="90" creationId="{B46E5465-B37D-9956-2A8E-455B978AD4AF}"/>
          </ac:spMkLst>
        </pc:spChg>
        <pc:spChg chg="mod">
          <ac:chgData name="DEYCI GISELA TOLOZA ORTEGA" userId="c82dd905-794c-475b-b338-44886b16dd23" providerId="ADAL" clId="{47AFED6F-12D3-4773-A2A4-F11CD5861928}" dt="2023-11-07T16:54:53.184" v="1286" actId="164"/>
          <ac:spMkLst>
            <pc:docMk/>
            <pc:sldMk cId="1943084962" sldId="256"/>
            <ac:spMk id="91" creationId="{CFAB758E-6EC2-9AB5-A793-EFEA0E8D0CD3}"/>
          </ac:spMkLst>
        </pc:spChg>
        <pc:spChg chg="mod">
          <ac:chgData name="DEYCI GISELA TOLOZA ORTEGA" userId="c82dd905-794c-475b-b338-44886b16dd23" providerId="ADAL" clId="{47AFED6F-12D3-4773-A2A4-F11CD5861928}" dt="2023-11-07T16:54:53.184" v="1286" actId="164"/>
          <ac:spMkLst>
            <pc:docMk/>
            <pc:sldMk cId="1943084962" sldId="256"/>
            <ac:spMk id="92" creationId="{6B15C660-6B23-C5EE-B540-58ED9404CFAE}"/>
          </ac:spMkLst>
        </pc:spChg>
        <pc:spChg chg="mod">
          <ac:chgData name="DEYCI GISELA TOLOZA ORTEGA" userId="c82dd905-794c-475b-b338-44886b16dd23" providerId="ADAL" clId="{47AFED6F-12D3-4773-A2A4-F11CD5861928}" dt="2023-11-07T16:54:53.184" v="1286" actId="164"/>
          <ac:spMkLst>
            <pc:docMk/>
            <pc:sldMk cId="1943084962" sldId="256"/>
            <ac:spMk id="93" creationId="{06DB1811-B765-2E9C-3579-A78633177DBC}"/>
          </ac:spMkLst>
        </pc:spChg>
        <pc:spChg chg="mod">
          <ac:chgData name="DEYCI GISELA TOLOZA ORTEGA" userId="c82dd905-794c-475b-b338-44886b16dd23" providerId="ADAL" clId="{47AFED6F-12D3-4773-A2A4-F11CD5861928}" dt="2023-11-07T16:54:53.184" v="1286" actId="164"/>
          <ac:spMkLst>
            <pc:docMk/>
            <pc:sldMk cId="1943084962" sldId="256"/>
            <ac:spMk id="94" creationId="{64EC35BC-B6ED-8A4D-4744-7932E2F2BC87}"/>
          </ac:spMkLst>
        </pc:spChg>
        <pc:spChg chg="mod">
          <ac:chgData name="DEYCI GISELA TOLOZA ORTEGA" userId="c82dd905-794c-475b-b338-44886b16dd23" providerId="ADAL" clId="{47AFED6F-12D3-4773-A2A4-F11CD5861928}" dt="2023-11-07T16:54:53.184" v="1286" actId="164"/>
          <ac:spMkLst>
            <pc:docMk/>
            <pc:sldMk cId="1943084962" sldId="256"/>
            <ac:spMk id="95" creationId="{B22EDE3A-FADD-235E-51F4-806D8A305125}"/>
          </ac:spMkLst>
        </pc:spChg>
        <pc:spChg chg="mod">
          <ac:chgData name="DEYCI GISELA TOLOZA ORTEGA" userId="c82dd905-794c-475b-b338-44886b16dd23" providerId="ADAL" clId="{47AFED6F-12D3-4773-A2A4-F11CD5861928}" dt="2023-11-07T16:54:53.184" v="1286" actId="164"/>
          <ac:spMkLst>
            <pc:docMk/>
            <pc:sldMk cId="1943084962" sldId="256"/>
            <ac:spMk id="96" creationId="{1DBA7464-60C8-AD35-9551-23BE0391E086}"/>
          </ac:spMkLst>
        </pc:spChg>
        <pc:spChg chg="mod">
          <ac:chgData name="DEYCI GISELA TOLOZA ORTEGA" userId="c82dd905-794c-475b-b338-44886b16dd23" providerId="ADAL" clId="{47AFED6F-12D3-4773-A2A4-F11CD5861928}" dt="2023-11-07T16:54:53.184" v="1286" actId="164"/>
          <ac:spMkLst>
            <pc:docMk/>
            <pc:sldMk cId="1943084962" sldId="256"/>
            <ac:spMk id="97" creationId="{62A36001-1D05-4F0D-C184-2BD1199C5DFF}"/>
          </ac:spMkLst>
        </pc:spChg>
        <pc:spChg chg="mod">
          <ac:chgData name="DEYCI GISELA TOLOZA ORTEGA" userId="c82dd905-794c-475b-b338-44886b16dd23" providerId="ADAL" clId="{47AFED6F-12D3-4773-A2A4-F11CD5861928}" dt="2023-11-07T16:54:53.184" v="1286" actId="164"/>
          <ac:spMkLst>
            <pc:docMk/>
            <pc:sldMk cId="1943084962" sldId="256"/>
            <ac:spMk id="98" creationId="{FFED26C8-0F34-9CB2-C670-7DBB2ECA2EE7}"/>
          </ac:spMkLst>
        </pc:spChg>
        <pc:grpChg chg="add del mod">
          <ac:chgData name="DEYCI GISELA TOLOZA ORTEGA" userId="c82dd905-794c-475b-b338-44886b16dd23" providerId="ADAL" clId="{47AFED6F-12D3-4773-A2A4-F11CD5861928}" dt="2023-11-07T16:54:55.129" v="1287" actId="21"/>
          <ac:grpSpMkLst>
            <pc:docMk/>
            <pc:sldMk cId="1943084962" sldId="256"/>
            <ac:grpSpMk id="13" creationId="{6D65C06B-3DBF-8075-E7E1-A2F5812E38FF}"/>
          </ac:grpSpMkLst>
        </pc:grpChg>
        <pc:picChg chg="mod">
          <ac:chgData name="DEYCI GISELA TOLOZA ORTEGA" userId="c82dd905-794c-475b-b338-44886b16dd23" providerId="ADAL" clId="{47AFED6F-12D3-4773-A2A4-F11CD5861928}" dt="2023-11-07T16:54:53.184" v="1286" actId="164"/>
          <ac:picMkLst>
            <pc:docMk/>
            <pc:sldMk cId="1943084962" sldId="256"/>
            <ac:picMk id="2" creationId="{46B6DB21-4055-3976-B84A-7722F7E1024A}"/>
          </ac:picMkLst>
        </pc:picChg>
        <pc:picChg chg="mod">
          <ac:chgData name="DEYCI GISELA TOLOZA ORTEGA" userId="c82dd905-794c-475b-b338-44886b16dd23" providerId="ADAL" clId="{47AFED6F-12D3-4773-A2A4-F11CD5861928}" dt="2023-11-07T16:54:53.184" v="1286" actId="164"/>
          <ac:picMkLst>
            <pc:docMk/>
            <pc:sldMk cId="1943084962" sldId="256"/>
            <ac:picMk id="3" creationId="{81AF9A57-D7E1-E2F2-D96C-2465FA495F4C}"/>
          </ac:picMkLst>
        </pc:picChg>
        <pc:picChg chg="mod">
          <ac:chgData name="DEYCI GISELA TOLOZA ORTEGA" userId="c82dd905-794c-475b-b338-44886b16dd23" providerId="ADAL" clId="{47AFED6F-12D3-4773-A2A4-F11CD5861928}" dt="2023-11-07T16:54:53.184" v="1286" actId="164"/>
          <ac:picMkLst>
            <pc:docMk/>
            <pc:sldMk cId="1943084962" sldId="256"/>
            <ac:picMk id="4" creationId="{755B44CF-A10D-28C9-1062-98EDBE5C9034}"/>
          </ac:picMkLst>
        </pc:picChg>
        <pc:picChg chg="mod">
          <ac:chgData name="DEYCI GISELA TOLOZA ORTEGA" userId="c82dd905-794c-475b-b338-44886b16dd23" providerId="ADAL" clId="{47AFED6F-12D3-4773-A2A4-F11CD5861928}" dt="2023-11-07T16:54:53.184" v="1286" actId="164"/>
          <ac:picMkLst>
            <pc:docMk/>
            <pc:sldMk cId="1943084962" sldId="256"/>
            <ac:picMk id="5" creationId="{C729B6D8-C230-E990-E6CE-101F9AFA195E}"/>
          </ac:picMkLst>
        </pc:picChg>
        <pc:picChg chg="mod">
          <ac:chgData name="DEYCI GISELA TOLOZA ORTEGA" userId="c82dd905-794c-475b-b338-44886b16dd23" providerId="ADAL" clId="{47AFED6F-12D3-4773-A2A4-F11CD5861928}" dt="2023-11-07T16:54:53.184" v="1286" actId="164"/>
          <ac:picMkLst>
            <pc:docMk/>
            <pc:sldMk cId="1943084962" sldId="256"/>
            <ac:picMk id="6" creationId="{4E770039-D1BC-B2D6-A873-2F445305DAD8}"/>
          </ac:picMkLst>
        </pc:picChg>
        <pc:picChg chg="mod">
          <ac:chgData name="DEYCI GISELA TOLOZA ORTEGA" userId="c82dd905-794c-475b-b338-44886b16dd23" providerId="ADAL" clId="{47AFED6F-12D3-4773-A2A4-F11CD5861928}" dt="2023-11-07T16:54:53.184" v="1286" actId="164"/>
          <ac:picMkLst>
            <pc:docMk/>
            <pc:sldMk cId="1943084962" sldId="256"/>
            <ac:picMk id="7" creationId="{6DFBD0F6-D89C-0265-068D-F7CC5971D4D7}"/>
          </ac:picMkLst>
        </pc:picChg>
        <pc:picChg chg="mod">
          <ac:chgData name="DEYCI GISELA TOLOZA ORTEGA" userId="c82dd905-794c-475b-b338-44886b16dd23" providerId="ADAL" clId="{47AFED6F-12D3-4773-A2A4-F11CD5861928}" dt="2023-11-07T16:54:53.184" v="1286" actId="164"/>
          <ac:picMkLst>
            <pc:docMk/>
            <pc:sldMk cId="1943084962" sldId="256"/>
            <ac:picMk id="8" creationId="{83C2EF85-367D-68E0-B6E1-E4179D4D3479}"/>
          </ac:picMkLst>
        </pc:picChg>
        <pc:picChg chg="mod">
          <ac:chgData name="DEYCI GISELA TOLOZA ORTEGA" userId="c82dd905-794c-475b-b338-44886b16dd23" providerId="ADAL" clId="{47AFED6F-12D3-4773-A2A4-F11CD5861928}" dt="2023-11-07T16:54:53.184" v="1286" actId="164"/>
          <ac:picMkLst>
            <pc:docMk/>
            <pc:sldMk cId="1943084962" sldId="256"/>
            <ac:picMk id="11" creationId="{BF20DF76-5105-B1C9-4A95-11168188D1C7}"/>
          </ac:picMkLst>
        </pc:picChg>
        <pc:picChg chg="mod">
          <ac:chgData name="DEYCI GISELA TOLOZA ORTEGA" userId="c82dd905-794c-475b-b338-44886b16dd23" providerId="ADAL" clId="{47AFED6F-12D3-4773-A2A4-F11CD5861928}" dt="2023-11-07T16:54:53.184" v="1286" actId="164"/>
          <ac:picMkLst>
            <pc:docMk/>
            <pc:sldMk cId="1943084962" sldId="256"/>
            <ac:picMk id="47" creationId="{CBAD7860-9825-2E54-0C9E-740DC25CEB4A}"/>
          </ac:picMkLst>
        </pc:picChg>
        <pc:picChg chg="mod">
          <ac:chgData name="DEYCI GISELA TOLOZA ORTEGA" userId="c82dd905-794c-475b-b338-44886b16dd23" providerId="ADAL" clId="{47AFED6F-12D3-4773-A2A4-F11CD5861928}" dt="2023-11-07T16:54:53.184" v="1286" actId="164"/>
          <ac:picMkLst>
            <pc:docMk/>
            <pc:sldMk cId="1943084962" sldId="256"/>
            <ac:picMk id="82" creationId="{7CB0ABB4-8241-3957-DED0-DF3D82605A8A}"/>
          </ac:picMkLst>
        </pc:picChg>
        <pc:picChg chg="mod">
          <ac:chgData name="DEYCI GISELA TOLOZA ORTEGA" userId="c82dd905-794c-475b-b338-44886b16dd23" providerId="ADAL" clId="{47AFED6F-12D3-4773-A2A4-F11CD5861928}" dt="2023-11-07T16:54:53.184" v="1286" actId="164"/>
          <ac:picMkLst>
            <pc:docMk/>
            <pc:sldMk cId="1943084962" sldId="256"/>
            <ac:picMk id="83" creationId="{84408B48-92D8-8A4C-1DE8-73882C12C444}"/>
          </ac:picMkLst>
        </pc:picChg>
        <pc:picChg chg="mod">
          <ac:chgData name="DEYCI GISELA TOLOZA ORTEGA" userId="c82dd905-794c-475b-b338-44886b16dd23" providerId="ADAL" clId="{47AFED6F-12D3-4773-A2A4-F11CD5861928}" dt="2023-11-07T16:54:53.184" v="1286" actId="164"/>
          <ac:picMkLst>
            <pc:docMk/>
            <pc:sldMk cId="1943084962" sldId="256"/>
            <ac:picMk id="84" creationId="{0F3249DA-65CF-309A-5B61-A001B67C29FC}"/>
          </ac:picMkLst>
        </pc:picChg>
        <pc:picChg chg="add del mod">
          <ac:chgData name="DEYCI GISELA TOLOZA ORTEGA" userId="c82dd905-794c-475b-b338-44886b16dd23" providerId="ADAL" clId="{47AFED6F-12D3-4773-A2A4-F11CD5861928}" dt="2023-11-07T16:54:53.184" v="1286" actId="164"/>
          <ac:picMkLst>
            <pc:docMk/>
            <pc:sldMk cId="1943084962" sldId="256"/>
            <ac:picMk id="86" creationId="{6CB1517E-C2A0-9847-27EE-683E6E00A9CA}"/>
          </ac:picMkLst>
        </pc:picChg>
        <pc:picChg chg="mod">
          <ac:chgData name="DEYCI GISELA TOLOZA ORTEGA" userId="c82dd905-794c-475b-b338-44886b16dd23" providerId="ADAL" clId="{47AFED6F-12D3-4773-A2A4-F11CD5861928}" dt="2023-11-07T16:54:53.184" v="1286" actId="164"/>
          <ac:picMkLst>
            <pc:docMk/>
            <pc:sldMk cId="1943084962" sldId="256"/>
            <ac:picMk id="111" creationId="{6D138601-7549-4A6E-539A-1092C8C159B2}"/>
          </ac:picMkLst>
        </pc:picChg>
        <pc:cxnChg chg="mod">
          <ac:chgData name="DEYCI GISELA TOLOZA ORTEGA" userId="c82dd905-794c-475b-b338-44886b16dd23" providerId="ADAL" clId="{47AFED6F-12D3-4773-A2A4-F11CD5861928}" dt="2023-11-07T16:54:55.129" v="1287" actId="21"/>
          <ac:cxnSpMkLst>
            <pc:docMk/>
            <pc:sldMk cId="1943084962" sldId="256"/>
            <ac:cxnSpMk id="12" creationId="{64408DEC-1BA9-EFF7-80DC-41ADA6ACF2BA}"/>
          </ac:cxnSpMkLst>
        </pc:cxnChg>
        <pc:cxnChg chg="mod">
          <ac:chgData name="DEYCI GISELA TOLOZA ORTEGA" userId="c82dd905-794c-475b-b338-44886b16dd23" providerId="ADAL" clId="{47AFED6F-12D3-4773-A2A4-F11CD5861928}" dt="2023-11-07T16:54:55.129" v="1287" actId="21"/>
          <ac:cxnSpMkLst>
            <pc:docMk/>
            <pc:sldMk cId="1943084962" sldId="256"/>
            <ac:cxnSpMk id="16" creationId="{1364DD81-3725-FC4D-BAC8-28A540E8EC65}"/>
          </ac:cxnSpMkLst>
        </pc:cxnChg>
        <pc:cxnChg chg="mod">
          <ac:chgData name="DEYCI GISELA TOLOZA ORTEGA" userId="c82dd905-794c-475b-b338-44886b16dd23" providerId="ADAL" clId="{47AFED6F-12D3-4773-A2A4-F11CD5861928}" dt="2023-11-07T16:54:55.129" v="1287" actId="21"/>
          <ac:cxnSpMkLst>
            <pc:docMk/>
            <pc:sldMk cId="1943084962" sldId="256"/>
            <ac:cxnSpMk id="26" creationId="{9E7C7F6D-0F1B-55F0-4763-E8F68FFF5210}"/>
          </ac:cxnSpMkLst>
        </pc:cxnChg>
        <pc:cxnChg chg="mod">
          <ac:chgData name="DEYCI GISELA TOLOZA ORTEGA" userId="c82dd905-794c-475b-b338-44886b16dd23" providerId="ADAL" clId="{47AFED6F-12D3-4773-A2A4-F11CD5861928}" dt="2023-11-07T16:54:55.129" v="1287" actId="21"/>
          <ac:cxnSpMkLst>
            <pc:docMk/>
            <pc:sldMk cId="1943084962" sldId="256"/>
            <ac:cxnSpMk id="30" creationId="{F02751FC-81F9-06A6-E11B-592D285C0F63}"/>
          </ac:cxnSpMkLst>
        </pc:cxnChg>
        <pc:cxnChg chg="mod">
          <ac:chgData name="DEYCI GISELA TOLOZA ORTEGA" userId="c82dd905-794c-475b-b338-44886b16dd23" providerId="ADAL" clId="{47AFED6F-12D3-4773-A2A4-F11CD5861928}" dt="2023-11-07T16:54:55.129" v="1287" actId="21"/>
          <ac:cxnSpMkLst>
            <pc:docMk/>
            <pc:sldMk cId="1943084962" sldId="256"/>
            <ac:cxnSpMk id="39" creationId="{4E41FFD7-CD87-74EE-029A-DAEAF5AF44A6}"/>
          </ac:cxnSpMkLst>
        </pc:cxnChg>
        <pc:cxnChg chg="mod">
          <ac:chgData name="DEYCI GISELA TOLOZA ORTEGA" userId="c82dd905-794c-475b-b338-44886b16dd23" providerId="ADAL" clId="{47AFED6F-12D3-4773-A2A4-F11CD5861928}" dt="2023-11-07T16:54:53.184" v="1286" actId="164"/>
          <ac:cxnSpMkLst>
            <pc:docMk/>
            <pc:sldMk cId="1943084962" sldId="256"/>
            <ac:cxnSpMk id="101" creationId="{48A9EF90-E8EE-5AEA-85DC-E07DF1CF76DB}"/>
          </ac:cxnSpMkLst>
        </pc:cxnChg>
        <pc:cxnChg chg="mod">
          <ac:chgData name="DEYCI GISELA TOLOZA ORTEGA" userId="c82dd905-794c-475b-b338-44886b16dd23" providerId="ADAL" clId="{47AFED6F-12D3-4773-A2A4-F11CD5861928}" dt="2023-11-07T16:54:53.184" v="1286" actId="164"/>
          <ac:cxnSpMkLst>
            <pc:docMk/>
            <pc:sldMk cId="1943084962" sldId="256"/>
            <ac:cxnSpMk id="102" creationId="{76B1A5DB-560F-07C9-7D99-02489B8E282A}"/>
          </ac:cxnSpMkLst>
        </pc:cxnChg>
        <pc:cxnChg chg="mod">
          <ac:chgData name="DEYCI GISELA TOLOZA ORTEGA" userId="c82dd905-794c-475b-b338-44886b16dd23" providerId="ADAL" clId="{47AFED6F-12D3-4773-A2A4-F11CD5861928}" dt="2023-11-07T16:54:53.184" v="1286" actId="164"/>
          <ac:cxnSpMkLst>
            <pc:docMk/>
            <pc:sldMk cId="1943084962" sldId="256"/>
            <ac:cxnSpMk id="103" creationId="{6C5F786F-B2DF-5E08-A64F-5A82CCEF4100}"/>
          </ac:cxnSpMkLst>
        </pc:cxnChg>
        <pc:cxnChg chg="mod">
          <ac:chgData name="DEYCI GISELA TOLOZA ORTEGA" userId="c82dd905-794c-475b-b338-44886b16dd23" providerId="ADAL" clId="{47AFED6F-12D3-4773-A2A4-F11CD5861928}" dt="2023-11-07T16:54:53.184" v="1286" actId="164"/>
          <ac:cxnSpMkLst>
            <pc:docMk/>
            <pc:sldMk cId="1943084962" sldId="256"/>
            <ac:cxnSpMk id="104" creationId="{F99CAB80-C840-ECC4-6BFB-9F644DA931B2}"/>
          </ac:cxnSpMkLst>
        </pc:cxnChg>
        <pc:cxnChg chg="mod">
          <ac:chgData name="DEYCI GISELA TOLOZA ORTEGA" userId="c82dd905-794c-475b-b338-44886b16dd23" providerId="ADAL" clId="{47AFED6F-12D3-4773-A2A4-F11CD5861928}" dt="2023-11-07T16:54:53.184" v="1286" actId="164"/>
          <ac:cxnSpMkLst>
            <pc:docMk/>
            <pc:sldMk cId="1943084962" sldId="256"/>
            <ac:cxnSpMk id="105" creationId="{5A09DDAB-039E-F295-BBD0-7F4F5218DDE2}"/>
          </ac:cxnSpMkLst>
        </pc:cxnChg>
        <pc:cxnChg chg="mod">
          <ac:chgData name="DEYCI GISELA TOLOZA ORTEGA" userId="c82dd905-794c-475b-b338-44886b16dd23" providerId="ADAL" clId="{47AFED6F-12D3-4773-A2A4-F11CD5861928}" dt="2023-11-07T16:54:53.184" v="1286" actId="164"/>
          <ac:cxnSpMkLst>
            <pc:docMk/>
            <pc:sldMk cId="1943084962" sldId="256"/>
            <ac:cxnSpMk id="106" creationId="{1C2AE3E2-3AA1-011E-7C8B-A9475531B566}"/>
          </ac:cxnSpMkLst>
        </pc:cxnChg>
        <pc:cxnChg chg="mod">
          <ac:chgData name="DEYCI GISELA TOLOZA ORTEGA" userId="c82dd905-794c-475b-b338-44886b16dd23" providerId="ADAL" clId="{47AFED6F-12D3-4773-A2A4-F11CD5861928}" dt="2023-11-07T16:54:55.129" v="1287" actId="21"/>
          <ac:cxnSpMkLst>
            <pc:docMk/>
            <pc:sldMk cId="1943084962" sldId="256"/>
            <ac:cxnSpMk id="107" creationId="{10D9759E-AA8C-C179-7103-350412F735EB}"/>
          </ac:cxnSpMkLst>
        </pc:cxnChg>
        <pc:cxnChg chg="mod">
          <ac:chgData name="DEYCI GISELA TOLOZA ORTEGA" userId="c82dd905-794c-475b-b338-44886b16dd23" providerId="ADAL" clId="{47AFED6F-12D3-4773-A2A4-F11CD5861928}" dt="2023-11-07T16:54:53.184" v="1286" actId="164"/>
          <ac:cxnSpMkLst>
            <pc:docMk/>
            <pc:sldMk cId="1943084962" sldId="256"/>
            <ac:cxnSpMk id="108" creationId="{C6AC4D9D-44C1-110C-DC24-99E9475D052D}"/>
          </ac:cxnSpMkLst>
        </pc:cxnChg>
        <pc:cxnChg chg="mod">
          <ac:chgData name="DEYCI GISELA TOLOZA ORTEGA" userId="c82dd905-794c-475b-b338-44886b16dd23" providerId="ADAL" clId="{47AFED6F-12D3-4773-A2A4-F11CD5861928}" dt="2023-11-07T16:54:53.184" v="1286" actId="164"/>
          <ac:cxnSpMkLst>
            <pc:docMk/>
            <pc:sldMk cId="1943084962" sldId="256"/>
            <ac:cxnSpMk id="109" creationId="{9E3A35CE-D664-DE3B-25E7-4927E6F3EBCB}"/>
          </ac:cxnSpMkLst>
        </pc:cxnChg>
      </pc:sldChg>
      <pc:sldChg chg="del">
        <pc:chgData name="DEYCI GISELA TOLOZA ORTEGA" userId="c82dd905-794c-475b-b338-44886b16dd23" providerId="ADAL" clId="{47AFED6F-12D3-4773-A2A4-F11CD5861928}" dt="2023-11-07T16:00:26.947" v="84" actId="47"/>
        <pc:sldMkLst>
          <pc:docMk/>
          <pc:sldMk cId="258841658" sldId="258"/>
        </pc:sldMkLst>
      </pc:sldChg>
      <pc:sldChg chg="del">
        <pc:chgData name="DEYCI GISELA TOLOZA ORTEGA" userId="c82dd905-794c-475b-b338-44886b16dd23" providerId="ADAL" clId="{47AFED6F-12D3-4773-A2A4-F11CD5861928}" dt="2023-11-07T16:00:28.300" v="85" actId="47"/>
        <pc:sldMkLst>
          <pc:docMk/>
          <pc:sldMk cId="377706996" sldId="259"/>
        </pc:sldMkLst>
      </pc:sldChg>
      <pc:sldChg chg="modTransition">
        <pc:chgData name="DEYCI GISELA TOLOZA ORTEGA" userId="c82dd905-794c-475b-b338-44886b16dd23" providerId="ADAL" clId="{47AFED6F-12D3-4773-A2A4-F11CD5861928}" dt="2023-11-07T16:27:49.285" v="315"/>
        <pc:sldMkLst>
          <pc:docMk/>
          <pc:sldMk cId="3022927080" sldId="270"/>
        </pc:sldMkLst>
      </pc:sldChg>
      <pc:sldChg chg="modSp mod modTransition">
        <pc:chgData name="DEYCI GISELA TOLOZA ORTEGA" userId="c82dd905-794c-475b-b338-44886b16dd23" providerId="ADAL" clId="{47AFED6F-12D3-4773-A2A4-F11CD5861928}" dt="2023-11-07T16:27:49.285" v="315"/>
        <pc:sldMkLst>
          <pc:docMk/>
          <pc:sldMk cId="3731355996" sldId="271"/>
        </pc:sldMkLst>
        <pc:spChg chg="mod">
          <ac:chgData name="DEYCI GISELA TOLOZA ORTEGA" userId="c82dd905-794c-475b-b338-44886b16dd23" providerId="ADAL" clId="{47AFED6F-12D3-4773-A2A4-F11CD5861928}" dt="2023-11-03T17:31:41.272" v="26"/>
          <ac:spMkLst>
            <pc:docMk/>
            <pc:sldMk cId="3731355996" sldId="271"/>
            <ac:spMk id="3" creationId="{F167EA66-0B63-450E-92C3-6AD27F25BD0B}"/>
          </ac:spMkLst>
        </pc:spChg>
      </pc:sldChg>
      <pc:sldChg chg="del">
        <pc:chgData name="DEYCI GISELA TOLOZA ORTEGA" userId="c82dd905-794c-475b-b338-44886b16dd23" providerId="ADAL" clId="{47AFED6F-12D3-4773-A2A4-F11CD5861928}" dt="2023-11-03T18:02:40.889" v="72" actId="47"/>
        <pc:sldMkLst>
          <pc:docMk/>
          <pc:sldMk cId="2419843407" sldId="272"/>
        </pc:sldMkLst>
      </pc:sldChg>
      <pc:sldChg chg="del">
        <pc:chgData name="DEYCI GISELA TOLOZA ORTEGA" userId="c82dd905-794c-475b-b338-44886b16dd23" providerId="ADAL" clId="{47AFED6F-12D3-4773-A2A4-F11CD5861928}" dt="2023-11-07T16:00:24.772" v="83" actId="47"/>
        <pc:sldMkLst>
          <pc:docMk/>
          <pc:sldMk cId="907384178" sldId="273"/>
        </pc:sldMkLst>
      </pc:sldChg>
      <pc:sldChg chg="addSp delSp modSp new del mod addCm modCm">
        <pc:chgData name="DEYCI GISELA TOLOZA ORTEGA" userId="c82dd905-794c-475b-b338-44886b16dd23" providerId="ADAL" clId="{47AFED6F-12D3-4773-A2A4-F11CD5861928}" dt="2023-11-07T16:00:20.699" v="82" actId="47"/>
        <pc:sldMkLst>
          <pc:docMk/>
          <pc:sldMk cId="2193240921" sldId="274"/>
        </pc:sldMkLst>
        <pc:spChg chg="add mod">
          <ac:chgData name="DEYCI GISELA TOLOZA ORTEGA" userId="c82dd905-794c-475b-b338-44886b16dd23" providerId="ADAL" clId="{47AFED6F-12D3-4773-A2A4-F11CD5861928}" dt="2023-11-03T18:02:25.187" v="71" actId="14100"/>
          <ac:spMkLst>
            <pc:docMk/>
            <pc:sldMk cId="2193240921" sldId="274"/>
            <ac:spMk id="9" creationId="{5D33245D-04E6-7387-BB09-95C9348885D1}"/>
          </ac:spMkLst>
        </pc:spChg>
        <pc:picChg chg="add del">
          <ac:chgData name="DEYCI GISELA TOLOZA ORTEGA" userId="c82dd905-794c-475b-b338-44886b16dd23" providerId="ADAL" clId="{47AFED6F-12D3-4773-A2A4-F11CD5861928}" dt="2023-11-03T18:00:33.633" v="29" actId="478"/>
          <ac:picMkLst>
            <pc:docMk/>
            <pc:sldMk cId="2193240921" sldId="274"/>
            <ac:picMk id="6" creationId="{C768F58F-BF8A-BA31-E9C1-AE322E68E781}"/>
          </ac:picMkLst>
        </pc:picChg>
        <pc:picChg chg="add del mod">
          <ac:chgData name="DEYCI GISELA TOLOZA ORTEGA" userId="c82dd905-794c-475b-b338-44886b16dd23" providerId="ADAL" clId="{47AFED6F-12D3-4773-A2A4-F11CD5861928}" dt="2023-11-03T18:02:17.228" v="69" actId="1076"/>
          <ac:picMkLst>
            <pc:docMk/>
            <pc:sldMk cId="2193240921" sldId="274"/>
            <ac:picMk id="8" creationId="{144617E8-035C-A463-EB03-41B3489C1514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DEYCI GISELA TOLOZA ORTEGA" userId="c82dd905-794c-475b-b338-44886b16dd23" providerId="ADAL" clId="{47AFED6F-12D3-4773-A2A4-F11CD5861928}" dt="2023-11-03T18:20:56.271" v="77"/>
              <pc2:cmMkLst xmlns:pc2="http://schemas.microsoft.com/office/powerpoint/2019/9/main/command">
                <pc:docMk/>
                <pc:sldMk cId="2193240921" sldId="274"/>
                <pc2:cmMk id="{681AC8FB-4243-4F90-A777-DDC86238CF9D}"/>
              </pc2:cmMkLst>
              <pc226:cmRplyChg chg="add">
                <pc226:chgData name="DEYCI GISELA TOLOZA ORTEGA" userId="c82dd905-794c-475b-b338-44886b16dd23" providerId="ADAL" clId="{47AFED6F-12D3-4773-A2A4-F11CD5861928}" dt="2023-11-03T18:20:56.271" v="77"/>
                <pc2:cmRplyMkLst xmlns:pc2="http://schemas.microsoft.com/office/powerpoint/2019/9/main/command">
                  <pc:docMk/>
                  <pc:sldMk cId="2193240921" sldId="274"/>
                  <pc2:cmMk id="{681AC8FB-4243-4F90-A777-DDC86238CF9D}"/>
                  <pc2:cmRplyMk id="{EF4453D6-4610-437D-8A73-DD2E92034A66}"/>
                </pc2:cmRplyMkLst>
              </pc226:cmRplyChg>
            </pc226:cmChg>
          </p:ext>
        </pc:extLst>
      </pc:sldChg>
      <pc:sldChg chg="addSp delSp modSp new del mod ord modTransition">
        <pc:chgData name="DEYCI GISELA TOLOZA ORTEGA" userId="c82dd905-794c-475b-b338-44886b16dd23" providerId="ADAL" clId="{47AFED6F-12D3-4773-A2A4-F11CD5861928}" dt="2023-11-07T16:49:18.903" v="1147" actId="47"/>
        <pc:sldMkLst>
          <pc:docMk/>
          <pc:sldMk cId="2529646796" sldId="275"/>
        </pc:sldMkLst>
        <pc:spChg chg="del">
          <ac:chgData name="DEYCI GISELA TOLOZA ORTEGA" userId="c82dd905-794c-475b-b338-44886b16dd23" providerId="ADAL" clId="{47AFED6F-12D3-4773-A2A4-F11CD5861928}" dt="2023-11-07T16:00:47.966" v="86" actId="478"/>
          <ac:spMkLst>
            <pc:docMk/>
            <pc:sldMk cId="2529646796" sldId="275"/>
            <ac:spMk id="3" creationId="{5C6DA61E-1689-DB7F-C498-3D67A8EE61E0}"/>
          </ac:spMkLst>
        </pc:spChg>
        <pc:spChg chg="add mod">
          <ac:chgData name="DEYCI GISELA TOLOZA ORTEGA" userId="c82dd905-794c-475b-b338-44886b16dd23" providerId="ADAL" clId="{47AFED6F-12D3-4773-A2A4-F11CD5861928}" dt="2023-11-07T16:00:58.091" v="111" actId="20577"/>
          <ac:spMkLst>
            <pc:docMk/>
            <pc:sldMk cId="2529646796" sldId="275"/>
            <ac:spMk id="7" creationId="{86ADCB0A-A52A-BDDB-D677-A67ADAC0646C}"/>
          </ac:spMkLst>
        </pc:spChg>
        <pc:picChg chg="add del mod">
          <ac:chgData name="DEYCI GISELA TOLOZA ORTEGA" userId="c82dd905-794c-475b-b338-44886b16dd23" providerId="ADAL" clId="{47AFED6F-12D3-4773-A2A4-F11CD5861928}" dt="2023-11-07T16:49:17.383" v="1146" actId="21"/>
          <ac:picMkLst>
            <pc:docMk/>
            <pc:sldMk cId="2529646796" sldId="275"/>
            <ac:picMk id="6" creationId="{B438FFCB-C327-15B6-2E39-C33D31D98C51}"/>
          </ac:picMkLst>
        </pc:picChg>
      </pc:sldChg>
      <pc:sldChg chg="addSp delSp modSp new del mod modTransition">
        <pc:chgData name="DEYCI GISELA TOLOZA ORTEGA" userId="c82dd905-794c-475b-b338-44886b16dd23" providerId="ADAL" clId="{47AFED6F-12D3-4773-A2A4-F11CD5861928}" dt="2023-11-07T16:51:41.295" v="1176" actId="47"/>
        <pc:sldMkLst>
          <pc:docMk/>
          <pc:sldMk cId="1422859778" sldId="276"/>
        </pc:sldMkLst>
        <pc:spChg chg="add del">
          <ac:chgData name="DEYCI GISELA TOLOZA ORTEGA" userId="c82dd905-794c-475b-b338-44886b16dd23" providerId="ADAL" clId="{47AFED6F-12D3-4773-A2A4-F11CD5861928}" dt="2023-11-07T16:13:59.114" v="114" actId="478"/>
          <ac:spMkLst>
            <pc:docMk/>
            <pc:sldMk cId="1422859778" sldId="276"/>
            <ac:spMk id="5" creationId="{B3FD2FF0-D371-58D0-4BFB-D498AEE773E0}"/>
          </ac:spMkLst>
        </pc:spChg>
        <pc:picChg chg="add del mod">
          <ac:chgData name="DEYCI GISELA TOLOZA ORTEGA" userId="c82dd905-794c-475b-b338-44886b16dd23" providerId="ADAL" clId="{47AFED6F-12D3-4773-A2A4-F11CD5861928}" dt="2023-11-07T16:49:23.637" v="1150" actId="21"/>
          <ac:picMkLst>
            <pc:docMk/>
            <pc:sldMk cId="1422859778" sldId="276"/>
            <ac:picMk id="6" creationId="{73358C0F-2B1A-04E9-8D24-B7210452CBD5}"/>
          </ac:picMkLst>
        </pc:picChg>
      </pc:sldChg>
      <pc:sldChg chg="addSp delSp modSp new mod modTransition">
        <pc:chgData name="DEYCI GISELA TOLOZA ORTEGA" userId="c82dd905-794c-475b-b338-44886b16dd23" providerId="ADAL" clId="{47AFED6F-12D3-4773-A2A4-F11CD5861928}" dt="2023-11-07T16:27:49.285" v="315"/>
        <pc:sldMkLst>
          <pc:docMk/>
          <pc:sldMk cId="560451339" sldId="277"/>
        </pc:sldMkLst>
        <pc:spChg chg="del mod">
          <ac:chgData name="DEYCI GISELA TOLOZA ORTEGA" userId="c82dd905-794c-475b-b338-44886b16dd23" providerId="ADAL" clId="{47AFED6F-12D3-4773-A2A4-F11CD5861928}" dt="2023-11-07T16:26:19.377" v="272" actId="478"/>
          <ac:spMkLst>
            <pc:docMk/>
            <pc:sldMk cId="560451339" sldId="277"/>
            <ac:spMk id="3" creationId="{4B996325-7727-CD10-898B-AAE29B5F9489}"/>
          </ac:spMkLst>
        </pc:spChg>
        <pc:spChg chg="add mod">
          <ac:chgData name="DEYCI GISELA TOLOZA ORTEGA" userId="c82dd905-794c-475b-b338-44886b16dd23" providerId="ADAL" clId="{47AFED6F-12D3-4773-A2A4-F11CD5861928}" dt="2023-11-07T16:19:56.486" v="132" actId="20577"/>
          <ac:spMkLst>
            <pc:docMk/>
            <pc:sldMk cId="560451339" sldId="277"/>
            <ac:spMk id="5" creationId="{D7883E1D-DA0B-B522-D60A-7A583DBF811A}"/>
          </ac:spMkLst>
        </pc:spChg>
        <pc:spChg chg="add mod ord">
          <ac:chgData name="DEYCI GISELA TOLOZA ORTEGA" userId="c82dd905-794c-475b-b338-44886b16dd23" providerId="ADAL" clId="{47AFED6F-12D3-4773-A2A4-F11CD5861928}" dt="2023-11-07T16:26:49.432" v="303" actId="166"/>
          <ac:spMkLst>
            <pc:docMk/>
            <pc:sldMk cId="560451339" sldId="277"/>
            <ac:spMk id="6" creationId="{D24BBE84-00BA-EFE7-FEEB-E3E6380523FD}"/>
          </ac:spMkLst>
        </pc:spChg>
        <pc:spChg chg="add del">
          <ac:chgData name="DEYCI GISELA TOLOZA ORTEGA" userId="c82dd905-794c-475b-b338-44886b16dd23" providerId="ADAL" clId="{47AFED6F-12D3-4773-A2A4-F11CD5861928}" dt="2023-11-07T16:24:24.132" v="251" actId="478"/>
          <ac:spMkLst>
            <pc:docMk/>
            <pc:sldMk cId="560451339" sldId="277"/>
            <ac:spMk id="7" creationId="{9D869BC2-8BDC-F0C2-674A-368F760AD2D5}"/>
          </ac:spMkLst>
        </pc:spChg>
        <pc:spChg chg="add mod">
          <ac:chgData name="DEYCI GISELA TOLOZA ORTEGA" userId="c82dd905-794c-475b-b338-44886b16dd23" providerId="ADAL" clId="{47AFED6F-12D3-4773-A2A4-F11CD5861928}" dt="2023-11-07T16:26:36.295" v="301" actId="20577"/>
          <ac:spMkLst>
            <pc:docMk/>
            <pc:sldMk cId="560451339" sldId="277"/>
            <ac:spMk id="10" creationId="{36E1A758-95C0-1CAA-E0A8-3A8AF3D55CC4}"/>
          </ac:spMkLst>
        </pc:spChg>
        <pc:picChg chg="add mod">
          <ac:chgData name="DEYCI GISELA TOLOZA ORTEGA" userId="c82dd905-794c-475b-b338-44886b16dd23" providerId="ADAL" clId="{47AFED6F-12D3-4773-A2A4-F11CD5861928}" dt="2023-11-07T16:27:04.069" v="308" actId="14100"/>
          <ac:picMkLst>
            <pc:docMk/>
            <pc:sldMk cId="560451339" sldId="277"/>
            <ac:picMk id="9" creationId="{5807441D-A028-EA4D-94AA-B818CA64B396}"/>
          </ac:picMkLst>
        </pc:picChg>
      </pc:sldChg>
      <pc:sldChg chg="addSp delSp modSp new mod">
        <pc:chgData name="DEYCI GISELA TOLOZA ORTEGA" userId="c82dd905-794c-475b-b338-44886b16dd23" providerId="ADAL" clId="{47AFED6F-12D3-4773-A2A4-F11CD5861928}" dt="2023-11-07T16:42:52.528" v="921" actId="14100"/>
        <pc:sldMkLst>
          <pc:docMk/>
          <pc:sldMk cId="1954693272" sldId="278"/>
        </pc:sldMkLst>
        <pc:spChg chg="del">
          <ac:chgData name="DEYCI GISELA TOLOZA ORTEGA" userId="c82dd905-794c-475b-b338-44886b16dd23" providerId="ADAL" clId="{47AFED6F-12D3-4773-A2A4-F11CD5861928}" dt="2023-11-07T16:28:25.638" v="317" actId="478"/>
          <ac:spMkLst>
            <pc:docMk/>
            <pc:sldMk cId="1954693272" sldId="278"/>
            <ac:spMk id="3" creationId="{7EA40E9C-AA67-71B1-E131-775FDBC28052}"/>
          </ac:spMkLst>
        </pc:spChg>
        <pc:spChg chg="add mod">
          <ac:chgData name="DEYCI GISELA TOLOZA ORTEGA" userId="c82dd905-794c-475b-b338-44886b16dd23" providerId="ADAL" clId="{47AFED6F-12D3-4773-A2A4-F11CD5861928}" dt="2023-11-07T16:29:30.019" v="369" actId="20577"/>
          <ac:spMkLst>
            <pc:docMk/>
            <pc:sldMk cId="1954693272" sldId="278"/>
            <ac:spMk id="5" creationId="{BC7D6757-DAD5-7E65-C32E-218C3BE96F5D}"/>
          </ac:spMkLst>
        </pc:spChg>
        <pc:spChg chg="add mod">
          <ac:chgData name="DEYCI GISELA TOLOZA ORTEGA" userId="c82dd905-794c-475b-b338-44886b16dd23" providerId="ADAL" clId="{47AFED6F-12D3-4773-A2A4-F11CD5861928}" dt="2023-11-07T16:28:34.020" v="326" actId="20577"/>
          <ac:spMkLst>
            <pc:docMk/>
            <pc:sldMk cId="1954693272" sldId="278"/>
            <ac:spMk id="6" creationId="{483F904A-DE90-9B35-8AB1-C1F82BC46A8B}"/>
          </ac:spMkLst>
        </pc:spChg>
        <pc:spChg chg="add mod">
          <ac:chgData name="DEYCI GISELA TOLOZA ORTEGA" userId="c82dd905-794c-475b-b338-44886b16dd23" providerId="ADAL" clId="{47AFED6F-12D3-4773-A2A4-F11CD5861928}" dt="2023-11-07T16:42:30.303" v="917" actId="14100"/>
          <ac:spMkLst>
            <pc:docMk/>
            <pc:sldMk cId="1954693272" sldId="278"/>
            <ac:spMk id="7" creationId="{C476F1F6-F71C-6AAE-ED62-37BA87F81CDB}"/>
          </ac:spMkLst>
        </pc:spChg>
        <pc:spChg chg="add mod">
          <ac:chgData name="DEYCI GISELA TOLOZA ORTEGA" userId="c82dd905-794c-475b-b338-44886b16dd23" providerId="ADAL" clId="{47AFED6F-12D3-4773-A2A4-F11CD5861928}" dt="2023-11-07T16:42:21.374" v="916" actId="207"/>
          <ac:spMkLst>
            <pc:docMk/>
            <pc:sldMk cId="1954693272" sldId="278"/>
            <ac:spMk id="10" creationId="{6B3AE40B-FC3A-4799-EE3C-E91132DBE6DC}"/>
          </ac:spMkLst>
        </pc:spChg>
        <pc:spChg chg="add del mod">
          <ac:chgData name="DEYCI GISELA TOLOZA ORTEGA" userId="c82dd905-794c-475b-b338-44886b16dd23" providerId="ADAL" clId="{47AFED6F-12D3-4773-A2A4-F11CD5861928}" dt="2023-11-07T16:40:14.733" v="765" actId="478"/>
          <ac:spMkLst>
            <pc:docMk/>
            <pc:sldMk cId="1954693272" sldId="278"/>
            <ac:spMk id="12" creationId="{BBE3B066-B7AC-B62B-E191-27BD659652CA}"/>
          </ac:spMkLst>
        </pc:spChg>
        <pc:picChg chg="add del mod">
          <ac:chgData name="DEYCI GISELA TOLOZA ORTEGA" userId="c82dd905-794c-475b-b338-44886b16dd23" providerId="ADAL" clId="{47AFED6F-12D3-4773-A2A4-F11CD5861928}" dt="2023-11-07T16:40:11.384" v="764" actId="478"/>
          <ac:picMkLst>
            <pc:docMk/>
            <pc:sldMk cId="1954693272" sldId="278"/>
            <ac:picMk id="9" creationId="{D1238CBF-42FA-154C-3818-EC8F1B79F842}"/>
          </ac:picMkLst>
        </pc:picChg>
        <pc:cxnChg chg="add">
          <ac:chgData name="DEYCI GISELA TOLOZA ORTEGA" userId="c82dd905-794c-475b-b338-44886b16dd23" providerId="ADAL" clId="{47AFED6F-12D3-4773-A2A4-F11CD5861928}" dt="2023-11-07T16:42:45.779" v="918" actId="11529"/>
          <ac:cxnSpMkLst>
            <pc:docMk/>
            <pc:sldMk cId="1954693272" sldId="278"/>
            <ac:cxnSpMk id="14" creationId="{5CB916A7-1226-F453-472B-2BC7B17F094C}"/>
          </ac:cxnSpMkLst>
        </pc:cxnChg>
        <pc:cxnChg chg="add mod">
          <ac:chgData name="DEYCI GISELA TOLOZA ORTEGA" userId="c82dd905-794c-475b-b338-44886b16dd23" providerId="ADAL" clId="{47AFED6F-12D3-4773-A2A4-F11CD5861928}" dt="2023-11-07T16:42:52.528" v="921" actId="14100"/>
          <ac:cxnSpMkLst>
            <pc:docMk/>
            <pc:sldMk cId="1954693272" sldId="278"/>
            <ac:cxnSpMk id="15" creationId="{6A4C4223-F882-577C-AF42-6ABE60101EA2}"/>
          </ac:cxnSpMkLst>
        </pc:cxnChg>
      </pc:sldChg>
      <pc:sldChg chg="addSp delSp modSp add mod">
        <pc:chgData name="DEYCI GISELA TOLOZA ORTEGA" userId="c82dd905-794c-475b-b338-44886b16dd23" providerId="ADAL" clId="{47AFED6F-12D3-4773-A2A4-F11CD5861928}" dt="2023-11-07T17:00:37.188" v="1405" actId="20577"/>
        <pc:sldMkLst>
          <pc:docMk/>
          <pc:sldMk cId="2244535701" sldId="279"/>
        </pc:sldMkLst>
        <pc:spChg chg="mod">
          <ac:chgData name="DEYCI GISELA TOLOZA ORTEGA" userId="c82dd905-794c-475b-b338-44886b16dd23" providerId="ADAL" clId="{47AFED6F-12D3-4773-A2A4-F11CD5861928}" dt="2023-11-07T17:00:28.348" v="1396" actId="20577"/>
          <ac:spMkLst>
            <pc:docMk/>
            <pc:sldMk cId="2244535701" sldId="279"/>
            <ac:spMk id="5" creationId="{BC7D6757-DAD5-7E65-C32E-218C3BE96F5D}"/>
          </ac:spMkLst>
        </pc:spChg>
        <pc:spChg chg="mod">
          <ac:chgData name="DEYCI GISELA TOLOZA ORTEGA" userId="c82dd905-794c-475b-b338-44886b16dd23" providerId="ADAL" clId="{47AFED6F-12D3-4773-A2A4-F11CD5861928}" dt="2023-11-07T17:00:37.188" v="1405" actId="20577"/>
          <ac:spMkLst>
            <pc:docMk/>
            <pc:sldMk cId="2244535701" sldId="279"/>
            <ac:spMk id="6" creationId="{483F904A-DE90-9B35-8AB1-C1F82BC46A8B}"/>
          </ac:spMkLst>
        </pc:spChg>
        <pc:spChg chg="del">
          <ac:chgData name="DEYCI GISELA TOLOZA ORTEGA" userId="c82dd905-794c-475b-b338-44886b16dd23" providerId="ADAL" clId="{47AFED6F-12D3-4773-A2A4-F11CD5861928}" dt="2023-11-07T16:38:17.389" v="751" actId="478"/>
          <ac:spMkLst>
            <pc:docMk/>
            <pc:sldMk cId="2244535701" sldId="279"/>
            <ac:spMk id="7" creationId="{C476F1F6-F71C-6AAE-ED62-37BA87F81CDB}"/>
          </ac:spMkLst>
        </pc:spChg>
        <pc:spChg chg="del">
          <ac:chgData name="DEYCI GISELA TOLOZA ORTEGA" userId="c82dd905-794c-475b-b338-44886b16dd23" providerId="ADAL" clId="{47AFED6F-12D3-4773-A2A4-F11CD5861928}" dt="2023-11-07T16:38:21.031" v="752" actId="478"/>
          <ac:spMkLst>
            <pc:docMk/>
            <pc:sldMk cId="2244535701" sldId="279"/>
            <ac:spMk id="10" creationId="{6B3AE40B-FC3A-4799-EE3C-E91132DBE6DC}"/>
          </ac:spMkLst>
        </pc:spChg>
        <pc:spChg chg="del">
          <ac:chgData name="DEYCI GISELA TOLOZA ORTEGA" userId="c82dd905-794c-475b-b338-44886b16dd23" providerId="ADAL" clId="{47AFED6F-12D3-4773-A2A4-F11CD5861928}" dt="2023-11-07T16:38:13.514" v="750" actId="478"/>
          <ac:spMkLst>
            <pc:docMk/>
            <pc:sldMk cId="2244535701" sldId="279"/>
            <ac:spMk id="12" creationId="{BBE3B066-B7AC-B62B-E191-27BD659652CA}"/>
          </ac:spMkLst>
        </pc:spChg>
        <pc:picChg chg="add mod">
          <ac:chgData name="DEYCI GISELA TOLOZA ORTEGA" userId="c82dd905-794c-475b-b338-44886b16dd23" providerId="ADAL" clId="{47AFED6F-12D3-4773-A2A4-F11CD5861928}" dt="2023-11-07T16:48:26.717" v="1112" actId="1037"/>
          <ac:picMkLst>
            <pc:docMk/>
            <pc:sldMk cId="2244535701" sldId="279"/>
            <ac:picMk id="3" creationId="{F6A6897D-B3A6-6D69-F24D-1C0D31E28813}"/>
          </ac:picMkLst>
        </pc:picChg>
        <pc:picChg chg="del">
          <ac:chgData name="DEYCI GISELA TOLOZA ORTEGA" userId="c82dd905-794c-475b-b338-44886b16dd23" providerId="ADAL" clId="{47AFED6F-12D3-4773-A2A4-F11CD5861928}" dt="2023-11-07T16:37:49.660" v="737" actId="21"/>
          <ac:picMkLst>
            <pc:docMk/>
            <pc:sldMk cId="2244535701" sldId="279"/>
            <ac:picMk id="9" creationId="{D1238CBF-42FA-154C-3818-EC8F1B79F842}"/>
          </ac:picMkLst>
        </pc:picChg>
      </pc:sldChg>
      <pc:sldChg chg="addSp modSp add mod ord">
        <pc:chgData name="DEYCI GISELA TOLOZA ORTEGA" userId="c82dd905-794c-475b-b338-44886b16dd23" providerId="ADAL" clId="{47AFED6F-12D3-4773-A2A4-F11CD5861928}" dt="2023-11-07T17:00:57.857" v="1423" actId="20577"/>
        <pc:sldMkLst>
          <pc:docMk/>
          <pc:sldMk cId="187151843" sldId="280"/>
        </pc:sldMkLst>
        <pc:spChg chg="mod">
          <ac:chgData name="DEYCI GISELA TOLOZA ORTEGA" userId="c82dd905-794c-475b-b338-44886b16dd23" providerId="ADAL" clId="{47AFED6F-12D3-4773-A2A4-F11CD5861928}" dt="2023-11-07T17:00:53.607" v="1414" actId="20577"/>
          <ac:spMkLst>
            <pc:docMk/>
            <pc:sldMk cId="187151843" sldId="280"/>
            <ac:spMk id="5" creationId="{BC7D6757-DAD5-7E65-C32E-218C3BE96F5D}"/>
          </ac:spMkLst>
        </pc:spChg>
        <pc:spChg chg="mod">
          <ac:chgData name="DEYCI GISELA TOLOZA ORTEGA" userId="c82dd905-794c-475b-b338-44886b16dd23" providerId="ADAL" clId="{47AFED6F-12D3-4773-A2A4-F11CD5861928}" dt="2023-11-07T17:00:57.857" v="1423" actId="20577"/>
          <ac:spMkLst>
            <pc:docMk/>
            <pc:sldMk cId="187151843" sldId="280"/>
            <ac:spMk id="6" creationId="{483F904A-DE90-9B35-8AB1-C1F82BC46A8B}"/>
          </ac:spMkLst>
        </pc:spChg>
        <pc:spChg chg="add mod">
          <ac:chgData name="DEYCI GISELA TOLOZA ORTEGA" userId="c82dd905-794c-475b-b338-44886b16dd23" providerId="ADAL" clId="{47AFED6F-12D3-4773-A2A4-F11CD5861928}" dt="2023-11-07T16:47:21.990" v="1076" actId="20577"/>
          <ac:spMkLst>
            <pc:docMk/>
            <pc:sldMk cId="187151843" sldId="280"/>
            <ac:spMk id="9" creationId="{71A65675-9C4A-5035-FA47-3ECD0E164A98}"/>
          </ac:spMkLst>
        </pc:spChg>
        <pc:spChg chg="add mod">
          <ac:chgData name="DEYCI GISELA TOLOZA ORTEGA" userId="c82dd905-794c-475b-b338-44886b16dd23" providerId="ADAL" clId="{47AFED6F-12D3-4773-A2A4-F11CD5861928}" dt="2023-11-07T16:47:06.386" v="1055" actId="20577"/>
          <ac:spMkLst>
            <pc:docMk/>
            <pc:sldMk cId="187151843" sldId="280"/>
            <ac:spMk id="10" creationId="{38F446B0-24B7-0735-8D44-842ABCECB7B1}"/>
          </ac:spMkLst>
        </pc:spChg>
        <pc:spChg chg="add mod">
          <ac:chgData name="DEYCI GISELA TOLOZA ORTEGA" userId="c82dd905-794c-475b-b338-44886b16dd23" providerId="ADAL" clId="{47AFED6F-12D3-4773-A2A4-F11CD5861928}" dt="2023-11-07T16:47:54.546" v="1080" actId="14100"/>
          <ac:spMkLst>
            <pc:docMk/>
            <pc:sldMk cId="187151843" sldId="280"/>
            <ac:spMk id="11" creationId="{828ADAC1-77F1-EDAD-0C90-695F516D0C8C}"/>
          </ac:spMkLst>
        </pc:spChg>
        <pc:picChg chg="add mod">
          <ac:chgData name="DEYCI GISELA TOLOZA ORTEGA" userId="c82dd905-794c-475b-b338-44886b16dd23" providerId="ADAL" clId="{47AFED6F-12D3-4773-A2A4-F11CD5861928}" dt="2023-11-07T16:43:15.520" v="924" actId="1076"/>
          <ac:picMkLst>
            <pc:docMk/>
            <pc:sldMk cId="187151843" sldId="280"/>
            <ac:picMk id="3" creationId="{88408716-FD49-E1E9-4052-4B25F860D9E7}"/>
          </ac:picMkLst>
        </pc:picChg>
        <pc:picChg chg="add mod">
          <ac:chgData name="DEYCI GISELA TOLOZA ORTEGA" userId="c82dd905-794c-475b-b338-44886b16dd23" providerId="ADAL" clId="{47AFED6F-12D3-4773-A2A4-F11CD5861928}" dt="2023-11-07T16:39:54.783" v="763" actId="1076"/>
          <ac:picMkLst>
            <pc:docMk/>
            <pc:sldMk cId="187151843" sldId="280"/>
            <ac:picMk id="8" creationId="{6CB7997E-825F-A36F-2157-BA6D1CE038C3}"/>
          </ac:picMkLst>
        </pc:picChg>
      </pc:sldChg>
      <pc:sldChg chg="addSp delSp modSp add mod ord">
        <pc:chgData name="DEYCI GISELA TOLOZA ORTEGA" userId="c82dd905-794c-475b-b338-44886b16dd23" providerId="ADAL" clId="{47AFED6F-12D3-4773-A2A4-F11CD5861928}" dt="2023-11-07T16:58:48.144" v="1385"/>
        <pc:sldMkLst>
          <pc:docMk/>
          <pc:sldMk cId="1425866423" sldId="281"/>
        </pc:sldMkLst>
        <pc:spChg chg="mod">
          <ac:chgData name="DEYCI GISELA TOLOZA ORTEGA" userId="c82dd905-794c-475b-b338-44886b16dd23" providerId="ADAL" clId="{47AFED6F-12D3-4773-A2A4-F11CD5861928}" dt="2023-11-07T16:56:44.988" v="1355" actId="27636"/>
          <ac:spMkLst>
            <pc:docMk/>
            <pc:sldMk cId="1425866423" sldId="281"/>
            <ac:spMk id="5" creationId="{BC7D6757-DAD5-7E65-C32E-218C3BE96F5D}"/>
          </ac:spMkLst>
        </pc:spChg>
        <pc:spChg chg="mod">
          <ac:chgData name="DEYCI GISELA TOLOZA ORTEGA" userId="c82dd905-794c-475b-b338-44886b16dd23" providerId="ADAL" clId="{47AFED6F-12D3-4773-A2A4-F11CD5861928}" dt="2023-11-07T16:51:09.359" v="1173" actId="20577"/>
          <ac:spMkLst>
            <pc:docMk/>
            <pc:sldMk cId="1425866423" sldId="281"/>
            <ac:spMk id="6" creationId="{483F904A-DE90-9B35-8AB1-C1F82BC46A8B}"/>
          </ac:spMkLst>
        </pc:spChg>
        <pc:spChg chg="add del mod">
          <ac:chgData name="DEYCI GISELA TOLOZA ORTEGA" userId="c82dd905-794c-475b-b338-44886b16dd23" providerId="ADAL" clId="{47AFED6F-12D3-4773-A2A4-F11CD5861928}" dt="2023-11-07T16:56:19.705" v="1326" actId="478"/>
          <ac:spMkLst>
            <pc:docMk/>
            <pc:sldMk cId="1425866423" sldId="281"/>
            <ac:spMk id="10" creationId="{1AF42F53-7986-E016-FB8E-56CD54E1032D}"/>
          </ac:spMkLst>
        </pc:spChg>
        <pc:picChg chg="del">
          <ac:chgData name="DEYCI GISELA TOLOZA ORTEGA" userId="c82dd905-794c-475b-b338-44886b16dd23" providerId="ADAL" clId="{47AFED6F-12D3-4773-A2A4-F11CD5861928}" dt="2023-11-07T16:49:02.856" v="1128" actId="478"/>
          <ac:picMkLst>
            <pc:docMk/>
            <pc:sldMk cId="1425866423" sldId="281"/>
            <ac:picMk id="3" creationId="{F6A6897D-B3A6-6D69-F24D-1C0D31E28813}"/>
          </ac:picMkLst>
        </pc:picChg>
        <pc:picChg chg="add del mod">
          <ac:chgData name="DEYCI GISELA TOLOZA ORTEGA" userId="c82dd905-794c-475b-b338-44886b16dd23" providerId="ADAL" clId="{47AFED6F-12D3-4773-A2A4-F11CD5861928}" dt="2023-11-07T16:50:15.715" v="1154" actId="478"/>
          <ac:picMkLst>
            <pc:docMk/>
            <pc:sldMk cId="1425866423" sldId="281"/>
            <ac:picMk id="7" creationId="{9EEB42AC-F359-0044-419C-66A8B0B0920E}"/>
          </ac:picMkLst>
        </pc:picChg>
        <pc:picChg chg="add mod">
          <ac:chgData name="DEYCI GISELA TOLOZA ORTEGA" userId="c82dd905-794c-475b-b338-44886b16dd23" providerId="ADAL" clId="{47AFED6F-12D3-4773-A2A4-F11CD5861928}" dt="2023-11-07T16:50:56.151" v="1160" actId="1076"/>
          <ac:picMkLst>
            <pc:docMk/>
            <pc:sldMk cId="1425866423" sldId="281"/>
            <ac:picMk id="9" creationId="{AA3B0F65-2481-3B9D-DE97-114FA5787C19}"/>
          </ac:picMkLst>
        </pc:picChg>
      </pc:sldChg>
      <pc:sldChg chg="addSp delSp modSp add mod ord">
        <pc:chgData name="DEYCI GISELA TOLOZA ORTEGA" userId="c82dd905-794c-475b-b338-44886b16dd23" providerId="ADAL" clId="{47AFED6F-12D3-4773-A2A4-F11CD5861928}" dt="2023-11-07T16:58:59.332" v="1387"/>
        <pc:sldMkLst>
          <pc:docMk/>
          <pc:sldMk cId="543425885" sldId="282"/>
        </pc:sldMkLst>
        <pc:spChg chg="mod">
          <ac:chgData name="DEYCI GISELA TOLOZA ORTEGA" userId="c82dd905-794c-475b-b338-44886b16dd23" providerId="ADAL" clId="{47AFED6F-12D3-4773-A2A4-F11CD5861928}" dt="2023-11-07T16:56:37.419" v="1353" actId="27636"/>
          <ac:spMkLst>
            <pc:docMk/>
            <pc:sldMk cId="543425885" sldId="282"/>
            <ac:spMk id="5" creationId="{BC7D6757-DAD5-7E65-C32E-218C3BE96F5D}"/>
          </ac:spMkLst>
        </pc:spChg>
        <pc:spChg chg="mod">
          <ac:chgData name="DEYCI GISELA TOLOZA ORTEGA" userId="c82dd905-794c-475b-b338-44886b16dd23" providerId="ADAL" clId="{47AFED6F-12D3-4773-A2A4-F11CD5861928}" dt="2023-11-07T16:53:53.936" v="1253" actId="20577"/>
          <ac:spMkLst>
            <pc:docMk/>
            <pc:sldMk cId="543425885" sldId="282"/>
            <ac:spMk id="6" creationId="{483F904A-DE90-9B35-8AB1-C1F82BC46A8B}"/>
          </ac:spMkLst>
        </pc:spChg>
        <pc:spChg chg="mod">
          <ac:chgData name="DEYCI GISELA TOLOZA ORTEGA" userId="c82dd905-794c-475b-b338-44886b16dd23" providerId="ADAL" clId="{47AFED6F-12D3-4773-A2A4-F11CD5861928}" dt="2023-11-07T16:55:01.621" v="1289"/>
          <ac:spMkLst>
            <pc:docMk/>
            <pc:sldMk cId="543425885" sldId="282"/>
            <ac:spMk id="8" creationId="{8F120225-88D1-7000-E420-67B4987D5F11}"/>
          </ac:spMkLst>
        </pc:spChg>
        <pc:spChg chg="del mod">
          <ac:chgData name="DEYCI GISELA TOLOZA ORTEGA" userId="c82dd905-794c-475b-b338-44886b16dd23" providerId="ADAL" clId="{47AFED6F-12D3-4773-A2A4-F11CD5861928}" dt="2023-11-07T16:55:00.674" v="1288" actId="478"/>
          <ac:spMkLst>
            <pc:docMk/>
            <pc:sldMk cId="543425885" sldId="282"/>
            <ac:spMk id="10" creationId="{1AF42F53-7986-E016-FB8E-56CD54E1032D}"/>
          </ac:spMkLst>
        </pc:spChg>
        <pc:spChg chg="mod">
          <ac:chgData name="DEYCI GISELA TOLOZA ORTEGA" userId="c82dd905-794c-475b-b338-44886b16dd23" providerId="ADAL" clId="{47AFED6F-12D3-4773-A2A4-F11CD5861928}" dt="2023-11-07T16:55:01.621" v="1289"/>
          <ac:spMkLst>
            <pc:docMk/>
            <pc:sldMk cId="543425885" sldId="282"/>
            <ac:spMk id="11" creationId="{099B4B83-828A-E204-1000-DF02A7A354B4}"/>
          </ac:spMkLst>
        </pc:spChg>
        <pc:spChg chg="mod">
          <ac:chgData name="DEYCI GISELA TOLOZA ORTEGA" userId="c82dd905-794c-475b-b338-44886b16dd23" providerId="ADAL" clId="{47AFED6F-12D3-4773-A2A4-F11CD5861928}" dt="2023-11-07T16:55:01.621" v="1289"/>
          <ac:spMkLst>
            <pc:docMk/>
            <pc:sldMk cId="543425885" sldId="282"/>
            <ac:spMk id="14" creationId="{A91F0C3D-6C3E-97E9-577F-437FC87010BF}"/>
          </ac:spMkLst>
        </pc:spChg>
        <pc:spChg chg="mod">
          <ac:chgData name="DEYCI GISELA TOLOZA ORTEGA" userId="c82dd905-794c-475b-b338-44886b16dd23" providerId="ADAL" clId="{47AFED6F-12D3-4773-A2A4-F11CD5861928}" dt="2023-11-07T16:55:01.621" v="1289"/>
          <ac:spMkLst>
            <pc:docMk/>
            <pc:sldMk cId="543425885" sldId="282"/>
            <ac:spMk id="15" creationId="{E8D49279-47B8-3529-B18A-1E908DFB0819}"/>
          </ac:spMkLst>
        </pc:spChg>
        <pc:spChg chg="mod">
          <ac:chgData name="DEYCI GISELA TOLOZA ORTEGA" userId="c82dd905-794c-475b-b338-44886b16dd23" providerId="ADAL" clId="{47AFED6F-12D3-4773-A2A4-F11CD5861928}" dt="2023-11-07T16:55:01.621" v="1289"/>
          <ac:spMkLst>
            <pc:docMk/>
            <pc:sldMk cId="543425885" sldId="282"/>
            <ac:spMk id="16" creationId="{7D0F742D-92D7-375F-6518-28002AF947E7}"/>
          </ac:spMkLst>
        </pc:spChg>
        <pc:spChg chg="add del mod">
          <ac:chgData name="DEYCI GISELA TOLOZA ORTEGA" userId="c82dd905-794c-475b-b338-44886b16dd23" providerId="ADAL" clId="{47AFED6F-12D3-4773-A2A4-F11CD5861928}" dt="2023-11-07T16:55:49.712" v="1304" actId="21"/>
          <ac:spMkLst>
            <pc:docMk/>
            <pc:sldMk cId="543425885" sldId="282"/>
            <ac:spMk id="24" creationId="{11618BD3-9EDF-6A0C-5413-BA8A4C97B779}"/>
          </ac:spMkLst>
        </pc:spChg>
        <pc:spChg chg="mod">
          <ac:chgData name="DEYCI GISELA TOLOZA ORTEGA" userId="c82dd905-794c-475b-b338-44886b16dd23" providerId="ADAL" clId="{47AFED6F-12D3-4773-A2A4-F11CD5861928}" dt="2023-11-07T16:55:01.621" v="1289"/>
          <ac:spMkLst>
            <pc:docMk/>
            <pc:sldMk cId="543425885" sldId="282"/>
            <ac:spMk id="25" creationId="{D8C36DBC-6ED3-A611-1A41-F985CE369F19}"/>
          </ac:spMkLst>
        </pc:spChg>
        <pc:spChg chg="mod">
          <ac:chgData name="DEYCI GISELA TOLOZA ORTEGA" userId="c82dd905-794c-475b-b338-44886b16dd23" providerId="ADAL" clId="{47AFED6F-12D3-4773-A2A4-F11CD5861928}" dt="2023-11-07T16:55:01.621" v="1289"/>
          <ac:spMkLst>
            <pc:docMk/>
            <pc:sldMk cId="543425885" sldId="282"/>
            <ac:spMk id="26" creationId="{FB25DF7E-9077-3BBA-8126-055AC14E6883}"/>
          </ac:spMkLst>
        </pc:spChg>
        <pc:spChg chg="mod">
          <ac:chgData name="DEYCI GISELA TOLOZA ORTEGA" userId="c82dd905-794c-475b-b338-44886b16dd23" providerId="ADAL" clId="{47AFED6F-12D3-4773-A2A4-F11CD5861928}" dt="2023-11-07T16:55:01.621" v="1289"/>
          <ac:spMkLst>
            <pc:docMk/>
            <pc:sldMk cId="543425885" sldId="282"/>
            <ac:spMk id="27" creationId="{4576A609-D318-D8DB-B50F-ABA8D1C84843}"/>
          </ac:spMkLst>
        </pc:spChg>
        <pc:spChg chg="mod">
          <ac:chgData name="DEYCI GISELA TOLOZA ORTEGA" userId="c82dd905-794c-475b-b338-44886b16dd23" providerId="ADAL" clId="{47AFED6F-12D3-4773-A2A4-F11CD5861928}" dt="2023-11-07T16:55:01.621" v="1289"/>
          <ac:spMkLst>
            <pc:docMk/>
            <pc:sldMk cId="543425885" sldId="282"/>
            <ac:spMk id="28" creationId="{4281990C-368F-EB8A-3D52-60B164FBFE2C}"/>
          </ac:spMkLst>
        </pc:spChg>
        <pc:spChg chg="mod">
          <ac:chgData name="DEYCI GISELA TOLOZA ORTEGA" userId="c82dd905-794c-475b-b338-44886b16dd23" providerId="ADAL" clId="{47AFED6F-12D3-4773-A2A4-F11CD5861928}" dt="2023-11-07T16:55:01.621" v="1289"/>
          <ac:spMkLst>
            <pc:docMk/>
            <pc:sldMk cId="543425885" sldId="282"/>
            <ac:spMk id="29" creationId="{6BAD35E9-28EB-7A5C-0F14-7E33C119C7A5}"/>
          </ac:spMkLst>
        </pc:spChg>
        <pc:spChg chg="mod">
          <ac:chgData name="DEYCI GISELA TOLOZA ORTEGA" userId="c82dd905-794c-475b-b338-44886b16dd23" providerId="ADAL" clId="{47AFED6F-12D3-4773-A2A4-F11CD5861928}" dt="2023-11-07T16:55:01.621" v="1289"/>
          <ac:spMkLst>
            <pc:docMk/>
            <pc:sldMk cId="543425885" sldId="282"/>
            <ac:spMk id="30" creationId="{320B7351-1F24-A5C7-3AAF-0B7B9C1F383A}"/>
          </ac:spMkLst>
        </pc:spChg>
        <pc:spChg chg="mod">
          <ac:chgData name="DEYCI GISELA TOLOZA ORTEGA" userId="c82dd905-794c-475b-b338-44886b16dd23" providerId="ADAL" clId="{47AFED6F-12D3-4773-A2A4-F11CD5861928}" dt="2023-11-07T16:55:01.621" v="1289"/>
          <ac:spMkLst>
            <pc:docMk/>
            <pc:sldMk cId="543425885" sldId="282"/>
            <ac:spMk id="31" creationId="{E65FC847-4195-F883-5980-C4AF9266C23A}"/>
          </ac:spMkLst>
        </pc:spChg>
        <pc:spChg chg="mod">
          <ac:chgData name="DEYCI GISELA TOLOZA ORTEGA" userId="c82dd905-794c-475b-b338-44886b16dd23" providerId="ADAL" clId="{47AFED6F-12D3-4773-A2A4-F11CD5861928}" dt="2023-11-07T16:55:01.621" v="1289"/>
          <ac:spMkLst>
            <pc:docMk/>
            <pc:sldMk cId="543425885" sldId="282"/>
            <ac:spMk id="32" creationId="{18B96C46-20B0-B41B-4CE5-6D4C316CF414}"/>
          </ac:spMkLst>
        </pc:spChg>
        <pc:spChg chg="mod">
          <ac:chgData name="DEYCI GISELA TOLOZA ORTEGA" userId="c82dd905-794c-475b-b338-44886b16dd23" providerId="ADAL" clId="{47AFED6F-12D3-4773-A2A4-F11CD5861928}" dt="2023-11-07T16:55:01.621" v="1289"/>
          <ac:spMkLst>
            <pc:docMk/>
            <pc:sldMk cId="543425885" sldId="282"/>
            <ac:spMk id="33" creationId="{B4F80FF3-690A-1979-547D-9793A59CC966}"/>
          </ac:spMkLst>
        </pc:spChg>
        <pc:spChg chg="mod">
          <ac:chgData name="DEYCI GISELA TOLOZA ORTEGA" userId="c82dd905-794c-475b-b338-44886b16dd23" providerId="ADAL" clId="{47AFED6F-12D3-4773-A2A4-F11CD5861928}" dt="2023-11-07T16:55:01.621" v="1289"/>
          <ac:spMkLst>
            <pc:docMk/>
            <pc:sldMk cId="543425885" sldId="282"/>
            <ac:spMk id="34" creationId="{7C76F1AE-C438-A9F7-85F1-88053ACB4F7F}"/>
          </ac:spMkLst>
        </pc:spChg>
        <pc:grpChg chg="add mod">
          <ac:chgData name="DEYCI GISELA TOLOZA ORTEGA" userId="c82dd905-794c-475b-b338-44886b16dd23" providerId="ADAL" clId="{47AFED6F-12D3-4773-A2A4-F11CD5861928}" dt="2023-11-07T16:55:39.992" v="1301" actId="14100"/>
          <ac:grpSpMkLst>
            <pc:docMk/>
            <pc:sldMk cId="543425885" sldId="282"/>
            <ac:grpSpMk id="3" creationId="{FAF0AAA5-B0FE-CA93-86F4-0FBF09E932A3}"/>
          </ac:grpSpMkLst>
        </pc:grpChg>
        <pc:picChg chg="mod">
          <ac:chgData name="DEYCI GISELA TOLOZA ORTEGA" userId="c82dd905-794c-475b-b338-44886b16dd23" providerId="ADAL" clId="{47AFED6F-12D3-4773-A2A4-F11CD5861928}" dt="2023-11-07T16:55:01.621" v="1289"/>
          <ac:picMkLst>
            <pc:docMk/>
            <pc:sldMk cId="543425885" sldId="282"/>
            <ac:picMk id="7" creationId="{DC949DE1-704E-B799-A3E6-4D06DDD4CD18}"/>
          </ac:picMkLst>
        </pc:picChg>
        <pc:picChg chg="del">
          <ac:chgData name="DEYCI GISELA TOLOZA ORTEGA" userId="c82dd905-794c-475b-b338-44886b16dd23" providerId="ADAL" clId="{47AFED6F-12D3-4773-A2A4-F11CD5861928}" dt="2023-11-07T16:53:57.193" v="1254" actId="478"/>
          <ac:picMkLst>
            <pc:docMk/>
            <pc:sldMk cId="543425885" sldId="282"/>
            <ac:picMk id="9" creationId="{AA3B0F65-2481-3B9D-DE97-114FA5787C19}"/>
          </ac:picMkLst>
        </pc:picChg>
        <pc:picChg chg="mod">
          <ac:chgData name="DEYCI GISELA TOLOZA ORTEGA" userId="c82dd905-794c-475b-b338-44886b16dd23" providerId="ADAL" clId="{47AFED6F-12D3-4773-A2A4-F11CD5861928}" dt="2023-11-07T16:55:01.621" v="1289"/>
          <ac:picMkLst>
            <pc:docMk/>
            <pc:sldMk cId="543425885" sldId="282"/>
            <ac:picMk id="20" creationId="{70A0B391-0C4A-8FD7-B843-65CDA5C64CBA}"/>
          </ac:picMkLst>
        </pc:picChg>
        <pc:picChg chg="mod">
          <ac:chgData name="DEYCI GISELA TOLOZA ORTEGA" userId="c82dd905-794c-475b-b338-44886b16dd23" providerId="ADAL" clId="{47AFED6F-12D3-4773-A2A4-F11CD5861928}" dt="2023-11-07T16:55:01.621" v="1289"/>
          <ac:picMkLst>
            <pc:docMk/>
            <pc:sldMk cId="543425885" sldId="282"/>
            <ac:picMk id="21" creationId="{C94F27C1-A1FB-64C2-11F6-C3C4D571F368}"/>
          </ac:picMkLst>
        </pc:picChg>
        <pc:picChg chg="mod">
          <ac:chgData name="DEYCI GISELA TOLOZA ORTEGA" userId="c82dd905-794c-475b-b338-44886b16dd23" providerId="ADAL" clId="{47AFED6F-12D3-4773-A2A4-F11CD5861928}" dt="2023-11-07T16:55:01.621" v="1289"/>
          <ac:picMkLst>
            <pc:docMk/>
            <pc:sldMk cId="543425885" sldId="282"/>
            <ac:picMk id="22" creationId="{3E160705-66AF-DF4E-22D5-FE8B0167C370}"/>
          </ac:picMkLst>
        </pc:picChg>
        <pc:picChg chg="mod">
          <ac:chgData name="DEYCI GISELA TOLOZA ORTEGA" userId="c82dd905-794c-475b-b338-44886b16dd23" providerId="ADAL" clId="{47AFED6F-12D3-4773-A2A4-F11CD5861928}" dt="2023-11-07T16:55:01.621" v="1289"/>
          <ac:picMkLst>
            <pc:docMk/>
            <pc:sldMk cId="543425885" sldId="282"/>
            <ac:picMk id="23" creationId="{BE40E0CC-08C3-6895-84FD-17357876183F}"/>
          </ac:picMkLst>
        </pc:picChg>
        <pc:picChg chg="mod">
          <ac:chgData name="DEYCI GISELA TOLOZA ORTEGA" userId="c82dd905-794c-475b-b338-44886b16dd23" providerId="ADAL" clId="{47AFED6F-12D3-4773-A2A4-F11CD5861928}" dt="2023-11-07T16:55:01.621" v="1289"/>
          <ac:picMkLst>
            <pc:docMk/>
            <pc:sldMk cId="543425885" sldId="282"/>
            <ac:picMk id="44" creationId="{70FC419B-C8C9-E667-B63E-CA09FE42FD9B}"/>
          </ac:picMkLst>
        </pc:picChg>
        <pc:picChg chg="mod">
          <ac:chgData name="DEYCI GISELA TOLOZA ORTEGA" userId="c82dd905-794c-475b-b338-44886b16dd23" providerId="ADAL" clId="{47AFED6F-12D3-4773-A2A4-F11CD5861928}" dt="2023-11-07T16:55:01.621" v="1289"/>
          <ac:picMkLst>
            <pc:docMk/>
            <pc:sldMk cId="543425885" sldId="282"/>
            <ac:picMk id="45" creationId="{51762D5C-1B79-D656-2439-82920FCA8CD7}"/>
          </ac:picMkLst>
        </pc:picChg>
        <pc:picChg chg="mod">
          <ac:chgData name="DEYCI GISELA TOLOZA ORTEGA" userId="c82dd905-794c-475b-b338-44886b16dd23" providerId="ADAL" clId="{47AFED6F-12D3-4773-A2A4-F11CD5861928}" dt="2023-11-07T16:55:01.621" v="1289"/>
          <ac:picMkLst>
            <pc:docMk/>
            <pc:sldMk cId="543425885" sldId="282"/>
            <ac:picMk id="46" creationId="{FAA6006F-DCC5-B23C-E14B-7DE8FDA5D010}"/>
          </ac:picMkLst>
        </pc:picChg>
        <pc:picChg chg="mod">
          <ac:chgData name="DEYCI GISELA TOLOZA ORTEGA" userId="c82dd905-794c-475b-b338-44886b16dd23" providerId="ADAL" clId="{47AFED6F-12D3-4773-A2A4-F11CD5861928}" dt="2023-11-07T16:55:01.621" v="1289"/>
          <ac:picMkLst>
            <pc:docMk/>
            <pc:sldMk cId="543425885" sldId="282"/>
            <ac:picMk id="47" creationId="{8FC3A367-00B5-A7DE-1E43-AE3BABD6F151}"/>
          </ac:picMkLst>
        </pc:picChg>
        <pc:picChg chg="mod">
          <ac:chgData name="DEYCI GISELA TOLOZA ORTEGA" userId="c82dd905-794c-475b-b338-44886b16dd23" providerId="ADAL" clId="{47AFED6F-12D3-4773-A2A4-F11CD5861928}" dt="2023-11-07T16:55:01.621" v="1289"/>
          <ac:picMkLst>
            <pc:docMk/>
            <pc:sldMk cId="543425885" sldId="282"/>
            <ac:picMk id="48" creationId="{0AF5A4F8-C750-B68C-FA03-DDA36B14DB44}"/>
          </ac:picMkLst>
        </pc:picChg>
        <pc:picChg chg="mod">
          <ac:chgData name="DEYCI GISELA TOLOZA ORTEGA" userId="c82dd905-794c-475b-b338-44886b16dd23" providerId="ADAL" clId="{47AFED6F-12D3-4773-A2A4-F11CD5861928}" dt="2023-11-07T16:55:01.621" v="1289"/>
          <ac:picMkLst>
            <pc:docMk/>
            <pc:sldMk cId="543425885" sldId="282"/>
            <ac:picMk id="49" creationId="{31A1888E-71FD-EF8B-BE06-F56ED0EB48ED}"/>
          </ac:picMkLst>
        </pc:picChg>
        <pc:picChg chg="mod">
          <ac:chgData name="DEYCI GISELA TOLOZA ORTEGA" userId="c82dd905-794c-475b-b338-44886b16dd23" providerId="ADAL" clId="{47AFED6F-12D3-4773-A2A4-F11CD5861928}" dt="2023-11-07T16:55:01.621" v="1289"/>
          <ac:picMkLst>
            <pc:docMk/>
            <pc:sldMk cId="543425885" sldId="282"/>
            <ac:picMk id="50" creationId="{58CC570F-A662-9263-566B-8B3B88C668E5}"/>
          </ac:picMkLst>
        </pc:picChg>
        <pc:picChg chg="mod">
          <ac:chgData name="DEYCI GISELA TOLOZA ORTEGA" userId="c82dd905-794c-475b-b338-44886b16dd23" providerId="ADAL" clId="{47AFED6F-12D3-4773-A2A4-F11CD5861928}" dt="2023-11-07T16:55:01.621" v="1289"/>
          <ac:picMkLst>
            <pc:docMk/>
            <pc:sldMk cId="543425885" sldId="282"/>
            <ac:picMk id="51" creationId="{BF33D413-89A3-1B69-2C52-C3B4840EB5C3}"/>
          </ac:picMkLst>
        </pc:picChg>
        <pc:picChg chg="mod">
          <ac:chgData name="DEYCI GISELA TOLOZA ORTEGA" userId="c82dd905-794c-475b-b338-44886b16dd23" providerId="ADAL" clId="{47AFED6F-12D3-4773-A2A4-F11CD5861928}" dt="2023-11-07T16:55:01.621" v="1289"/>
          <ac:picMkLst>
            <pc:docMk/>
            <pc:sldMk cId="543425885" sldId="282"/>
            <ac:picMk id="52" creationId="{472BC39C-A4AE-A437-3601-7339E909E4CC}"/>
          </ac:picMkLst>
        </pc:picChg>
        <pc:cxnChg chg="mod">
          <ac:chgData name="DEYCI GISELA TOLOZA ORTEGA" userId="c82dd905-794c-475b-b338-44886b16dd23" providerId="ADAL" clId="{47AFED6F-12D3-4773-A2A4-F11CD5861928}" dt="2023-11-07T16:55:01.621" v="1289"/>
          <ac:cxnSpMkLst>
            <pc:docMk/>
            <pc:sldMk cId="543425885" sldId="282"/>
            <ac:cxnSpMk id="12" creationId="{37C6A64D-6380-5199-3E8F-EA1C88CA6D5B}"/>
          </ac:cxnSpMkLst>
        </pc:cxnChg>
        <pc:cxnChg chg="mod">
          <ac:chgData name="DEYCI GISELA TOLOZA ORTEGA" userId="c82dd905-794c-475b-b338-44886b16dd23" providerId="ADAL" clId="{47AFED6F-12D3-4773-A2A4-F11CD5861928}" dt="2023-11-07T16:55:01.621" v="1289"/>
          <ac:cxnSpMkLst>
            <pc:docMk/>
            <pc:sldMk cId="543425885" sldId="282"/>
            <ac:cxnSpMk id="13" creationId="{ED760A35-8125-12D6-4BCD-A07E9287DFA8}"/>
          </ac:cxnSpMkLst>
        </pc:cxnChg>
        <pc:cxnChg chg="mod">
          <ac:chgData name="DEYCI GISELA TOLOZA ORTEGA" userId="c82dd905-794c-475b-b338-44886b16dd23" providerId="ADAL" clId="{47AFED6F-12D3-4773-A2A4-F11CD5861928}" dt="2023-11-07T16:55:01.621" v="1289"/>
          <ac:cxnSpMkLst>
            <pc:docMk/>
            <pc:sldMk cId="543425885" sldId="282"/>
            <ac:cxnSpMk id="17" creationId="{F990EA6B-C0C7-A159-F9E4-83FD501C97B4}"/>
          </ac:cxnSpMkLst>
        </pc:cxnChg>
        <pc:cxnChg chg="mod">
          <ac:chgData name="DEYCI GISELA TOLOZA ORTEGA" userId="c82dd905-794c-475b-b338-44886b16dd23" providerId="ADAL" clId="{47AFED6F-12D3-4773-A2A4-F11CD5861928}" dt="2023-11-07T16:55:01.621" v="1289"/>
          <ac:cxnSpMkLst>
            <pc:docMk/>
            <pc:sldMk cId="543425885" sldId="282"/>
            <ac:cxnSpMk id="18" creationId="{066AD25F-DFCA-76F7-9F80-A4A5553AF97A}"/>
          </ac:cxnSpMkLst>
        </pc:cxnChg>
        <pc:cxnChg chg="mod">
          <ac:chgData name="DEYCI GISELA TOLOZA ORTEGA" userId="c82dd905-794c-475b-b338-44886b16dd23" providerId="ADAL" clId="{47AFED6F-12D3-4773-A2A4-F11CD5861928}" dt="2023-11-07T16:55:01.621" v="1289"/>
          <ac:cxnSpMkLst>
            <pc:docMk/>
            <pc:sldMk cId="543425885" sldId="282"/>
            <ac:cxnSpMk id="19" creationId="{4F392581-A68B-78DE-002E-EB5FE0442F06}"/>
          </ac:cxnSpMkLst>
        </pc:cxnChg>
        <pc:cxnChg chg="mod">
          <ac:chgData name="DEYCI GISELA TOLOZA ORTEGA" userId="c82dd905-794c-475b-b338-44886b16dd23" providerId="ADAL" clId="{47AFED6F-12D3-4773-A2A4-F11CD5861928}" dt="2023-11-07T16:55:01.621" v="1289"/>
          <ac:cxnSpMkLst>
            <pc:docMk/>
            <pc:sldMk cId="543425885" sldId="282"/>
            <ac:cxnSpMk id="35" creationId="{D1EB9359-4575-CDD3-FA97-338250C59E73}"/>
          </ac:cxnSpMkLst>
        </pc:cxnChg>
        <pc:cxnChg chg="mod">
          <ac:chgData name="DEYCI GISELA TOLOZA ORTEGA" userId="c82dd905-794c-475b-b338-44886b16dd23" providerId="ADAL" clId="{47AFED6F-12D3-4773-A2A4-F11CD5861928}" dt="2023-11-07T16:55:01.621" v="1289"/>
          <ac:cxnSpMkLst>
            <pc:docMk/>
            <pc:sldMk cId="543425885" sldId="282"/>
            <ac:cxnSpMk id="36" creationId="{BA983030-3952-2766-3812-151FD43AA35A}"/>
          </ac:cxnSpMkLst>
        </pc:cxnChg>
        <pc:cxnChg chg="mod">
          <ac:chgData name="DEYCI GISELA TOLOZA ORTEGA" userId="c82dd905-794c-475b-b338-44886b16dd23" providerId="ADAL" clId="{47AFED6F-12D3-4773-A2A4-F11CD5861928}" dt="2023-11-07T16:55:01.621" v="1289"/>
          <ac:cxnSpMkLst>
            <pc:docMk/>
            <pc:sldMk cId="543425885" sldId="282"/>
            <ac:cxnSpMk id="37" creationId="{2885BE72-4F6C-93BE-9AC5-245582FBEA64}"/>
          </ac:cxnSpMkLst>
        </pc:cxnChg>
        <pc:cxnChg chg="mod">
          <ac:chgData name="DEYCI GISELA TOLOZA ORTEGA" userId="c82dd905-794c-475b-b338-44886b16dd23" providerId="ADAL" clId="{47AFED6F-12D3-4773-A2A4-F11CD5861928}" dt="2023-11-07T16:55:01.621" v="1289"/>
          <ac:cxnSpMkLst>
            <pc:docMk/>
            <pc:sldMk cId="543425885" sldId="282"/>
            <ac:cxnSpMk id="38" creationId="{65ED594A-7A4E-97E9-1C6A-D40ACA0E42D1}"/>
          </ac:cxnSpMkLst>
        </pc:cxnChg>
        <pc:cxnChg chg="mod">
          <ac:chgData name="DEYCI GISELA TOLOZA ORTEGA" userId="c82dd905-794c-475b-b338-44886b16dd23" providerId="ADAL" clId="{47AFED6F-12D3-4773-A2A4-F11CD5861928}" dt="2023-11-07T16:55:01.621" v="1289"/>
          <ac:cxnSpMkLst>
            <pc:docMk/>
            <pc:sldMk cId="543425885" sldId="282"/>
            <ac:cxnSpMk id="39" creationId="{2F3D508A-8CDA-8975-1F1B-2C17C615DBFF}"/>
          </ac:cxnSpMkLst>
        </pc:cxnChg>
        <pc:cxnChg chg="mod">
          <ac:chgData name="DEYCI GISELA TOLOZA ORTEGA" userId="c82dd905-794c-475b-b338-44886b16dd23" providerId="ADAL" clId="{47AFED6F-12D3-4773-A2A4-F11CD5861928}" dt="2023-11-07T16:55:01.621" v="1289"/>
          <ac:cxnSpMkLst>
            <pc:docMk/>
            <pc:sldMk cId="543425885" sldId="282"/>
            <ac:cxnSpMk id="40" creationId="{489E8601-C82D-76FE-BF9D-E065C82F391A}"/>
          </ac:cxnSpMkLst>
        </pc:cxnChg>
        <pc:cxnChg chg="mod">
          <ac:chgData name="DEYCI GISELA TOLOZA ORTEGA" userId="c82dd905-794c-475b-b338-44886b16dd23" providerId="ADAL" clId="{47AFED6F-12D3-4773-A2A4-F11CD5861928}" dt="2023-11-07T16:55:01.621" v="1289"/>
          <ac:cxnSpMkLst>
            <pc:docMk/>
            <pc:sldMk cId="543425885" sldId="282"/>
            <ac:cxnSpMk id="41" creationId="{615F6DF2-02A5-5ED8-2408-6C45A0F542C7}"/>
          </ac:cxnSpMkLst>
        </pc:cxnChg>
        <pc:cxnChg chg="mod">
          <ac:chgData name="DEYCI GISELA TOLOZA ORTEGA" userId="c82dd905-794c-475b-b338-44886b16dd23" providerId="ADAL" clId="{47AFED6F-12D3-4773-A2A4-F11CD5861928}" dt="2023-11-07T16:55:01.621" v="1289"/>
          <ac:cxnSpMkLst>
            <pc:docMk/>
            <pc:sldMk cId="543425885" sldId="282"/>
            <ac:cxnSpMk id="42" creationId="{14F6F97F-3AD5-4EF6-31D3-6F3C8834E281}"/>
          </ac:cxnSpMkLst>
        </pc:cxnChg>
        <pc:cxnChg chg="mod">
          <ac:chgData name="DEYCI GISELA TOLOZA ORTEGA" userId="c82dd905-794c-475b-b338-44886b16dd23" providerId="ADAL" clId="{47AFED6F-12D3-4773-A2A4-F11CD5861928}" dt="2023-11-07T16:55:01.621" v="1289"/>
          <ac:cxnSpMkLst>
            <pc:docMk/>
            <pc:sldMk cId="543425885" sldId="282"/>
            <ac:cxnSpMk id="43" creationId="{48507650-7D2C-7260-FF2B-E022D41849D4}"/>
          </ac:cxnSpMkLst>
        </pc:cxnChg>
      </pc:sldChg>
      <pc:sldMasterChg chg="modTransition modSldLayout">
        <pc:chgData name="DEYCI GISELA TOLOZA ORTEGA" userId="c82dd905-794c-475b-b338-44886b16dd23" providerId="ADAL" clId="{47AFED6F-12D3-4773-A2A4-F11CD5861928}" dt="2023-11-07T16:27:49.285" v="315"/>
        <pc:sldMasterMkLst>
          <pc:docMk/>
          <pc:sldMasterMk cId="1527629669" sldId="2147483665"/>
        </pc:sldMasterMkLst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527629669" sldId="2147483665"/>
            <pc:sldLayoutMk cId="1065082039" sldId="2147483672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527629669" sldId="2147483665"/>
            <pc:sldLayoutMk cId="0" sldId="2147483681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527629669" sldId="2147483665"/>
            <pc:sldLayoutMk cId="0" sldId="2147483682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527629669" sldId="2147483665"/>
            <pc:sldLayoutMk cId="0" sldId="2147483683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527629669" sldId="2147483665"/>
            <pc:sldLayoutMk cId="0" sldId="2147483684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527629669" sldId="2147483665"/>
            <pc:sldLayoutMk cId="0" sldId="2147483690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527629669" sldId="2147483665"/>
            <pc:sldLayoutMk cId="0" sldId="2147483692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527629669" sldId="2147483665"/>
            <pc:sldLayoutMk cId="0" sldId="2147483693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527629669" sldId="2147483665"/>
            <pc:sldLayoutMk cId="0" sldId="2147483712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527629669" sldId="2147483665"/>
            <pc:sldLayoutMk cId="0" sldId="2147483715"/>
          </pc:sldLayoutMkLst>
        </pc:sldLayoutChg>
      </pc:sldMasterChg>
      <pc:sldMasterChg chg="modTransition modSldLayout">
        <pc:chgData name="DEYCI GISELA TOLOZA ORTEGA" userId="c82dd905-794c-475b-b338-44886b16dd23" providerId="ADAL" clId="{47AFED6F-12D3-4773-A2A4-F11CD5861928}" dt="2023-11-07T16:27:49.285" v="315"/>
        <pc:sldMasterMkLst>
          <pc:docMk/>
          <pc:sldMasterMk cId="1445744530" sldId="2147483694"/>
        </pc:sldMasterMkLst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445744530" sldId="2147483694"/>
            <pc:sldLayoutMk cId="0" sldId="2147483703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445744530" sldId="2147483694"/>
            <pc:sldLayoutMk cId="0" sldId="2147483704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445744530" sldId="2147483694"/>
            <pc:sldLayoutMk cId="0" sldId="2147483705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445744530" sldId="2147483694"/>
            <pc:sldLayoutMk cId="0" sldId="2147483706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445744530" sldId="2147483694"/>
            <pc:sldLayoutMk cId="0" sldId="2147483707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445744530" sldId="2147483694"/>
            <pc:sldLayoutMk cId="0" sldId="2147483708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445744530" sldId="2147483694"/>
            <pc:sldLayoutMk cId="0" sldId="2147483709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445744530" sldId="2147483694"/>
            <pc:sldLayoutMk cId="0" sldId="2147483710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445744530" sldId="2147483694"/>
            <pc:sldLayoutMk cId="0" sldId="2147483711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445744530" sldId="2147483694"/>
            <pc:sldLayoutMk cId="0" sldId="2147483713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445744530" sldId="2147483694"/>
            <pc:sldLayoutMk cId="0" sldId="2147483716"/>
          </pc:sldLayoutMkLst>
        </pc:sldLayoutChg>
      </pc:sldMasterChg>
      <pc:sldMasterChg chg="modTransition delSldLayout modSldLayout">
        <pc:chgData name="DEYCI GISELA TOLOZA ORTEGA" userId="c82dd905-794c-475b-b338-44886b16dd23" providerId="ADAL" clId="{47AFED6F-12D3-4773-A2A4-F11CD5861928}" dt="2023-11-07T16:57:08.603" v="1374" actId="47"/>
        <pc:sldMasterMkLst>
          <pc:docMk/>
          <pc:sldMasterMk cId="1911561010" sldId="2147483717"/>
        </pc:sldMasterMkLst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911561010" sldId="2147483717"/>
            <pc:sldLayoutMk cId="3809154554" sldId="2147483719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911561010" sldId="2147483717"/>
            <pc:sldLayoutMk cId="1718787126" sldId="2147483720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911561010" sldId="2147483717"/>
            <pc:sldLayoutMk cId="613109912" sldId="2147483721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911561010" sldId="2147483717"/>
            <pc:sldLayoutMk cId="3465353209" sldId="2147483722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911561010" sldId="2147483717"/>
            <pc:sldLayoutMk cId="2519071154" sldId="2147483723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911561010" sldId="2147483717"/>
            <pc:sldLayoutMk cId="3794353164" sldId="2147483724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911561010" sldId="2147483717"/>
            <pc:sldLayoutMk cId="4058732282" sldId="2147483725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911561010" sldId="2147483717"/>
            <pc:sldLayoutMk cId="205271329" sldId="2147483726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911561010" sldId="2147483717"/>
            <pc:sldLayoutMk cId="4123814169" sldId="2147483727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911561010" sldId="2147483717"/>
            <pc:sldLayoutMk cId="1520810808" sldId="2147483728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911561010" sldId="2147483717"/>
            <pc:sldLayoutMk cId="3725052830" sldId="2147483729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1911561010" sldId="2147483717"/>
            <pc:sldLayoutMk cId="2194227902" sldId="2147483730"/>
          </pc:sldLayoutMkLst>
        </pc:sldLayoutChg>
        <pc:sldLayoutChg chg="del modTransition">
          <pc:chgData name="DEYCI GISELA TOLOZA ORTEGA" userId="c82dd905-794c-475b-b338-44886b16dd23" providerId="ADAL" clId="{47AFED6F-12D3-4773-A2A4-F11CD5861928}" dt="2023-11-07T16:57:08.603" v="1374" actId="47"/>
          <pc:sldLayoutMkLst>
            <pc:docMk/>
            <pc:sldMasterMk cId="1911561010" sldId="2147483717"/>
            <pc:sldLayoutMk cId="799473540" sldId="2147483743"/>
          </pc:sldLayoutMkLst>
        </pc:sldLayoutChg>
      </pc:sldMasterChg>
      <pc:sldMasterChg chg="modTransition modSldLayout">
        <pc:chgData name="DEYCI GISELA TOLOZA ORTEGA" userId="c82dd905-794c-475b-b338-44886b16dd23" providerId="ADAL" clId="{47AFED6F-12D3-4773-A2A4-F11CD5861928}" dt="2023-11-07T16:27:49.285" v="315"/>
        <pc:sldMasterMkLst>
          <pc:docMk/>
          <pc:sldMasterMk cId="2916585310" sldId="2147483731"/>
        </pc:sldMasterMkLst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2916585310" sldId="2147483731"/>
            <pc:sldLayoutMk cId="2096804536" sldId="2147483733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2916585310" sldId="2147483731"/>
            <pc:sldLayoutMk cId="2758090754" sldId="2147483734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2916585310" sldId="2147483731"/>
            <pc:sldLayoutMk cId="1095436222" sldId="2147483735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2916585310" sldId="2147483731"/>
            <pc:sldLayoutMk cId="107217835" sldId="2147483736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2916585310" sldId="2147483731"/>
            <pc:sldLayoutMk cId="3118078859" sldId="2147483737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2916585310" sldId="2147483731"/>
            <pc:sldLayoutMk cId="3695634686" sldId="2147483738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2916585310" sldId="2147483731"/>
            <pc:sldLayoutMk cId="2735894783" sldId="2147483739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2916585310" sldId="2147483731"/>
            <pc:sldLayoutMk cId="3947183344" sldId="2147483740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2916585310" sldId="2147483731"/>
            <pc:sldLayoutMk cId="1435485581" sldId="2147483741"/>
          </pc:sldLayoutMkLst>
        </pc:sldLayoutChg>
        <pc:sldLayoutChg chg="modTransition">
          <pc:chgData name="DEYCI GISELA TOLOZA ORTEGA" userId="c82dd905-794c-475b-b338-44886b16dd23" providerId="ADAL" clId="{47AFED6F-12D3-4773-A2A4-F11CD5861928}" dt="2023-11-07T16:27:49.285" v="315"/>
          <pc:sldLayoutMkLst>
            <pc:docMk/>
            <pc:sldMasterMk cId="2916585310" sldId="2147483731"/>
            <pc:sldLayoutMk cId="362848635" sldId="2147483742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CD855D-1D89-7247-A012-CED6D40DEF9F}" type="datetimeFigureOut">
              <a:rPr lang="es-ES_tradnl" smtClean="0"/>
              <a:t>07/11/2023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507EC1-B060-724F-9610-928E29A0AA60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0436629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C47BFD-A36D-BD44-BA00-1FF81380D766}" type="datetimeFigureOut">
              <a:rPr lang="es-ES_tradnl" smtClean="0"/>
              <a:t>07/11/2023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B084E9-0057-2546-A881-E3CD35963336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989548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0.png"/><Relationship Id="rId10" Type="http://schemas.openxmlformats.org/officeDocument/2006/relationships/image" Target="../media/image22.png"/><Relationship Id="rId4" Type="http://schemas.microsoft.com/office/2007/relationships/hdphoto" Target="../media/hdphoto1.wdp"/><Relationship Id="rId9" Type="http://schemas.openxmlformats.org/officeDocument/2006/relationships/image" Target="../media/image21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0.png"/><Relationship Id="rId10" Type="http://schemas.openxmlformats.org/officeDocument/2006/relationships/image" Target="../media/image22.png"/><Relationship Id="rId4" Type="http://schemas.microsoft.com/office/2007/relationships/hdphoto" Target="../media/hdphoto1.wdp"/><Relationship Id="rId9" Type="http://schemas.openxmlformats.org/officeDocument/2006/relationships/image" Target="../media/image21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2.png"/><Relationship Id="rId4" Type="http://schemas.openxmlformats.org/officeDocument/2006/relationships/image" Target="../media/image8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0.png"/><Relationship Id="rId10" Type="http://schemas.openxmlformats.org/officeDocument/2006/relationships/image" Target="../media/image22.png"/><Relationship Id="rId4" Type="http://schemas.microsoft.com/office/2007/relationships/hdphoto" Target="../media/hdphoto1.wdp"/><Relationship Id="rId9" Type="http://schemas.openxmlformats.org/officeDocument/2006/relationships/image" Target="../media/image21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0.png"/><Relationship Id="rId10" Type="http://schemas.openxmlformats.org/officeDocument/2006/relationships/image" Target="../media/image22.png"/><Relationship Id="rId4" Type="http://schemas.microsoft.com/office/2007/relationships/hdphoto" Target="../media/hdphoto1.wdp"/><Relationship Id="rId9" Type="http://schemas.openxmlformats.org/officeDocument/2006/relationships/image" Target="../media/image21.sv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 de 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ángulo 27">
            <a:extLst>
              <a:ext uri="{FF2B5EF4-FFF2-40B4-BE49-F238E27FC236}">
                <a16:creationId xmlns:a16="http://schemas.microsoft.com/office/drawing/2014/main" id="{350D3BD0-BC8E-4B35-9976-57F7907B5B85}"/>
              </a:ext>
            </a:extLst>
          </p:cNvPr>
          <p:cNvSpPr/>
          <p:nvPr userDrawn="1"/>
        </p:nvSpPr>
        <p:spPr>
          <a:xfrm>
            <a:off x="0" y="6234835"/>
            <a:ext cx="3634190" cy="623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CA1D6966-66D3-48D4-AAB1-6E11B0019559}"/>
              </a:ext>
            </a:extLst>
          </p:cNvPr>
          <p:cNvSpPr/>
          <p:nvPr userDrawn="1"/>
        </p:nvSpPr>
        <p:spPr>
          <a:xfrm>
            <a:off x="5227093" y="0"/>
            <a:ext cx="5868537" cy="10636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E104AC6-AA81-401E-8745-F28CCD87D2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/>
          <a:stretch/>
        </p:blipFill>
        <p:spPr>
          <a:xfrm>
            <a:off x="0" y="0"/>
            <a:ext cx="8562644" cy="685800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D6AAC51A-D87D-4A87-B616-53E7C6B8E3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2600000">
            <a:off x="11151792" y="731568"/>
            <a:ext cx="1966802" cy="1957674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6632831" y="1965980"/>
            <a:ext cx="5069732" cy="1932489"/>
          </a:xfrm>
        </p:spPr>
        <p:txBody>
          <a:bodyPr anchor="b"/>
          <a:lstStyle>
            <a:lvl1pPr algn="l">
              <a:defRPr sz="6000" b="1" baseline="0">
                <a:solidFill>
                  <a:schemeClr val="tx2"/>
                </a:solidFill>
                <a:effectLst/>
              </a:defRPr>
            </a:lvl1pPr>
          </a:lstStyle>
          <a:p>
            <a:r>
              <a:rPr lang="es-ES_tradnl" dirty="0"/>
              <a:t>Clic para editar título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632831" y="4115857"/>
            <a:ext cx="4453249" cy="838279"/>
          </a:xfrm>
        </p:spPr>
        <p:txBody>
          <a:bodyPr/>
          <a:lstStyle>
            <a:lvl1pPr marL="0" indent="0" algn="l">
              <a:buNone/>
              <a:defRPr sz="24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S_tradnl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23F276C-C95C-7442-A41C-2D466E8A49CB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t>‹Nº›</a:t>
            </a:fld>
            <a:endParaRPr lang="es-ES_tradnl"/>
          </a:p>
        </p:txBody>
      </p:sp>
      <p:pic>
        <p:nvPicPr>
          <p:cNvPr id="17" name="Imagen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477045" y="-395814"/>
            <a:ext cx="229079" cy="3171869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4F928882-7CC5-498D-8B29-C6D890851B2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18112" y="3176647"/>
            <a:ext cx="3116077" cy="3128778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0128D76B-E8D7-4DD7-9AB4-B4F39A40FB3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5400000">
            <a:off x="727066" y="-1318677"/>
            <a:ext cx="457250" cy="3928966"/>
          </a:xfrm>
          <a:prstGeom prst="rect">
            <a:avLst/>
          </a:prstGeom>
        </p:spPr>
      </p:pic>
      <p:sp>
        <p:nvSpPr>
          <p:cNvPr id="27" name="Marcador de posición de imagen 26">
            <a:extLst>
              <a:ext uri="{FF2B5EF4-FFF2-40B4-BE49-F238E27FC236}">
                <a16:creationId xmlns:a16="http://schemas.microsoft.com/office/drawing/2014/main" id="{12F37C8A-E0CA-4AF7-AF29-1F392DE5CCD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74628" y="1159997"/>
            <a:ext cx="4787693" cy="4789273"/>
          </a:xfrm>
          <a:prstGeom prst="ellipse">
            <a:avLst/>
          </a:prstGeom>
          <a:ln w="76200">
            <a:solidFill>
              <a:schemeClr val="bg1"/>
            </a:solidFill>
          </a:ln>
        </p:spPr>
        <p:txBody>
          <a:bodyPr anchor="t"/>
          <a:lstStyle>
            <a:lvl1pPr marL="0" indent="0" algn="ctr">
              <a:lnSpc>
                <a:spcPct val="80000"/>
              </a:lnSpc>
              <a:buNone/>
              <a:defRPr/>
            </a:lvl1pPr>
          </a:lstStyle>
          <a:p>
            <a:r>
              <a:rPr lang="es-CO" dirty="0"/>
              <a:t>Inserta tu imagen aquí</a:t>
            </a:r>
          </a:p>
        </p:txBody>
      </p:sp>
    </p:spTree>
    <p:extLst>
      <p:ext uri="{BB962C8B-B14F-4D97-AF65-F5344CB8AC3E}">
        <p14:creationId xmlns:p14="http://schemas.microsoft.com/office/powerpoint/2010/main" val="3465353209"/>
      </p:ext>
    </p:extLst>
  </p:cSld>
  <p:clrMapOvr>
    <a:masterClrMapping/>
  </p:clrMapOvr>
  <p:transition spd="slow">
    <p:strip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izq circ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A1C31D36-6058-4842-A164-208A41464C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604315" y="699679"/>
            <a:ext cx="5009665" cy="4986417"/>
          </a:xfrm>
          <a:prstGeom prst="rect">
            <a:avLst/>
          </a:prstGeom>
        </p:spPr>
      </p:pic>
      <p:sp>
        <p:nvSpPr>
          <p:cNvPr id="9" name="Marcador de fecha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82DC-FE6B-1A4C-BF59-BFD8F7D42C6D}" type="datetime1">
              <a:rPr lang="es-CO" smtClean="0"/>
              <a:t>7/11/2023</a:t>
            </a:fld>
            <a:endParaRPr lang="es-ES_tradnl" dirty="0"/>
          </a:p>
        </p:txBody>
      </p:sp>
      <p:sp>
        <p:nvSpPr>
          <p:cNvPr id="10" name="Marcador de pie de pá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11" name="Marcador de número de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3605646" y="1250521"/>
            <a:ext cx="6546272" cy="5097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 dirty="0"/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3605646" y="2004078"/>
            <a:ext cx="6546272" cy="3336575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Elipse 22"/>
          <p:cNvSpPr/>
          <p:nvPr userDrawn="1"/>
        </p:nvSpPr>
        <p:spPr>
          <a:xfrm>
            <a:off x="3605646" y="-537868"/>
            <a:ext cx="822488" cy="822488"/>
          </a:xfrm>
          <a:prstGeom prst="ellipse">
            <a:avLst/>
          </a:prstGeom>
          <a:noFill/>
          <a:ln>
            <a:solidFill>
              <a:srgbClr val="1641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9" name="Marcador de imagen 2">
            <a:extLst>
              <a:ext uri="{FF2B5EF4-FFF2-40B4-BE49-F238E27FC236}">
                <a16:creationId xmlns:a16="http://schemas.microsoft.com/office/drawing/2014/main" id="{6672308C-B5CA-4C04-B507-16AF5EDB4B29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193303" y="1692915"/>
            <a:ext cx="2769913" cy="2769913"/>
          </a:xfrm>
          <a:prstGeom prst="ellipse">
            <a:avLst/>
          </a:prstGeom>
          <a:ln w="38100">
            <a:solidFill>
              <a:schemeClr val="bg1"/>
            </a:solidFill>
          </a:ln>
        </p:spPr>
        <p:txBody>
          <a:bodyPr vert="horz" anchor="ctr" anchorCtr="0">
            <a:normAutofit/>
          </a:bodyPr>
          <a:lstStyle>
            <a:lvl1pPr marL="0" indent="0" algn="ctr">
              <a:buNone/>
              <a:defRPr sz="2400" baseline="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dirty="0"/>
              <a:t>Agregue una imagen </a:t>
            </a:r>
            <a:r>
              <a:rPr lang="es-ES_tradnl" dirty="0" err="1"/>
              <a:t>ó</a:t>
            </a:r>
            <a:r>
              <a:rPr lang="es-ES_tradnl" dirty="0"/>
              <a:t> un icono</a:t>
            </a:r>
          </a:p>
        </p:txBody>
      </p:sp>
    </p:spTree>
    <p:extLst>
      <p:ext uri="{BB962C8B-B14F-4D97-AF65-F5344CB8AC3E}">
        <p14:creationId xmlns:p14="http://schemas.microsoft.com/office/powerpoint/2010/main" val="1520810808"/>
      </p:ext>
    </p:extLst>
  </p:cSld>
  <p:clrMapOvr>
    <a:masterClrMapping/>
  </p:clrMapOvr>
  <p:transition spd="slow">
    <p:strip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der circ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90F4B0F6-EC2F-48D9-9AD2-38A0587DEE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01525" cy="342900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FE5EDB95-EFC3-4DE0-9893-46055EFA1A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50385" b="46667"/>
          <a:stretch/>
        </p:blipFill>
        <p:spPr>
          <a:xfrm>
            <a:off x="0" y="0"/>
            <a:ext cx="1192259" cy="36576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5CEA6F85-AA3A-4A93-957D-97681DB895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6200000">
            <a:off x="8147584" y="1367610"/>
            <a:ext cx="5009665" cy="4986417"/>
          </a:xfrm>
          <a:prstGeom prst="rect">
            <a:avLst/>
          </a:prstGeom>
        </p:spPr>
      </p:pic>
      <p:sp>
        <p:nvSpPr>
          <p:cNvPr id="9" name="Marcador de fecha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D3785-FCA7-F84A-8B13-2F8F82540772}" type="datetime1">
              <a:rPr lang="es-CO" smtClean="0"/>
              <a:t>7/11/2023</a:t>
            </a:fld>
            <a:endParaRPr lang="es-ES_tradnl" dirty="0"/>
          </a:p>
        </p:txBody>
      </p:sp>
      <p:sp>
        <p:nvSpPr>
          <p:cNvPr id="10" name="Marcador de pie de pá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11" name="Marcador de número de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1125359" y="1250521"/>
            <a:ext cx="7268013" cy="5097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 dirty="0"/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1125360" y="2373238"/>
            <a:ext cx="6546272" cy="3336575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15" name="Imagen 1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371" y="2678093"/>
            <a:ext cx="148989" cy="2062924"/>
          </a:xfrm>
          <a:prstGeom prst="rect">
            <a:avLst/>
          </a:prstGeom>
        </p:spPr>
      </p:pic>
      <p:sp>
        <p:nvSpPr>
          <p:cNvPr id="18" name="Marcador de imagen 2">
            <a:extLst>
              <a:ext uri="{FF2B5EF4-FFF2-40B4-BE49-F238E27FC236}">
                <a16:creationId xmlns:a16="http://schemas.microsoft.com/office/drawing/2014/main" id="{F472B7D4-3852-478E-B9ED-827385D97F49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8549477" y="1253933"/>
            <a:ext cx="2652654" cy="2652654"/>
          </a:xfrm>
          <a:prstGeom prst="ellipse">
            <a:avLst/>
          </a:prstGeom>
          <a:ln w="38100">
            <a:solidFill>
              <a:schemeClr val="bg1"/>
            </a:solidFill>
          </a:ln>
        </p:spPr>
        <p:txBody>
          <a:bodyPr vert="horz" anchor="ctr" anchorCtr="0">
            <a:norm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dirty="0"/>
              <a:t>Agregue una imagen </a:t>
            </a:r>
            <a:r>
              <a:rPr lang="es-ES_tradnl" dirty="0" err="1"/>
              <a:t>ó</a:t>
            </a:r>
            <a:r>
              <a:rPr lang="es-ES_tradnl" dirty="0"/>
              <a:t> un icono</a:t>
            </a:r>
          </a:p>
        </p:txBody>
      </p:sp>
    </p:spTree>
    <p:extLst>
      <p:ext uri="{BB962C8B-B14F-4D97-AF65-F5344CB8AC3E}">
        <p14:creationId xmlns:p14="http://schemas.microsoft.com/office/powerpoint/2010/main" val="3725052830"/>
      </p:ext>
    </p:extLst>
  </p:cSld>
  <p:clrMapOvr>
    <a:masterClrMapping/>
  </p:clrMapOvr>
  <p:transition spd="slow">
    <p:strips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 diapositi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n 26">
            <a:extLst>
              <a:ext uri="{FF2B5EF4-FFF2-40B4-BE49-F238E27FC236}">
                <a16:creationId xmlns:a16="http://schemas.microsoft.com/office/drawing/2014/main" id="{80BBE2B6-30FB-4637-ACEC-803FBE1948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45" y="0"/>
            <a:ext cx="12188709" cy="6858000"/>
          </a:xfrm>
          <a:prstGeom prst="rect">
            <a:avLst/>
          </a:prstGeom>
        </p:spPr>
      </p:pic>
      <p:pic>
        <p:nvPicPr>
          <p:cNvPr id="39" name="Imagen 38">
            <a:extLst>
              <a:ext uri="{FF2B5EF4-FFF2-40B4-BE49-F238E27FC236}">
                <a16:creationId xmlns:a16="http://schemas.microsoft.com/office/drawing/2014/main" id="{A68CDB3C-D79D-4231-A614-ACFCDCA2669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45" y="-5748"/>
            <a:ext cx="12192000" cy="68580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599B5CB8-EA3D-46D8-BB6B-F3FFF3325B4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67761" y="-1044982"/>
            <a:ext cx="457250" cy="3928966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96735D2A-D6E5-4DF6-BEFB-A62B6885F1E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744958" y="-1042362"/>
            <a:ext cx="7938375" cy="1782430"/>
          </a:xfrm>
          <a:prstGeom prst="rect">
            <a:avLst/>
          </a:prstGeom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BE97A9A7-2B14-4BD9-A2A9-7FBBDFA4212C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 flipH="1">
            <a:off x="5860461" y="6136636"/>
            <a:ext cx="5764550" cy="486887"/>
          </a:xfrm>
          <a:prstGeom prst="rect">
            <a:avLst/>
          </a:prstGeom>
        </p:spPr>
      </p:pic>
      <p:sp>
        <p:nvSpPr>
          <p:cNvPr id="20" name="Título 1">
            <a:extLst>
              <a:ext uri="{FF2B5EF4-FFF2-40B4-BE49-F238E27FC236}">
                <a16:creationId xmlns:a16="http://schemas.microsoft.com/office/drawing/2014/main" id="{82E63052-2093-4770-B28D-21DA49756250}"/>
              </a:ext>
            </a:extLst>
          </p:cNvPr>
          <p:cNvSpPr txBox="1">
            <a:spLocks/>
          </p:cNvSpPr>
          <p:nvPr userDrawn="1"/>
        </p:nvSpPr>
        <p:spPr>
          <a:xfrm>
            <a:off x="-539090" y="990397"/>
            <a:ext cx="7876090" cy="19051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64194"/>
                </a:solidFill>
                <a:latin typeface="Aller" charset="0"/>
                <a:ea typeface="Aller" charset="0"/>
                <a:cs typeface="Aller" charset="0"/>
              </a:defRPr>
            </a:lvl1pPr>
          </a:lstStyle>
          <a:p>
            <a:pPr algn="ctr"/>
            <a:r>
              <a:rPr lang="es-ES_tradnl" sz="8000" dirty="0">
                <a:solidFill>
                  <a:schemeClr val="bg1"/>
                </a:solidFill>
              </a:rPr>
              <a:t>Gracias</a:t>
            </a:r>
            <a:endParaRPr lang="es-ES_tradnl" sz="1400" dirty="0">
              <a:solidFill>
                <a:schemeClr val="bg1"/>
              </a:solidFill>
            </a:endParaRP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90E0DFEA-283A-4F31-BFA0-D0FEE609ACD8}"/>
              </a:ext>
            </a:extLst>
          </p:cNvPr>
          <p:cNvCxnSpPr>
            <a:cxnSpLocks/>
          </p:cNvCxnSpPr>
          <p:nvPr userDrawn="1"/>
        </p:nvCxnSpPr>
        <p:spPr>
          <a:xfrm>
            <a:off x="1189641" y="2643239"/>
            <a:ext cx="4738727" cy="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Gráfico 21">
            <a:extLst>
              <a:ext uri="{FF2B5EF4-FFF2-40B4-BE49-F238E27FC236}">
                <a16:creationId xmlns:a16="http://schemas.microsoft.com/office/drawing/2014/main" id="{131CB75D-DDC0-4289-8C24-99663A42101E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524420" y="2821951"/>
            <a:ext cx="4069171" cy="20802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3884D8E6-B028-45DE-A11C-FC1F5DB8DEA3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6688350" y="1847370"/>
            <a:ext cx="3669999" cy="23597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7C34CA51-435C-4C92-AEF1-445DDBCC3543}"/>
              </a:ext>
            </a:extLst>
          </p:cNvPr>
          <p:cNvSpPr txBox="1"/>
          <p:nvPr userDrawn="1"/>
        </p:nvSpPr>
        <p:spPr>
          <a:xfrm>
            <a:off x="901471" y="5327614"/>
            <a:ext cx="34720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Presentó:</a:t>
            </a:r>
          </a:p>
        </p:txBody>
      </p:sp>
      <p:sp>
        <p:nvSpPr>
          <p:cNvPr id="25" name="Título 13">
            <a:extLst>
              <a:ext uri="{FF2B5EF4-FFF2-40B4-BE49-F238E27FC236}">
                <a16:creationId xmlns:a16="http://schemas.microsoft.com/office/drawing/2014/main" id="{43CE7254-8B2B-4EB8-8EDC-E372A0098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471" y="5935695"/>
            <a:ext cx="3728249" cy="744414"/>
          </a:xfrm>
        </p:spPr>
        <p:txBody>
          <a:bodyPr anchor="t">
            <a:normAutofit/>
          </a:bodyPr>
          <a:lstStyle>
            <a:lvl1pPr>
              <a:defRPr sz="2000" b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ES_tradnl" dirty="0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0E31F0BC-DC80-4ACF-8018-4D518A9BDCA8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8584933" y="6432829"/>
            <a:ext cx="1900976" cy="203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227902"/>
      </p:ext>
    </p:extLst>
  </p:cSld>
  <p:clrMapOvr>
    <a:masterClrMapping/>
  </p:clrMapOvr>
  <p:transition spd="slow">
    <p:strips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 de 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Imagen 33">
            <a:extLst>
              <a:ext uri="{FF2B5EF4-FFF2-40B4-BE49-F238E27FC236}">
                <a16:creationId xmlns:a16="http://schemas.microsoft.com/office/drawing/2014/main" id="{8639C9F9-15F7-46AF-B7ED-F9E264127A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2600000">
            <a:off x="11126144" y="692473"/>
            <a:ext cx="1992266" cy="1983021"/>
          </a:xfrm>
          <a:prstGeom prst="rect">
            <a:avLst/>
          </a:prstGeom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E69F9C34-5E99-4505-9DAD-084CFB59CA80}"/>
              </a:ext>
            </a:extLst>
          </p:cNvPr>
          <p:cNvSpPr/>
          <p:nvPr userDrawn="1"/>
        </p:nvSpPr>
        <p:spPr>
          <a:xfrm>
            <a:off x="0" y="6234835"/>
            <a:ext cx="3634190" cy="1040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B8C71472-81A5-46A4-A384-815A2F1CC758}"/>
              </a:ext>
            </a:extLst>
          </p:cNvPr>
          <p:cNvSpPr/>
          <p:nvPr userDrawn="1"/>
        </p:nvSpPr>
        <p:spPr>
          <a:xfrm>
            <a:off x="5227093" y="-335939"/>
            <a:ext cx="5868537" cy="1174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B687B85-DA50-40EF-954C-D8F384143E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9" r="-1"/>
          <a:stretch/>
        </p:blipFill>
        <p:spPr>
          <a:xfrm>
            <a:off x="0" y="0"/>
            <a:ext cx="8547792" cy="685800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43943" y="3781725"/>
            <a:ext cx="229079" cy="3171869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43943" y="3500911"/>
            <a:ext cx="229079" cy="3171869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43943" y="3221986"/>
            <a:ext cx="229079" cy="3171869"/>
          </a:xfrm>
          <a:prstGeom prst="rect">
            <a:avLst/>
          </a:prstGeom>
        </p:spPr>
      </p:pic>
      <p:sp>
        <p:nvSpPr>
          <p:cNvPr id="22" name="Título 1">
            <a:extLst>
              <a:ext uri="{FF2B5EF4-FFF2-40B4-BE49-F238E27FC236}">
                <a16:creationId xmlns:a16="http://schemas.microsoft.com/office/drawing/2014/main" id="{78EFE48C-90B8-4C3A-BF6B-70A87B08D39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60954" y="1965980"/>
            <a:ext cx="5069732" cy="1932489"/>
          </a:xfrm>
        </p:spPr>
        <p:txBody>
          <a:bodyPr anchor="b"/>
          <a:lstStyle>
            <a:lvl1pPr algn="l">
              <a:defRPr sz="6000" b="1" baseline="0">
                <a:solidFill>
                  <a:schemeClr val="accent2"/>
                </a:solidFill>
                <a:effectLst/>
              </a:defRPr>
            </a:lvl1pPr>
          </a:lstStyle>
          <a:p>
            <a:r>
              <a:rPr lang="es-ES_tradnl" dirty="0"/>
              <a:t>Clic para editar título</a:t>
            </a:r>
          </a:p>
        </p:txBody>
      </p:sp>
      <p:sp>
        <p:nvSpPr>
          <p:cNvPr id="23" name="Subtítulo 2">
            <a:extLst>
              <a:ext uri="{FF2B5EF4-FFF2-40B4-BE49-F238E27FC236}">
                <a16:creationId xmlns:a16="http://schemas.microsoft.com/office/drawing/2014/main" id="{E371E979-5D15-482D-86E4-6007989F26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60954" y="4115857"/>
            <a:ext cx="4453249" cy="838279"/>
          </a:xfrm>
        </p:spPr>
        <p:txBody>
          <a:bodyPr/>
          <a:lstStyle>
            <a:lvl1pPr marL="0" indent="0" algn="l">
              <a:buNone/>
              <a:defRPr sz="24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S_tradnl" dirty="0"/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id="{2182315B-6F62-4A29-8C48-95F312DE1EC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477045" y="-395814"/>
            <a:ext cx="229079" cy="3171869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8117203D-8138-4AFE-80F2-FA762765B3F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18112" y="3176647"/>
            <a:ext cx="3116077" cy="3128778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2363A4BD-5589-4AEA-85EE-6DFB3C1B41A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5400000">
            <a:off x="727066" y="-1318677"/>
            <a:ext cx="457250" cy="3928966"/>
          </a:xfrm>
          <a:prstGeom prst="rect">
            <a:avLst/>
          </a:prstGeom>
        </p:spPr>
      </p:pic>
      <p:sp>
        <p:nvSpPr>
          <p:cNvPr id="18" name="Marcador de posición de imagen 26">
            <a:extLst>
              <a:ext uri="{FF2B5EF4-FFF2-40B4-BE49-F238E27FC236}">
                <a16:creationId xmlns:a16="http://schemas.microsoft.com/office/drawing/2014/main" id="{F2139F88-3CFC-4717-BA6F-51E5FDDB683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74628" y="1159997"/>
            <a:ext cx="4787693" cy="4789273"/>
          </a:xfrm>
          <a:prstGeom prst="ellipse">
            <a:avLst/>
          </a:prstGeom>
          <a:ln w="76200">
            <a:solidFill>
              <a:schemeClr val="bg1"/>
            </a:solidFill>
          </a:ln>
        </p:spPr>
        <p:txBody>
          <a:bodyPr anchor="t"/>
          <a:lstStyle>
            <a:lvl1pPr marL="0" indent="0" algn="ctr">
              <a:lnSpc>
                <a:spcPct val="80000"/>
              </a:lnSpc>
              <a:buNone/>
              <a:defRPr/>
            </a:lvl1pPr>
          </a:lstStyle>
          <a:p>
            <a:r>
              <a:rPr lang="es-CO" dirty="0"/>
              <a:t>Inserta tu imagen aquí</a:t>
            </a: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F25CCE5-7003-4376-9594-D26560C4EA1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6484205-ABD0-4F13-890C-31408C3C13F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1693A62-307B-46BC-864D-89E9CB8CD02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  <p:transition spd="slow">
    <p:strips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662D14A-C6D8-4CD8-A6F0-3B0F97859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1DD04B6-8170-44AD-BFBE-2446F9562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BB6ED57-EB35-4539-9971-D7DA65E0D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  <p:transition spd="slow">
    <p:strips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838200" y="909079"/>
            <a:ext cx="10515600" cy="1325563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9" name="Marcador de contenido 2"/>
          <p:cNvSpPr>
            <a:spLocks noGrp="1"/>
          </p:cNvSpPr>
          <p:nvPr>
            <p:ph idx="1"/>
          </p:nvPr>
        </p:nvSpPr>
        <p:spPr>
          <a:xfrm>
            <a:off x="838200" y="2369579"/>
            <a:ext cx="10515600" cy="33231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47205A-BDF6-48B2-8569-83AD2662E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AF30477-147C-4C7B-B6E2-EB7C41410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0B13775-59F9-4C01-9912-EE68BD5EA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  <p:transition spd="slow">
    <p:strips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ne ce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imagen 2"/>
          <p:cNvSpPr>
            <a:spLocks noGrp="1"/>
          </p:cNvSpPr>
          <p:nvPr>
            <p:ph type="pic" idx="15" hasCustomPrompt="1"/>
          </p:nvPr>
        </p:nvSpPr>
        <p:spPr>
          <a:xfrm>
            <a:off x="3348312" y="-16533"/>
            <a:ext cx="3464990" cy="6595339"/>
          </a:xfrm>
          <a:custGeom>
            <a:avLst/>
            <a:gdLst>
              <a:gd name="connsiteX0" fmla="*/ 0 w 3781098"/>
              <a:gd name="connsiteY0" fmla="*/ 1890549 h 8485888"/>
              <a:gd name="connsiteX1" fmla="*/ 1890549 w 3781098"/>
              <a:gd name="connsiteY1" fmla="*/ 0 h 8485888"/>
              <a:gd name="connsiteX2" fmla="*/ 1890549 w 3781098"/>
              <a:gd name="connsiteY2" fmla="*/ 0 h 8485888"/>
              <a:gd name="connsiteX3" fmla="*/ 3781098 w 3781098"/>
              <a:gd name="connsiteY3" fmla="*/ 1890549 h 8485888"/>
              <a:gd name="connsiteX4" fmla="*/ 3781098 w 3781098"/>
              <a:gd name="connsiteY4" fmla="*/ 6595339 h 8485888"/>
              <a:gd name="connsiteX5" fmla="*/ 1890549 w 3781098"/>
              <a:gd name="connsiteY5" fmla="*/ 8485888 h 8485888"/>
              <a:gd name="connsiteX6" fmla="*/ 1890549 w 3781098"/>
              <a:gd name="connsiteY6" fmla="*/ 8485888 h 8485888"/>
              <a:gd name="connsiteX7" fmla="*/ 0 w 3781098"/>
              <a:gd name="connsiteY7" fmla="*/ 6595339 h 8485888"/>
              <a:gd name="connsiteX8" fmla="*/ 0 w 3781098"/>
              <a:gd name="connsiteY8" fmla="*/ 1890549 h 8485888"/>
              <a:gd name="connsiteX0" fmla="*/ 0 w 3781098"/>
              <a:gd name="connsiteY0" fmla="*/ 1890549 h 8485888"/>
              <a:gd name="connsiteX1" fmla="*/ 1890549 w 3781098"/>
              <a:gd name="connsiteY1" fmla="*/ 0 h 8485888"/>
              <a:gd name="connsiteX2" fmla="*/ 3781098 w 3781098"/>
              <a:gd name="connsiteY2" fmla="*/ 1890549 h 8485888"/>
              <a:gd name="connsiteX3" fmla="*/ 3781098 w 3781098"/>
              <a:gd name="connsiteY3" fmla="*/ 6595339 h 8485888"/>
              <a:gd name="connsiteX4" fmla="*/ 1890549 w 3781098"/>
              <a:gd name="connsiteY4" fmla="*/ 8485888 h 8485888"/>
              <a:gd name="connsiteX5" fmla="*/ 1890549 w 3781098"/>
              <a:gd name="connsiteY5" fmla="*/ 8485888 h 8485888"/>
              <a:gd name="connsiteX6" fmla="*/ 0 w 3781098"/>
              <a:gd name="connsiteY6" fmla="*/ 6595339 h 8485888"/>
              <a:gd name="connsiteX7" fmla="*/ 0 w 3781098"/>
              <a:gd name="connsiteY7" fmla="*/ 1890549 h 8485888"/>
              <a:gd name="connsiteX0" fmla="*/ 0 w 3781098"/>
              <a:gd name="connsiteY0" fmla="*/ 588099 h 7183438"/>
              <a:gd name="connsiteX1" fmla="*/ 3781098 w 3781098"/>
              <a:gd name="connsiteY1" fmla="*/ 588099 h 7183438"/>
              <a:gd name="connsiteX2" fmla="*/ 3781098 w 3781098"/>
              <a:gd name="connsiteY2" fmla="*/ 5292889 h 7183438"/>
              <a:gd name="connsiteX3" fmla="*/ 1890549 w 3781098"/>
              <a:gd name="connsiteY3" fmla="*/ 7183438 h 7183438"/>
              <a:gd name="connsiteX4" fmla="*/ 1890549 w 3781098"/>
              <a:gd name="connsiteY4" fmla="*/ 7183438 h 7183438"/>
              <a:gd name="connsiteX5" fmla="*/ 0 w 3781098"/>
              <a:gd name="connsiteY5" fmla="*/ 5292889 h 7183438"/>
              <a:gd name="connsiteX6" fmla="*/ 0 w 3781098"/>
              <a:gd name="connsiteY6" fmla="*/ 588099 h 7183438"/>
              <a:gd name="connsiteX0" fmla="*/ 0 w 3781098"/>
              <a:gd name="connsiteY0" fmla="*/ 588099 h 7183438"/>
              <a:gd name="connsiteX1" fmla="*/ 3781098 w 3781098"/>
              <a:gd name="connsiteY1" fmla="*/ 588099 h 7183438"/>
              <a:gd name="connsiteX2" fmla="*/ 3781098 w 3781098"/>
              <a:gd name="connsiteY2" fmla="*/ 5292889 h 7183438"/>
              <a:gd name="connsiteX3" fmla="*/ 1890549 w 3781098"/>
              <a:gd name="connsiteY3" fmla="*/ 7183438 h 7183438"/>
              <a:gd name="connsiteX4" fmla="*/ 1890549 w 3781098"/>
              <a:gd name="connsiteY4" fmla="*/ 7183438 h 7183438"/>
              <a:gd name="connsiteX5" fmla="*/ 0 w 3781098"/>
              <a:gd name="connsiteY5" fmla="*/ 5292889 h 7183438"/>
              <a:gd name="connsiteX6" fmla="*/ 0 w 3781098"/>
              <a:gd name="connsiteY6" fmla="*/ 588099 h 7183438"/>
              <a:gd name="connsiteX0" fmla="*/ 0 w 3781098"/>
              <a:gd name="connsiteY0" fmla="*/ 348504 h 6943843"/>
              <a:gd name="connsiteX1" fmla="*/ 3781098 w 3781098"/>
              <a:gd name="connsiteY1" fmla="*/ 348504 h 6943843"/>
              <a:gd name="connsiteX2" fmla="*/ 3781098 w 3781098"/>
              <a:gd name="connsiteY2" fmla="*/ 5053294 h 6943843"/>
              <a:gd name="connsiteX3" fmla="*/ 1890549 w 3781098"/>
              <a:gd name="connsiteY3" fmla="*/ 6943843 h 6943843"/>
              <a:gd name="connsiteX4" fmla="*/ 1890549 w 3781098"/>
              <a:gd name="connsiteY4" fmla="*/ 6943843 h 6943843"/>
              <a:gd name="connsiteX5" fmla="*/ 0 w 3781098"/>
              <a:gd name="connsiteY5" fmla="*/ 5053294 h 6943843"/>
              <a:gd name="connsiteX6" fmla="*/ 0 w 3781098"/>
              <a:gd name="connsiteY6" fmla="*/ 348504 h 6943843"/>
              <a:gd name="connsiteX0" fmla="*/ 0 w 3781098"/>
              <a:gd name="connsiteY0" fmla="*/ 0 h 6595339"/>
              <a:gd name="connsiteX1" fmla="*/ 3781098 w 3781098"/>
              <a:gd name="connsiteY1" fmla="*/ 0 h 6595339"/>
              <a:gd name="connsiteX2" fmla="*/ 3781098 w 3781098"/>
              <a:gd name="connsiteY2" fmla="*/ 4704790 h 6595339"/>
              <a:gd name="connsiteX3" fmla="*/ 1890549 w 3781098"/>
              <a:gd name="connsiteY3" fmla="*/ 6595339 h 6595339"/>
              <a:gd name="connsiteX4" fmla="*/ 1890549 w 3781098"/>
              <a:gd name="connsiteY4" fmla="*/ 6595339 h 6595339"/>
              <a:gd name="connsiteX5" fmla="*/ 0 w 3781098"/>
              <a:gd name="connsiteY5" fmla="*/ 4704790 h 6595339"/>
              <a:gd name="connsiteX6" fmla="*/ 0 w 3781098"/>
              <a:gd name="connsiteY6" fmla="*/ 0 h 6595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81098" h="6595339">
                <a:moveTo>
                  <a:pt x="0" y="0"/>
                </a:moveTo>
                <a:lnTo>
                  <a:pt x="3781098" y="0"/>
                </a:lnTo>
                <a:lnTo>
                  <a:pt x="3781098" y="4704790"/>
                </a:lnTo>
                <a:cubicBezTo>
                  <a:pt x="3781098" y="5748911"/>
                  <a:pt x="2934670" y="6595339"/>
                  <a:pt x="1890549" y="6595339"/>
                </a:cubicBezTo>
                <a:lnTo>
                  <a:pt x="1890549" y="6595339"/>
                </a:lnTo>
                <a:cubicBezTo>
                  <a:pt x="846428" y="6595339"/>
                  <a:pt x="0" y="5748911"/>
                  <a:pt x="0" y="4704790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 vert="horz" anchor="ctr" anchorCtr="0"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dirty="0"/>
              <a:t>Arrastre la imagen al marcador de posición o haga clic en el icono para agregarla.</a:t>
            </a:r>
          </a:p>
          <a:p>
            <a:r>
              <a:rPr lang="es-ES_tradnl" dirty="0"/>
              <a:t>Luego ajústela al tamaño sin deformarla desde la opción recortes</a:t>
            </a:r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298783" y="2335862"/>
            <a:ext cx="2724848" cy="1325563"/>
          </a:xfrm>
        </p:spPr>
        <p:txBody>
          <a:bodyPr/>
          <a:lstStyle>
            <a:lvl1pPr algn="r">
              <a:defRPr/>
            </a:lvl1pPr>
          </a:lstStyle>
          <a:p>
            <a:r>
              <a:rPr lang="es-ES_tradnl" dirty="0"/>
              <a:t>Clic para editar título</a:t>
            </a:r>
          </a:p>
        </p:txBody>
      </p:sp>
      <p:sp>
        <p:nvSpPr>
          <p:cNvPr id="10" name="Marcador de contenido 2"/>
          <p:cNvSpPr>
            <a:spLocks noGrp="1"/>
          </p:cNvSpPr>
          <p:nvPr>
            <p:ph idx="1"/>
          </p:nvPr>
        </p:nvSpPr>
        <p:spPr>
          <a:xfrm>
            <a:off x="7540803" y="1709369"/>
            <a:ext cx="3879866" cy="33231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7ED0F05-A891-45C3-BB17-F00C70C0C68F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1A70265-62B3-4491-A4E6-774C952B2C2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6813302" y="234619"/>
            <a:ext cx="4114800" cy="365125"/>
          </a:xfrm>
        </p:spPr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99B1900-649C-4F16-A3BF-75CF5164F93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  <p:transition spd="slow">
    <p:strips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queña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C33447F7-67A6-4D65-853F-3FB0D602BC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86579" y="4780091"/>
            <a:ext cx="3919570" cy="3901380"/>
          </a:xfrm>
          <a:prstGeom prst="rect">
            <a:avLst/>
          </a:prstGeom>
        </p:spPr>
      </p:pic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810966" y="909079"/>
            <a:ext cx="10470797" cy="1325563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10" name="Marcador de contenido 2"/>
          <p:cNvSpPr>
            <a:spLocks noGrp="1"/>
          </p:cNvSpPr>
          <p:nvPr>
            <p:ph idx="1"/>
          </p:nvPr>
        </p:nvSpPr>
        <p:spPr>
          <a:xfrm>
            <a:off x="810967" y="2369579"/>
            <a:ext cx="10235215" cy="2333050"/>
          </a:xfrm>
        </p:spPr>
        <p:txBody>
          <a:bodyPr/>
          <a:lstStyle/>
          <a:p>
            <a:pPr lvl="0"/>
            <a:r>
              <a:rPr lang="es-ES_tradnl" dirty="0"/>
              <a:t>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  <a:p>
            <a:pPr lvl="4"/>
            <a:r>
              <a:rPr lang="es-ES_tradnl" dirty="0"/>
              <a:t>Quinto nivel</a:t>
            </a:r>
          </a:p>
        </p:txBody>
      </p:sp>
      <p:pic>
        <p:nvPicPr>
          <p:cNvPr id="11" name="Imagen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7193" y="3629805"/>
            <a:ext cx="148989" cy="206292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1764" y="2138834"/>
            <a:ext cx="148989" cy="2062924"/>
          </a:xfrm>
          <a:prstGeom prst="rect">
            <a:avLst/>
          </a:prstGeom>
        </p:spPr>
      </p:pic>
      <p:sp>
        <p:nvSpPr>
          <p:cNvPr id="18" name="Elipse 17"/>
          <p:cNvSpPr/>
          <p:nvPr userDrawn="1"/>
        </p:nvSpPr>
        <p:spPr>
          <a:xfrm>
            <a:off x="6746711" y="5434769"/>
            <a:ext cx="1265941" cy="1265941"/>
          </a:xfrm>
          <a:prstGeom prst="ellipse">
            <a:avLst/>
          </a:prstGeom>
          <a:solidFill>
            <a:srgbClr val="FBD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4" name="Marcador de imagen 2"/>
          <p:cNvSpPr>
            <a:spLocks noGrp="1"/>
          </p:cNvSpPr>
          <p:nvPr>
            <p:ph type="pic" idx="13" hasCustomPrompt="1"/>
          </p:nvPr>
        </p:nvSpPr>
        <p:spPr>
          <a:xfrm>
            <a:off x="6746391" y="5426822"/>
            <a:ext cx="1265942" cy="1265942"/>
          </a:xfrm>
          <a:prstGeom prst="ellipse">
            <a:avLst/>
          </a:prstGeom>
        </p:spPr>
        <p:txBody>
          <a:bodyPr vert="horz" anchor="ctr" anchorCtr="0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dirty="0"/>
              <a:t>Agregue una imagen </a:t>
            </a:r>
            <a:r>
              <a:rPr lang="es-ES_tradnl" dirty="0" err="1"/>
              <a:t>ó</a:t>
            </a:r>
            <a:r>
              <a:rPr lang="es-ES_tradnl" dirty="0"/>
              <a:t> un icono</a:t>
            </a: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4E82F7A-7E7D-4257-A90E-36309E48171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B2F2C15-15F1-4A22-B268-660551D868B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05323DC-1D6C-4E9D-A500-1947693CDB7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  <p:transition spd="slow">
    <p:strips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os image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96638" y="726296"/>
            <a:ext cx="5140321" cy="927879"/>
          </a:xfrm>
        </p:spPr>
        <p:txBody>
          <a:bodyPr anchor="t">
            <a:normAutofit/>
          </a:bodyPr>
          <a:lstStyle>
            <a:lvl1pPr algn="r">
              <a:defRPr sz="4000"/>
            </a:lvl1pPr>
          </a:lstStyle>
          <a:p>
            <a:r>
              <a:rPr lang="es-ES_tradnl" dirty="0"/>
              <a:t>Clic para editar título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996638" y="1958421"/>
            <a:ext cx="5181600" cy="3985179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sp>
        <p:nvSpPr>
          <p:cNvPr id="9" name="Marcador de imagen 8"/>
          <p:cNvSpPr>
            <a:spLocks noGrp="1"/>
          </p:cNvSpPr>
          <p:nvPr>
            <p:ph type="pic" sz="quarter" idx="15" hasCustomPrompt="1"/>
          </p:nvPr>
        </p:nvSpPr>
        <p:spPr>
          <a:xfrm>
            <a:off x="6820896" y="918025"/>
            <a:ext cx="5371104" cy="2049464"/>
          </a:xfrm>
          <a:custGeom>
            <a:avLst/>
            <a:gdLst>
              <a:gd name="connsiteX0" fmla="*/ 0 w 6710362"/>
              <a:gd name="connsiteY0" fmla="*/ 1024732 h 2049463"/>
              <a:gd name="connsiteX1" fmla="*/ 1024732 w 6710362"/>
              <a:gd name="connsiteY1" fmla="*/ 0 h 2049463"/>
              <a:gd name="connsiteX2" fmla="*/ 5685631 w 6710362"/>
              <a:gd name="connsiteY2" fmla="*/ 0 h 2049463"/>
              <a:gd name="connsiteX3" fmla="*/ 6710363 w 6710362"/>
              <a:gd name="connsiteY3" fmla="*/ 1024732 h 2049463"/>
              <a:gd name="connsiteX4" fmla="*/ 6710362 w 6710362"/>
              <a:gd name="connsiteY4" fmla="*/ 1024732 h 2049463"/>
              <a:gd name="connsiteX5" fmla="*/ 5685630 w 6710362"/>
              <a:gd name="connsiteY5" fmla="*/ 2049464 h 2049463"/>
              <a:gd name="connsiteX6" fmla="*/ 1024732 w 6710362"/>
              <a:gd name="connsiteY6" fmla="*/ 2049463 h 2049463"/>
              <a:gd name="connsiteX7" fmla="*/ 0 w 6710362"/>
              <a:gd name="connsiteY7" fmla="*/ 1024731 h 2049463"/>
              <a:gd name="connsiteX8" fmla="*/ 0 w 6710362"/>
              <a:gd name="connsiteY8" fmla="*/ 1024732 h 2049463"/>
              <a:gd name="connsiteX0" fmla="*/ 0 w 6710363"/>
              <a:gd name="connsiteY0" fmla="*/ 1024732 h 2049464"/>
              <a:gd name="connsiteX1" fmla="*/ 1024732 w 6710363"/>
              <a:gd name="connsiteY1" fmla="*/ 0 h 2049464"/>
              <a:gd name="connsiteX2" fmla="*/ 5685631 w 6710363"/>
              <a:gd name="connsiteY2" fmla="*/ 0 h 2049464"/>
              <a:gd name="connsiteX3" fmla="*/ 6710363 w 6710363"/>
              <a:gd name="connsiteY3" fmla="*/ 1024732 h 2049464"/>
              <a:gd name="connsiteX4" fmla="*/ 5685630 w 6710363"/>
              <a:gd name="connsiteY4" fmla="*/ 2049464 h 2049464"/>
              <a:gd name="connsiteX5" fmla="*/ 1024732 w 6710363"/>
              <a:gd name="connsiteY5" fmla="*/ 2049463 h 2049464"/>
              <a:gd name="connsiteX6" fmla="*/ 0 w 6710363"/>
              <a:gd name="connsiteY6" fmla="*/ 1024731 h 2049464"/>
              <a:gd name="connsiteX7" fmla="*/ 0 w 6710363"/>
              <a:gd name="connsiteY7" fmla="*/ 1024732 h 2049464"/>
              <a:gd name="connsiteX0" fmla="*/ 0 w 6268242"/>
              <a:gd name="connsiteY0" fmla="*/ 1024732 h 2049464"/>
              <a:gd name="connsiteX1" fmla="*/ 1024732 w 6268242"/>
              <a:gd name="connsiteY1" fmla="*/ 0 h 2049464"/>
              <a:gd name="connsiteX2" fmla="*/ 5685631 w 6268242"/>
              <a:gd name="connsiteY2" fmla="*/ 0 h 2049464"/>
              <a:gd name="connsiteX3" fmla="*/ 5685630 w 6268242"/>
              <a:gd name="connsiteY3" fmla="*/ 2049464 h 2049464"/>
              <a:gd name="connsiteX4" fmla="*/ 1024732 w 6268242"/>
              <a:gd name="connsiteY4" fmla="*/ 2049463 h 2049464"/>
              <a:gd name="connsiteX5" fmla="*/ 0 w 6268242"/>
              <a:gd name="connsiteY5" fmla="*/ 1024731 h 2049464"/>
              <a:gd name="connsiteX6" fmla="*/ 0 w 6268242"/>
              <a:gd name="connsiteY6" fmla="*/ 1024732 h 2049464"/>
              <a:gd name="connsiteX0" fmla="*/ 0 w 6295457"/>
              <a:gd name="connsiteY0" fmla="*/ 1024732 h 2049464"/>
              <a:gd name="connsiteX1" fmla="*/ 1024732 w 6295457"/>
              <a:gd name="connsiteY1" fmla="*/ 0 h 2049464"/>
              <a:gd name="connsiteX2" fmla="*/ 5685631 w 6295457"/>
              <a:gd name="connsiteY2" fmla="*/ 0 h 2049464"/>
              <a:gd name="connsiteX3" fmla="*/ 5685630 w 6295457"/>
              <a:gd name="connsiteY3" fmla="*/ 2049464 h 2049464"/>
              <a:gd name="connsiteX4" fmla="*/ 1024732 w 6295457"/>
              <a:gd name="connsiteY4" fmla="*/ 2049463 h 2049464"/>
              <a:gd name="connsiteX5" fmla="*/ 0 w 6295457"/>
              <a:gd name="connsiteY5" fmla="*/ 1024731 h 2049464"/>
              <a:gd name="connsiteX6" fmla="*/ 0 w 6295457"/>
              <a:gd name="connsiteY6" fmla="*/ 1024732 h 2049464"/>
              <a:gd name="connsiteX0" fmla="*/ 0 w 6295457"/>
              <a:gd name="connsiteY0" fmla="*/ 1024732 h 2049464"/>
              <a:gd name="connsiteX1" fmla="*/ 1024732 w 6295457"/>
              <a:gd name="connsiteY1" fmla="*/ 0 h 2049464"/>
              <a:gd name="connsiteX2" fmla="*/ 5685631 w 6295457"/>
              <a:gd name="connsiteY2" fmla="*/ 0 h 2049464"/>
              <a:gd name="connsiteX3" fmla="*/ 5685630 w 6295457"/>
              <a:gd name="connsiteY3" fmla="*/ 2049464 h 2049464"/>
              <a:gd name="connsiteX4" fmla="*/ 1024732 w 6295457"/>
              <a:gd name="connsiteY4" fmla="*/ 2049463 h 2049464"/>
              <a:gd name="connsiteX5" fmla="*/ 0 w 6295457"/>
              <a:gd name="connsiteY5" fmla="*/ 1024731 h 2049464"/>
              <a:gd name="connsiteX6" fmla="*/ 0 w 6295457"/>
              <a:gd name="connsiteY6" fmla="*/ 1024732 h 2049464"/>
              <a:gd name="connsiteX0" fmla="*/ 0 w 6295457"/>
              <a:gd name="connsiteY0" fmla="*/ 1024732 h 2049464"/>
              <a:gd name="connsiteX1" fmla="*/ 1024732 w 6295457"/>
              <a:gd name="connsiteY1" fmla="*/ 0 h 2049464"/>
              <a:gd name="connsiteX2" fmla="*/ 5685631 w 6295457"/>
              <a:gd name="connsiteY2" fmla="*/ 0 h 2049464"/>
              <a:gd name="connsiteX3" fmla="*/ 5685630 w 6295457"/>
              <a:gd name="connsiteY3" fmla="*/ 2049464 h 2049464"/>
              <a:gd name="connsiteX4" fmla="*/ 1024732 w 6295457"/>
              <a:gd name="connsiteY4" fmla="*/ 2049463 h 2049464"/>
              <a:gd name="connsiteX5" fmla="*/ 0 w 6295457"/>
              <a:gd name="connsiteY5" fmla="*/ 1024731 h 2049464"/>
              <a:gd name="connsiteX6" fmla="*/ 0 w 6295457"/>
              <a:gd name="connsiteY6" fmla="*/ 1024732 h 2049464"/>
              <a:gd name="connsiteX0" fmla="*/ 0 w 6582620"/>
              <a:gd name="connsiteY0" fmla="*/ 1024732 h 2049464"/>
              <a:gd name="connsiteX1" fmla="*/ 1024732 w 6582620"/>
              <a:gd name="connsiteY1" fmla="*/ 0 h 2049464"/>
              <a:gd name="connsiteX2" fmla="*/ 5685631 w 6582620"/>
              <a:gd name="connsiteY2" fmla="*/ 0 h 2049464"/>
              <a:gd name="connsiteX3" fmla="*/ 5685630 w 6582620"/>
              <a:gd name="connsiteY3" fmla="*/ 2049464 h 2049464"/>
              <a:gd name="connsiteX4" fmla="*/ 1024732 w 6582620"/>
              <a:gd name="connsiteY4" fmla="*/ 2049463 h 2049464"/>
              <a:gd name="connsiteX5" fmla="*/ 0 w 6582620"/>
              <a:gd name="connsiteY5" fmla="*/ 1024731 h 2049464"/>
              <a:gd name="connsiteX6" fmla="*/ 0 w 6582620"/>
              <a:gd name="connsiteY6" fmla="*/ 1024732 h 2049464"/>
              <a:gd name="connsiteX0" fmla="*/ 0 w 6030881"/>
              <a:gd name="connsiteY0" fmla="*/ 1024732 h 2049464"/>
              <a:gd name="connsiteX1" fmla="*/ 1024732 w 6030881"/>
              <a:gd name="connsiteY1" fmla="*/ 0 h 2049464"/>
              <a:gd name="connsiteX2" fmla="*/ 5685631 w 6030881"/>
              <a:gd name="connsiteY2" fmla="*/ 0 h 2049464"/>
              <a:gd name="connsiteX3" fmla="*/ 5685630 w 6030881"/>
              <a:gd name="connsiteY3" fmla="*/ 2049464 h 2049464"/>
              <a:gd name="connsiteX4" fmla="*/ 1024732 w 6030881"/>
              <a:gd name="connsiteY4" fmla="*/ 2049463 h 2049464"/>
              <a:gd name="connsiteX5" fmla="*/ 0 w 6030881"/>
              <a:gd name="connsiteY5" fmla="*/ 1024731 h 2049464"/>
              <a:gd name="connsiteX6" fmla="*/ 0 w 6030881"/>
              <a:gd name="connsiteY6" fmla="*/ 1024732 h 2049464"/>
              <a:gd name="connsiteX0" fmla="*/ 0 w 5685631"/>
              <a:gd name="connsiteY0" fmla="*/ 1024732 h 2049464"/>
              <a:gd name="connsiteX1" fmla="*/ 1024732 w 5685631"/>
              <a:gd name="connsiteY1" fmla="*/ 0 h 2049464"/>
              <a:gd name="connsiteX2" fmla="*/ 5685631 w 5685631"/>
              <a:gd name="connsiteY2" fmla="*/ 0 h 2049464"/>
              <a:gd name="connsiteX3" fmla="*/ 5685630 w 5685631"/>
              <a:gd name="connsiteY3" fmla="*/ 2049464 h 2049464"/>
              <a:gd name="connsiteX4" fmla="*/ 1024732 w 5685631"/>
              <a:gd name="connsiteY4" fmla="*/ 2049463 h 2049464"/>
              <a:gd name="connsiteX5" fmla="*/ 0 w 5685631"/>
              <a:gd name="connsiteY5" fmla="*/ 1024731 h 2049464"/>
              <a:gd name="connsiteX6" fmla="*/ 0 w 5685631"/>
              <a:gd name="connsiteY6" fmla="*/ 1024732 h 2049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85631" h="2049464">
                <a:moveTo>
                  <a:pt x="0" y="1024732"/>
                </a:moveTo>
                <a:cubicBezTo>
                  <a:pt x="0" y="458788"/>
                  <a:pt x="458788" y="0"/>
                  <a:pt x="1024732" y="0"/>
                </a:cubicBezTo>
                <a:lnTo>
                  <a:pt x="5685631" y="0"/>
                </a:lnTo>
                <a:cubicBezTo>
                  <a:pt x="5685630" y="1024732"/>
                  <a:pt x="5685630" y="1024732"/>
                  <a:pt x="5685630" y="2049464"/>
                </a:cubicBezTo>
                <a:lnTo>
                  <a:pt x="1024732" y="2049463"/>
                </a:lnTo>
                <a:cubicBezTo>
                  <a:pt x="458788" y="2049463"/>
                  <a:pt x="0" y="1590675"/>
                  <a:pt x="0" y="1024731"/>
                </a:cubicBezTo>
                <a:lnTo>
                  <a:pt x="0" y="1024732"/>
                </a:lnTo>
                <a:close/>
              </a:path>
            </a:pathLst>
          </a:custGeom>
        </p:spPr>
        <p:txBody>
          <a:bodyPr lIns="432000" rIns="720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/>
            </a:lvl1pPr>
          </a:lstStyle>
          <a:p>
            <a:r>
              <a:rPr lang="es-ES_tradnl" dirty="0"/>
              <a:t>Arrastre la imagen al marcador de posición o haga clic en el icono para </a:t>
            </a:r>
            <a:r>
              <a:rPr lang="es-ES_tradnl"/>
              <a:t>agregarla.</a:t>
            </a:r>
            <a:endParaRPr lang="es-ES_tradnl" dirty="0"/>
          </a:p>
        </p:txBody>
      </p:sp>
      <p:sp>
        <p:nvSpPr>
          <p:cNvPr id="12" name="Marcador de imagen 8"/>
          <p:cNvSpPr>
            <a:spLocks noGrp="1"/>
          </p:cNvSpPr>
          <p:nvPr>
            <p:ph type="pic" sz="quarter" idx="16" hasCustomPrompt="1"/>
          </p:nvPr>
        </p:nvSpPr>
        <p:spPr>
          <a:xfrm>
            <a:off x="6820896" y="3272002"/>
            <a:ext cx="5371104" cy="2049464"/>
          </a:xfrm>
          <a:custGeom>
            <a:avLst/>
            <a:gdLst>
              <a:gd name="connsiteX0" fmla="*/ 0 w 6710362"/>
              <a:gd name="connsiteY0" fmla="*/ 1024732 h 2049463"/>
              <a:gd name="connsiteX1" fmla="*/ 1024732 w 6710362"/>
              <a:gd name="connsiteY1" fmla="*/ 0 h 2049463"/>
              <a:gd name="connsiteX2" fmla="*/ 5685631 w 6710362"/>
              <a:gd name="connsiteY2" fmla="*/ 0 h 2049463"/>
              <a:gd name="connsiteX3" fmla="*/ 6710363 w 6710362"/>
              <a:gd name="connsiteY3" fmla="*/ 1024732 h 2049463"/>
              <a:gd name="connsiteX4" fmla="*/ 6710362 w 6710362"/>
              <a:gd name="connsiteY4" fmla="*/ 1024732 h 2049463"/>
              <a:gd name="connsiteX5" fmla="*/ 5685630 w 6710362"/>
              <a:gd name="connsiteY5" fmla="*/ 2049464 h 2049463"/>
              <a:gd name="connsiteX6" fmla="*/ 1024732 w 6710362"/>
              <a:gd name="connsiteY6" fmla="*/ 2049463 h 2049463"/>
              <a:gd name="connsiteX7" fmla="*/ 0 w 6710362"/>
              <a:gd name="connsiteY7" fmla="*/ 1024731 h 2049463"/>
              <a:gd name="connsiteX8" fmla="*/ 0 w 6710362"/>
              <a:gd name="connsiteY8" fmla="*/ 1024732 h 2049463"/>
              <a:gd name="connsiteX0" fmla="*/ 0 w 6710363"/>
              <a:gd name="connsiteY0" fmla="*/ 1024732 h 2049464"/>
              <a:gd name="connsiteX1" fmla="*/ 1024732 w 6710363"/>
              <a:gd name="connsiteY1" fmla="*/ 0 h 2049464"/>
              <a:gd name="connsiteX2" fmla="*/ 5685631 w 6710363"/>
              <a:gd name="connsiteY2" fmla="*/ 0 h 2049464"/>
              <a:gd name="connsiteX3" fmla="*/ 6710363 w 6710363"/>
              <a:gd name="connsiteY3" fmla="*/ 1024732 h 2049464"/>
              <a:gd name="connsiteX4" fmla="*/ 5685630 w 6710363"/>
              <a:gd name="connsiteY4" fmla="*/ 2049464 h 2049464"/>
              <a:gd name="connsiteX5" fmla="*/ 1024732 w 6710363"/>
              <a:gd name="connsiteY5" fmla="*/ 2049463 h 2049464"/>
              <a:gd name="connsiteX6" fmla="*/ 0 w 6710363"/>
              <a:gd name="connsiteY6" fmla="*/ 1024731 h 2049464"/>
              <a:gd name="connsiteX7" fmla="*/ 0 w 6710363"/>
              <a:gd name="connsiteY7" fmla="*/ 1024732 h 2049464"/>
              <a:gd name="connsiteX0" fmla="*/ 0 w 6268242"/>
              <a:gd name="connsiteY0" fmla="*/ 1024732 h 2049464"/>
              <a:gd name="connsiteX1" fmla="*/ 1024732 w 6268242"/>
              <a:gd name="connsiteY1" fmla="*/ 0 h 2049464"/>
              <a:gd name="connsiteX2" fmla="*/ 5685631 w 6268242"/>
              <a:gd name="connsiteY2" fmla="*/ 0 h 2049464"/>
              <a:gd name="connsiteX3" fmla="*/ 5685630 w 6268242"/>
              <a:gd name="connsiteY3" fmla="*/ 2049464 h 2049464"/>
              <a:gd name="connsiteX4" fmla="*/ 1024732 w 6268242"/>
              <a:gd name="connsiteY4" fmla="*/ 2049463 h 2049464"/>
              <a:gd name="connsiteX5" fmla="*/ 0 w 6268242"/>
              <a:gd name="connsiteY5" fmla="*/ 1024731 h 2049464"/>
              <a:gd name="connsiteX6" fmla="*/ 0 w 6268242"/>
              <a:gd name="connsiteY6" fmla="*/ 1024732 h 2049464"/>
              <a:gd name="connsiteX0" fmla="*/ 0 w 6295457"/>
              <a:gd name="connsiteY0" fmla="*/ 1024732 h 2049464"/>
              <a:gd name="connsiteX1" fmla="*/ 1024732 w 6295457"/>
              <a:gd name="connsiteY1" fmla="*/ 0 h 2049464"/>
              <a:gd name="connsiteX2" fmla="*/ 5685631 w 6295457"/>
              <a:gd name="connsiteY2" fmla="*/ 0 h 2049464"/>
              <a:gd name="connsiteX3" fmla="*/ 5685630 w 6295457"/>
              <a:gd name="connsiteY3" fmla="*/ 2049464 h 2049464"/>
              <a:gd name="connsiteX4" fmla="*/ 1024732 w 6295457"/>
              <a:gd name="connsiteY4" fmla="*/ 2049463 h 2049464"/>
              <a:gd name="connsiteX5" fmla="*/ 0 w 6295457"/>
              <a:gd name="connsiteY5" fmla="*/ 1024731 h 2049464"/>
              <a:gd name="connsiteX6" fmla="*/ 0 w 6295457"/>
              <a:gd name="connsiteY6" fmla="*/ 1024732 h 2049464"/>
              <a:gd name="connsiteX0" fmla="*/ 0 w 6295457"/>
              <a:gd name="connsiteY0" fmla="*/ 1024732 h 2049464"/>
              <a:gd name="connsiteX1" fmla="*/ 1024732 w 6295457"/>
              <a:gd name="connsiteY1" fmla="*/ 0 h 2049464"/>
              <a:gd name="connsiteX2" fmla="*/ 5685631 w 6295457"/>
              <a:gd name="connsiteY2" fmla="*/ 0 h 2049464"/>
              <a:gd name="connsiteX3" fmla="*/ 5685630 w 6295457"/>
              <a:gd name="connsiteY3" fmla="*/ 2049464 h 2049464"/>
              <a:gd name="connsiteX4" fmla="*/ 1024732 w 6295457"/>
              <a:gd name="connsiteY4" fmla="*/ 2049463 h 2049464"/>
              <a:gd name="connsiteX5" fmla="*/ 0 w 6295457"/>
              <a:gd name="connsiteY5" fmla="*/ 1024731 h 2049464"/>
              <a:gd name="connsiteX6" fmla="*/ 0 w 6295457"/>
              <a:gd name="connsiteY6" fmla="*/ 1024732 h 2049464"/>
              <a:gd name="connsiteX0" fmla="*/ 0 w 6295457"/>
              <a:gd name="connsiteY0" fmla="*/ 1024732 h 2049464"/>
              <a:gd name="connsiteX1" fmla="*/ 1024732 w 6295457"/>
              <a:gd name="connsiteY1" fmla="*/ 0 h 2049464"/>
              <a:gd name="connsiteX2" fmla="*/ 5685631 w 6295457"/>
              <a:gd name="connsiteY2" fmla="*/ 0 h 2049464"/>
              <a:gd name="connsiteX3" fmla="*/ 5685630 w 6295457"/>
              <a:gd name="connsiteY3" fmla="*/ 2049464 h 2049464"/>
              <a:gd name="connsiteX4" fmla="*/ 1024732 w 6295457"/>
              <a:gd name="connsiteY4" fmla="*/ 2049463 h 2049464"/>
              <a:gd name="connsiteX5" fmla="*/ 0 w 6295457"/>
              <a:gd name="connsiteY5" fmla="*/ 1024731 h 2049464"/>
              <a:gd name="connsiteX6" fmla="*/ 0 w 6295457"/>
              <a:gd name="connsiteY6" fmla="*/ 1024732 h 2049464"/>
              <a:gd name="connsiteX0" fmla="*/ 0 w 6582620"/>
              <a:gd name="connsiteY0" fmla="*/ 1024732 h 2049464"/>
              <a:gd name="connsiteX1" fmla="*/ 1024732 w 6582620"/>
              <a:gd name="connsiteY1" fmla="*/ 0 h 2049464"/>
              <a:gd name="connsiteX2" fmla="*/ 5685631 w 6582620"/>
              <a:gd name="connsiteY2" fmla="*/ 0 h 2049464"/>
              <a:gd name="connsiteX3" fmla="*/ 5685630 w 6582620"/>
              <a:gd name="connsiteY3" fmla="*/ 2049464 h 2049464"/>
              <a:gd name="connsiteX4" fmla="*/ 1024732 w 6582620"/>
              <a:gd name="connsiteY4" fmla="*/ 2049463 h 2049464"/>
              <a:gd name="connsiteX5" fmla="*/ 0 w 6582620"/>
              <a:gd name="connsiteY5" fmla="*/ 1024731 h 2049464"/>
              <a:gd name="connsiteX6" fmla="*/ 0 w 6582620"/>
              <a:gd name="connsiteY6" fmla="*/ 1024732 h 2049464"/>
              <a:gd name="connsiteX0" fmla="*/ 0 w 6030881"/>
              <a:gd name="connsiteY0" fmla="*/ 1024732 h 2049464"/>
              <a:gd name="connsiteX1" fmla="*/ 1024732 w 6030881"/>
              <a:gd name="connsiteY1" fmla="*/ 0 h 2049464"/>
              <a:gd name="connsiteX2" fmla="*/ 5685631 w 6030881"/>
              <a:gd name="connsiteY2" fmla="*/ 0 h 2049464"/>
              <a:gd name="connsiteX3" fmla="*/ 5685630 w 6030881"/>
              <a:gd name="connsiteY3" fmla="*/ 2049464 h 2049464"/>
              <a:gd name="connsiteX4" fmla="*/ 1024732 w 6030881"/>
              <a:gd name="connsiteY4" fmla="*/ 2049463 h 2049464"/>
              <a:gd name="connsiteX5" fmla="*/ 0 w 6030881"/>
              <a:gd name="connsiteY5" fmla="*/ 1024731 h 2049464"/>
              <a:gd name="connsiteX6" fmla="*/ 0 w 6030881"/>
              <a:gd name="connsiteY6" fmla="*/ 1024732 h 2049464"/>
              <a:gd name="connsiteX0" fmla="*/ 0 w 5685631"/>
              <a:gd name="connsiteY0" fmla="*/ 1024732 h 2049464"/>
              <a:gd name="connsiteX1" fmla="*/ 1024732 w 5685631"/>
              <a:gd name="connsiteY1" fmla="*/ 0 h 2049464"/>
              <a:gd name="connsiteX2" fmla="*/ 5685631 w 5685631"/>
              <a:gd name="connsiteY2" fmla="*/ 0 h 2049464"/>
              <a:gd name="connsiteX3" fmla="*/ 5685630 w 5685631"/>
              <a:gd name="connsiteY3" fmla="*/ 2049464 h 2049464"/>
              <a:gd name="connsiteX4" fmla="*/ 1024732 w 5685631"/>
              <a:gd name="connsiteY4" fmla="*/ 2049463 h 2049464"/>
              <a:gd name="connsiteX5" fmla="*/ 0 w 5685631"/>
              <a:gd name="connsiteY5" fmla="*/ 1024731 h 2049464"/>
              <a:gd name="connsiteX6" fmla="*/ 0 w 5685631"/>
              <a:gd name="connsiteY6" fmla="*/ 1024732 h 2049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85631" h="2049464">
                <a:moveTo>
                  <a:pt x="0" y="1024732"/>
                </a:moveTo>
                <a:cubicBezTo>
                  <a:pt x="0" y="458788"/>
                  <a:pt x="458788" y="0"/>
                  <a:pt x="1024732" y="0"/>
                </a:cubicBezTo>
                <a:lnTo>
                  <a:pt x="5685631" y="0"/>
                </a:lnTo>
                <a:cubicBezTo>
                  <a:pt x="5685630" y="1024732"/>
                  <a:pt x="5685630" y="1024732"/>
                  <a:pt x="5685630" y="2049464"/>
                </a:cubicBezTo>
                <a:lnTo>
                  <a:pt x="1024732" y="2049463"/>
                </a:lnTo>
                <a:cubicBezTo>
                  <a:pt x="458788" y="2049463"/>
                  <a:pt x="0" y="1590675"/>
                  <a:pt x="0" y="1024731"/>
                </a:cubicBezTo>
                <a:lnTo>
                  <a:pt x="0" y="1024732"/>
                </a:lnTo>
                <a:close/>
              </a:path>
            </a:pathLst>
          </a:custGeom>
        </p:spPr>
        <p:txBody>
          <a:bodyPr lIns="432000" rIns="720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/>
            </a:lvl1pPr>
          </a:lstStyle>
          <a:p>
            <a:r>
              <a:rPr lang="es-ES_tradnl" dirty="0"/>
              <a:t>Arrastre la imagen al marcador de posición o haga clic en el icono para </a:t>
            </a:r>
            <a:r>
              <a:rPr lang="es-ES_tradnl"/>
              <a:t>agregarla.</a:t>
            </a:r>
            <a:endParaRPr lang="es-ES_tradn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B7B6FE60-C519-418B-B07B-869E072075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8625" y="611918"/>
            <a:ext cx="457250" cy="3928966"/>
          </a:xfrm>
          <a:prstGeom prst="rect">
            <a:avLst/>
          </a:prstGeom>
        </p:spPr>
      </p:pic>
      <p:sp>
        <p:nvSpPr>
          <p:cNvPr id="10" name="Marcador de fecha 9">
            <a:extLst>
              <a:ext uri="{FF2B5EF4-FFF2-40B4-BE49-F238E27FC236}">
                <a16:creationId xmlns:a16="http://schemas.microsoft.com/office/drawing/2014/main" id="{4576B8B0-C0C2-41A1-9AE1-7069D9101CE0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11" name="Marcador de pie de página 10">
            <a:extLst>
              <a:ext uri="{FF2B5EF4-FFF2-40B4-BE49-F238E27FC236}">
                <a16:creationId xmlns:a16="http://schemas.microsoft.com/office/drawing/2014/main" id="{198506E0-3443-415C-8A47-89FE1B61405F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13" name="Marcador de número de diapositiva 12">
            <a:extLst>
              <a:ext uri="{FF2B5EF4-FFF2-40B4-BE49-F238E27FC236}">
                <a16:creationId xmlns:a16="http://schemas.microsoft.com/office/drawing/2014/main" id="{AA6E3755-974D-4E55-BAC6-BCDC907474A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  <p:transition spd="slow">
    <p:strips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n abaj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918934" y="1072168"/>
            <a:ext cx="6189789" cy="1325563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918934" y="2532668"/>
            <a:ext cx="6189789" cy="2349905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sp>
        <p:nvSpPr>
          <p:cNvPr id="3" name="Marcador de tabla 2"/>
          <p:cNvSpPr>
            <a:spLocks noGrp="1"/>
          </p:cNvSpPr>
          <p:nvPr>
            <p:ph type="tbl" sz="quarter" idx="14"/>
          </p:nvPr>
        </p:nvSpPr>
        <p:spPr>
          <a:xfrm>
            <a:off x="7540625" y="1071563"/>
            <a:ext cx="3789363" cy="3811587"/>
          </a:xfrm>
        </p:spPr>
        <p:txBody>
          <a:bodyPr/>
          <a:lstStyle/>
          <a:p>
            <a:endParaRPr lang="es-ES_tradnl"/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9DF617A-D9F0-46EA-9F81-40FCD0758374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2D1F3E0-BB65-4EEF-9389-AFF2D400E7C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8318F14-BF62-42F6-8FE0-6867115BD60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  <p:sp>
        <p:nvSpPr>
          <p:cNvPr id="13" name="Marcador de imagen 12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5398578"/>
            <a:ext cx="7212632" cy="1459421"/>
          </a:xfrm>
          <a:custGeom>
            <a:avLst/>
            <a:gdLst>
              <a:gd name="connsiteX0" fmla="*/ 0 w 8672052"/>
              <a:gd name="connsiteY0" fmla="*/ 1459421 h 2918841"/>
              <a:gd name="connsiteX1" fmla="*/ 1459421 w 8672052"/>
              <a:gd name="connsiteY1" fmla="*/ 0 h 2918841"/>
              <a:gd name="connsiteX2" fmla="*/ 7212632 w 8672052"/>
              <a:gd name="connsiteY2" fmla="*/ 0 h 2918841"/>
              <a:gd name="connsiteX3" fmla="*/ 8672053 w 8672052"/>
              <a:gd name="connsiteY3" fmla="*/ 1459421 h 2918841"/>
              <a:gd name="connsiteX4" fmla="*/ 8672052 w 8672052"/>
              <a:gd name="connsiteY4" fmla="*/ 1459421 h 2918841"/>
              <a:gd name="connsiteX5" fmla="*/ 7212631 w 8672052"/>
              <a:gd name="connsiteY5" fmla="*/ 2918842 h 2918841"/>
              <a:gd name="connsiteX6" fmla="*/ 1459421 w 8672052"/>
              <a:gd name="connsiteY6" fmla="*/ 2918841 h 2918841"/>
              <a:gd name="connsiteX7" fmla="*/ 0 w 8672052"/>
              <a:gd name="connsiteY7" fmla="*/ 1459420 h 2918841"/>
              <a:gd name="connsiteX8" fmla="*/ 0 w 8672052"/>
              <a:gd name="connsiteY8" fmla="*/ 1459421 h 2918841"/>
              <a:gd name="connsiteX0" fmla="*/ 0 w 8672053"/>
              <a:gd name="connsiteY0" fmla="*/ 1459420 h 2918842"/>
              <a:gd name="connsiteX1" fmla="*/ 1459421 w 8672053"/>
              <a:gd name="connsiteY1" fmla="*/ 0 h 2918842"/>
              <a:gd name="connsiteX2" fmla="*/ 7212632 w 8672053"/>
              <a:gd name="connsiteY2" fmla="*/ 0 h 2918842"/>
              <a:gd name="connsiteX3" fmla="*/ 8672053 w 8672053"/>
              <a:gd name="connsiteY3" fmla="*/ 1459421 h 2918842"/>
              <a:gd name="connsiteX4" fmla="*/ 8672052 w 8672053"/>
              <a:gd name="connsiteY4" fmla="*/ 1459421 h 2918842"/>
              <a:gd name="connsiteX5" fmla="*/ 7212631 w 8672053"/>
              <a:gd name="connsiteY5" fmla="*/ 2918842 h 2918842"/>
              <a:gd name="connsiteX6" fmla="*/ 1459421 w 8672053"/>
              <a:gd name="connsiteY6" fmla="*/ 2918841 h 2918842"/>
              <a:gd name="connsiteX7" fmla="*/ 0 w 8672053"/>
              <a:gd name="connsiteY7" fmla="*/ 1459420 h 2918842"/>
              <a:gd name="connsiteX0" fmla="*/ 719151 w 7931783"/>
              <a:gd name="connsiteY0" fmla="*/ 2918841 h 2918842"/>
              <a:gd name="connsiteX1" fmla="*/ 719151 w 7931783"/>
              <a:gd name="connsiteY1" fmla="*/ 0 h 2918842"/>
              <a:gd name="connsiteX2" fmla="*/ 6472362 w 7931783"/>
              <a:gd name="connsiteY2" fmla="*/ 0 h 2918842"/>
              <a:gd name="connsiteX3" fmla="*/ 7931783 w 7931783"/>
              <a:gd name="connsiteY3" fmla="*/ 1459421 h 2918842"/>
              <a:gd name="connsiteX4" fmla="*/ 7931782 w 7931783"/>
              <a:gd name="connsiteY4" fmla="*/ 1459421 h 2918842"/>
              <a:gd name="connsiteX5" fmla="*/ 6472361 w 7931783"/>
              <a:gd name="connsiteY5" fmla="*/ 2918842 h 2918842"/>
              <a:gd name="connsiteX6" fmla="*/ 719151 w 7931783"/>
              <a:gd name="connsiteY6" fmla="*/ 2918841 h 2918842"/>
              <a:gd name="connsiteX0" fmla="*/ 426164 w 7638796"/>
              <a:gd name="connsiteY0" fmla="*/ 2918841 h 2918842"/>
              <a:gd name="connsiteX1" fmla="*/ 426164 w 7638796"/>
              <a:gd name="connsiteY1" fmla="*/ 0 h 2918842"/>
              <a:gd name="connsiteX2" fmla="*/ 6179375 w 7638796"/>
              <a:gd name="connsiteY2" fmla="*/ 0 h 2918842"/>
              <a:gd name="connsiteX3" fmla="*/ 7638796 w 7638796"/>
              <a:gd name="connsiteY3" fmla="*/ 1459421 h 2918842"/>
              <a:gd name="connsiteX4" fmla="*/ 7638795 w 7638796"/>
              <a:gd name="connsiteY4" fmla="*/ 1459421 h 2918842"/>
              <a:gd name="connsiteX5" fmla="*/ 6179374 w 7638796"/>
              <a:gd name="connsiteY5" fmla="*/ 2918842 h 2918842"/>
              <a:gd name="connsiteX6" fmla="*/ 426164 w 7638796"/>
              <a:gd name="connsiteY6" fmla="*/ 2918841 h 2918842"/>
              <a:gd name="connsiteX0" fmla="*/ 0 w 7212632"/>
              <a:gd name="connsiteY0" fmla="*/ 2918841 h 2918842"/>
              <a:gd name="connsiteX1" fmla="*/ 0 w 7212632"/>
              <a:gd name="connsiteY1" fmla="*/ 0 h 2918842"/>
              <a:gd name="connsiteX2" fmla="*/ 5753211 w 7212632"/>
              <a:gd name="connsiteY2" fmla="*/ 0 h 2918842"/>
              <a:gd name="connsiteX3" fmla="*/ 7212632 w 7212632"/>
              <a:gd name="connsiteY3" fmla="*/ 1459421 h 2918842"/>
              <a:gd name="connsiteX4" fmla="*/ 7212631 w 7212632"/>
              <a:gd name="connsiteY4" fmla="*/ 1459421 h 2918842"/>
              <a:gd name="connsiteX5" fmla="*/ 5753210 w 7212632"/>
              <a:gd name="connsiteY5" fmla="*/ 2918842 h 2918842"/>
              <a:gd name="connsiteX6" fmla="*/ 0 w 7212632"/>
              <a:gd name="connsiteY6" fmla="*/ 2918841 h 2918842"/>
              <a:gd name="connsiteX0" fmla="*/ 0 w 7212632"/>
              <a:gd name="connsiteY0" fmla="*/ 2918841 h 2918842"/>
              <a:gd name="connsiteX1" fmla="*/ 0 w 7212632"/>
              <a:gd name="connsiteY1" fmla="*/ 0 h 2918842"/>
              <a:gd name="connsiteX2" fmla="*/ 5753211 w 7212632"/>
              <a:gd name="connsiteY2" fmla="*/ 0 h 2918842"/>
              <a:gd name="connsiteX3" fmla="*/ 7212632 w 7212632"/>
              <a:gd name="connsiteY3" fmla="*/ 1459421 h 2918842"/>
              <a:gd name="connsiteX4" fmla="*/ 7212631 w 7212632"/>
              <a:gd name="connsiteY4" fmla="*/ 1459421 h 2918842"/>
              <a:gd name="connsiteX5" fmla="*/ 5753210 w 7212632"/>
              <a:gd name="connsiteY5" fmla="*/ 2918842 h 2918842"/>
              <a:gd name="connsiteX6" fmla="*/ 0 w 7212632"/>
              <a:gd name="connsiteY6" fmla="*/ 2918841 h 2918842"/>
              <a:gd name="connsiteX0" fmla="*/ 0 w 7212632"/>
              <a:gd name="connsiteY0" fmla="*/ 2918841 h 2918842"/>
              <a:gd name="connsiteX1" fmla="*/ 0 w 7212632"/>
              <a:gd name="connsiteY1" fmla="*/ 0 h 2918842"/>
              <a:gd name="connsiteX2" fmla="*/ 5753211 w 7212632"/>
              <a:gd name="connsiteY2" fmla="*/ 0 h 2918842"/>
              <a:gd name="connsiteX3" fmla="*/ 7212632 w 7212632"/>
              <a:gd name="connsiteY3" fmla="*/ 1459421 h 2918842"/>
              <a:gd name="connsiteX4" fmla="*/ 7212631 w 7212632"/>
              <a:gd name="connsiteY4" fmla="*/ 1459421 h 2918842"/>
              <a:gd name="connsiteX5" fmla="*/ 5753210 w 7212632"/>
              <a:gd name="connsiteY5" fmla="*/ 2918842 h 2918842"/>
              <a:gd name="connsiteX6" fmla="*/ 0 w 7212632"/>
              <a:gd name="connsiteY6" fmla="*/ 2918841 h 2918842"/>
              <a:gd name="connsiteX0" fmla="*/ 0 w 7212632"/>
              <a:gd name="connsiteY0" fmla="*/ 2918841 h 2918842"/>
              <a:gd name="connsiteX1" fmla="*/ 0 w 7212632"/>
              <a:gd name="connsiteY1" fmla="*/ 0 h 2918842"/>
              <a:gd name="connsiteX2" fmla="*/ 5753211 w 7212632"/>
              <a:gd name="connsiteY2" fmla="*/ 0 h 2918842"/>
              <a:gd name="connsiteX3" fmla="*/ 7212632 w 7212632"/>
              <a:gd name="connsiteY3" fmla="*/ 1459421 h 2918842"/>
              <a:gd name="connsiteX4" fmla="*/ 7212631 w 7212632"/>
              <a:gd name="connsiteY4" fmla="*/ 1459421 h 2918842"/>
              <a:gd name="connsiteX5" fmla="*/ 5753210 w 7212632"/>
              <a:gd name="connsiteY5" fmla="*/ 2918842 h 2918842"/>
              <a:gd name="connsiteX6" fmla="*/ 0 w 7212632"/>
              <a:gd name="connsiteY6" fmla="*/ 2918841 h 2918842"/>
              <a:gd name="connsiteX0" fmla="*/ 0 w 7212632"/>
              <a:gd name="connsiteY0" fmla="*/ 2918841 h 2946077"/>
              <a:gd name="connsiteX1" fmla="*/ 0 w 7212632"/>
              <a:gd name="connsiteY1" fmla="*/ 0 h 2946077"/>
              <a:gd name="connsiteX2" fmla="*/ 5753211 w 7212632"/>
              <a:gd name="connsiteY2" fmla="*/ 0 h 2946077"/>
              <a:gd name="connsiteX3" fmla="*/ 7212632 w 7212632"/>
              <a:gd name="connsiteY3" fmla="*/ 1459421 h 2946077"/>
              <a:gd name="connsiteX4" fmla="*/ 7212631 w 7212632"/>
              <a:gd name="connsiteY4" fmla="*/ 1459421 h 2946077"/>
              <a:gd name="connsiteX5" fmla="*/ 0 w 7212632"/>
              <a:gd name="connsiteY5" fmla="*/ 2918841 h 2946077"/>
              <a:gd name="connsiteX0" fmla="*/ 0 w 7212632"/>
              <a:gd name="connsiteY0" fmla="*/ 1480006 h 1652467"/>
              <a:gd name="connsiteX1" fmla="*/ 0 w 7212632"/>
              <a:gd name="connsiteY1" fmla="*/ 0 h 1652467"/>
              <a:gd name="connsiteX2" fmla="*/ 5753211 w 7212632"/>
              <a:gd name="connsiteY2" fmla="*/ 0 h 1652467"/>
              <a:gd name="connsiteX3" fmla="*/ 7212632 w 7212632"/>
              <a:gd name="connsiteY3" fmla="*/ 1459421 h 1652467"/>
              <a:gd name="connsiteX4" fmla="*/ 7212631 w 7212632"/>
              <a:gd name="connsiteY4" fmla="*/ 1459421 h 1652467"/>
              <a:gd name="connsiteX5" fmla="*/ 0 w 7212632"/>
              <a:gd name="connsiteY5" fmla="*/ 1480006 h 1652467"/>
              <a:gd name="connsiteX0" fmla="*/ 0 w 7212632"/>
              <a:gd name="connsiteY0" fmla="*/ 1480006 h 1570680"/>
              <a:gd name="connsiteX1" fmla="*/ 0 w 7212632"/>
              <a:gd name="connsiteY1" fmla="*/ 0 h 1570680"/>
              <a:gd name="connsiteX2" fmla="*/ 5753211 w 7212632"/>
              <a:gd name="connsiteY2" fmla="*/ 0 h 1570680"/>
              <a:gd name="connsiteX3" fmla="*/ 7212632 w 7212632"/>
              <a:gd name="connsiteY3" fmla="*/ 1459421 h 1570680"/>
              <a:gd name="connsiteX4" fmla="*/ 7212631 w 7212632"/>
              <a:gd name="connsiteY4" fmla="*/ 1459421 h 1570680"/>
              <a:gd name="connsiteX5" fmla="*/ 0 w 7212632"/>
              <a:gd name="connsiteY5" fmla="*/ 1480006 h 1570680"/>
              <a:gd name="connsiteX0" fmla="*/ 0 w 7212632"/>
              <a:gd name="connsiteY0" fmla="*/ 1480006 h 1480006"/>
              <a:gd name="connsiteX1" fmla="*/ 0 w 7212632"/>
              <a:gd name="connsiteY1" fmla="*/ 0 h 1480006"/>
              <a:gd name="connsiteX2" fmla="*/ 5753211 w 7212632"/>
              <a:gd name="connsiteY2" fmla="*/ 0 h 1480006"/>
              <a:gd name="connsiteX3" fmla="*/ 7212632 w 7212632"/>
              <a:gd name="connsiteY3" fmla="*/ 1459421 h 1480006"/>
              <a:gd name="connsiteX4" fmla="*/ 7212631 w 7212632"/>
              <a:gd name="connsiteY4" fmla="*/ 1459421 h 1480006"/>
              <a:gd name="connsiteX5" fmla="*/ 0 w 7212632"/>
              <a:gd name="connsiteY5" fmla="*/ 1480006 h 1480006"/>
              <a:gd name="connsiteX0" fmla="*/ 13447 w 7212632"/>
              <a:gd name="connsiteY0" fmla="*/ 1466559 h 1466559"/>
              <a:gd name="connsiteX1" fmla="*/ 0 w 7212632"/>
              <a:gd name="connsiteY1" fmla="*/ 0 h 1466559"/>
              <a:gd name="connsiteX2" fmla="*/ 5753211 w 7212632"/>
              <a:gd name="connsiteY2" fmla="*/ 0 h 1466559"/>
              <a:gd name="connsiteX3" fmla="*/ 7212632 w 7212632"/>
              <a:gd name="connsiteY3" fmla="*/ 1459421 h 1466559"/>
              <a:gd name="connsiteX4" fmla="*/ 7212631 w 7212632"/>
              <a:gd name="connsiteY4" fmla="*/ 1459421 h 1466559"/>
              <a:gd name="connsiteX5" fmla="*/ 13447 w 7212632"/>
              <a:gd name="connsiteY5" fmla="*/ 1466559 h 1466559"/>
              <a:gd name="connsiteX0" fmla="*/ 67235 w 7212632"/>
              <a:gd name="connsiteY0" fmla="*/ 1419494 h 1459421"/>
              <a:gd name="connsiteX1" fmla="*/ 0 w 7212632"/>
              <a:gd name="connsiteY1" fmla="*/ 0 h 1459421"/>
              <a:gd name="connsiteX2" fmla="*/ 5753211 w 7212632"/>
              <a:gd name="connsiteY2" fmla="*/ 0 h 1459421"/>
              <a:gd name="connsiteX3" fmla="*/ 7212632 w 7212632"/>
              <a:gd name="connsiteY3" fmla="*/ 1459421 h 1459421"/>
              <a:gd name="connsiteX4" fmla="*/ 7212631 w 7212632"/>
              <a:gd name="connsiteY4" fmla="*/ 1459421 h 1459421"/>
              <a:gd name="connsiteX5" fmla="*/ 67235 w 7212632"/>
              <a:gd name="connsiteY5" fmla="*/ 1419494 h 1459421"/>
              <a:gd name="connsiteX0" fmla="*/ 3735 w 7212632"/>
              <a:gd name="connsiteY0" fmla="*/ 1457594 h 1459421"/>
              <a:gd name="connsiteX1" fmla="*/ 0 w 7212632"/>
              <a:gd name="connsiteY1" fmla="*/ 0 h 1459421"/>
              <a:gd name="connsiteX2" fmla="*/ 5753211 w 7212632"/>
              <a:gd name="connsiteY2" fmla="*/ 0 h 1459421"/>
              <a:gd name="connsiteX3" fmla="*/ 7212632 w 7212632"/>
              <a:gd name="connsiteY3" fmla="*/ 1459421 h 1459421"/>
              <a:gd name="connsiteX4" fmla="*/ 7212631 w 7212632"/>
              <a:gd name="connsiteY4" fmla="*/ 1459421 h 1459421"/>
              <a:gd name="connsiteX5" fmla="*/ 3735 w 7212632"/>
              <a:gd name="connsiteY5" fmla="*/ 1457594 h 1459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12632" h="1459421">
                <a:moveTo>
                  <a:pt x="3735" y="1457594"/>
                </a:moveTo>
                <a:lnTo>
                  <a:pt x="0" y="0"/>
                </a:lnTo>
                <a:lnTo>
                  <a:pt x="5753211" y="0"/>
                </a:lnTo>
                <a:cubicBezTo>
                  <a:pt x="6559227" y="0"/>
                  <a:pt x="7212632" y="653405"/>
                  <a:pt x="7212632" y="1459421"/>
                </a:cubicBezTo>
                <a:lnTo>
                  <a:pt x="7212631" y="1459421"/>
                </a:lnTo>
                <a:lnTo>
                  <a:pt x="3735" y="1457594"/>
                </a:lnTo>
                <a:close/>
              </a:path>
            </a:pathLst>
          </a:custGeom>
        </p:spPr>
        <p:txBody>
          <a:bodyPr lIns="720000" tIns="90000" rIns="720000" bIns="46800" anchor="ctr" anchorCtr="0">
            <a:normAutofit/>
          </a:bodyPr>
          <a:lstStyle>
            <a:lvl1pPr marL="228600" marR="0" indent="-22860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800"/>
            </a:lvl1pPr>
          </a:lstStyle>
          <a:p>
            <a:r>
              <a:rPr lang="es-ES_tradnl" dirty="0"/>
              <a:t>Arrastre la imagen al marcador de posición o haga clic en el icono para agregarla.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DBEBFB5-8B08-49BA-8EA3-BE65902328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55920" b="50822"/>
          <a:stretch/>
        </p:blipFill>
        <p:spPr>
          <a:xfrm>
            <a:off x="-1" y="0"/>
            <a:ext cx="1059265" cy="3372615"/>
          </a:xfrm>
          <a:prstGeom prst="rect">
            <a:avLst/>
          </a:prstGeom>
        </p:spPr>
      </p:pic>
    </p:spTree>
  </p:cSld>
  <p:clrMapOvr>
    <a:masterClrMapping/>
  </p:clrMapOvr>
  <p:transition spd="slow">
    <p:strip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arcador de fecha 9">
            <a:extLst>
              <a:ext uri="{FF2B5EF4-FFF2-40B4-BE49-F238E27FC236}">
                <a16:creationId xmlns:a16="http://schemas.microsoft.com/office/drawing/2014/main" id="{E99DD7BC-E722-4040-B6E8-0AA4BA837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11" name="Marcador de pie de página 10">
            <a:extLst>
              <a:ext uri="{FF2B5EF4-FFF2-40B4-BE49-F238E27FC236}">
                <a16:creationId xmlns:a16="http://schemas.microsoft.com/office/drawing/2014/main" id="{6FFBCCAB-C064-4FBE-B738-2A1FEC8B6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12" name="Marcador de número de diapositiva 11">
            <a:extLst>
              <a:ext uri="{FF2B5EF4-FFF2-40B4-BE49-F238E27FC236}">
                <a16:creationId xmlns:a16="http://schemas.microsoft.com/office/drawing/2014/main" id="{F703433D-5562-44A6-B760-DEFBD58F0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809154554"/>
      </p:ext>
    </p:extLst>
  </p:cSld>
  <p:clrMapOvr>
    <a:masterClrMapping/>
  </p:clrMapOvr>
  <p:transition spd="slow">
    <p:strips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n arri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imagen 12"/>
          <p:cNvSpPr>
            <a:spLocks noGrp="1"/>
          </p:cNvSpPr>
          <p:nvPr>
            <p:ph type="pic" sz="quarter" idx="13"/>
          </p:nvPr>
        </p:nvSpPr>
        <p:spPr>
          <a:xfrm>
            <a:off x="0" y="-954"/>
            <a:ext cx="6560693" cy="1579180"/>
          </a:xfrm>
          <a:custGeom>
            <a:avLst/>
            <a:gdLst>
              <a:gd name="connsiteX0" fmla="*/ 0 w 8136294"/>
              <a:gd name="connsiteY0" fmla="*/ 1575602 h 3151203"/>
              <a:gd name="connsiteX1" fmla="*/ 1575602 w 8136294"/>
              <a:gd name="connsiteY1" fmla="*/ 0 h 3151203"/>
              <a:gd name="connsiteX2" fmla="*/ 6560693 w 8136294"/>
              <a:gd name="connsiteY2" fmla="*/ 0 h 3151203"/>
              <a:gd name="connsiteX3" fmla="*/ 8136295 w 8136294"/>
              <a:gd name="connsiteY3" fmla="*/ 1575602 h 3151203"/>
              <a:gd name="connsiteX4" fmla="*/ 8136294 w 8136294"/>
              <a:gd name="connsiteY4" fmla="*/ 1575602 h 3151203"/>
              <a:gd name="connsiteX5" fmla="*/ 6560692 w 8136294"/>
              <a:gd name="connsiteY5" fmla="*/ 3151204 h 3151203"/>
              <a:gd name="connsiteX6" fmla="*/ 1575602 w 8136294"/>
              <a:gd name="connsiteY6" fmla="*/ 3151203 h 3151203"/>
              <a:gd name="connsiteX7" fmla="*/ 0 w 8136294"/>
              <a:gd name="connsiteY7" fmla="*/ 1575601 h 3151203"/>
              <a:gd name="connsiteX8" fmla="*/ 0 w 8136294"/>
              <a:gd name="connsiteY8" fmla="*/ 1575602 h 3151203"/>
              <a:gd name="connsiteX0" fmla="*/ 0 w 8136295"/>
              <a:gd name="connsiteY0" fmla="*/ 1575601 h 3151204"/>
              <a:gd name="connsiteX1" fmla="*/ 1575602 w 8136295"/>
              <a:gd name="connsiteY1" fmla="*/ 0 h 3151204"/>
              <a:gd name="connsiteX2" fmla="*/ 6560693 w 8136295"/>
              <a:gd name="connsiteY2" fmla="*/ 0 h 3151204"/>
              <a:gd name="connsiteX3" fmla="*/ 8136295 w 8136295"/>
              <a:gd name="connsiteY3" fmla="*/ 1575602 h 3151204"/>
              <a:gd name="connsiteX4" fmla="*/ 8136294 w 8136295"/>
              <a:gd name="connsiteY4" fmla="*/ 1575602 h 3151204"/>
              <a:gd name="connsiteX5" fmla="*/ 6560692 w 8136295"/>
              <a:gd name="connsiteY5" fmla="*/ 3151204 h 3151204"/>
              <a:gd name="connsiteX6" fmla="*/ 1575602 w 8136295"/>
              <a:gd name="connsiteY6" fmla="*/ 3151203 h 3151204"/>
              <a:gd name="connsiteX7" fmla="*/ 0 w 8136295"/>
              <a:gd name="connsiteY7" fmla="*/ 1575601 h 3151204"/>
              <a:gd name="connsiteX0" fmla="*/ 623137 w 7183830"/>
              <a:gd name="connsiteY0" fmla="*/ 3151203 h 3151204"/>
              <a:gd name="connsiteX1" fmla="*/ 623137 w 7183830"/>
              <a:gd name="connsiteY1" fmla="*/ 0 h 3151204"/>
              <a:gd name="connsiteX2" fmla="*/ 5608228 w 7183830"/>
              <a:gd name="connsiteY2" fmla="*/ 0 h 3151204"/>
              <a:gd name="connsiteX3" fmla="*/ 7183830 w 7183830"/>
              <a:gd name="connsiteY3" fmla="*/ 1575602 h 3151204"/>
              <a:gd name="connsiteX4" fmla="*/ 7183829 w 7183830"/>
              <a:gd name="connsiteY4" fmla="*/ 1575602 h 3151204"/>
              <a:gd name="connsiteX5" fmla="*/ 5608227 w 7183830"/>
              <a:gd name="connsiteY5" fmla="*/ 3151204 h 3151204"/>
              <a:gd name="connsiteX6" fmla="*/ 623137 w 7183830"/>
              <a:gd name="connsiteY6" fmla="*/ 3151203 h 3151204"/>
              <a:gd name="connsiteX0" fmla="*/ 623137 w 7183830"/>
              <a:gd name="connsiteY0" fmla="*/ 3151203 h 3151204"/>
              <a:gd name="connsiteX1" fmla="*/ 623137 w 7183830"/>
              <a:gd name="connsiteY1" fmla="*/ 0 h 3151204"/>
              <a:gd name="connsiteX2" fmla="*/ 5608228 w 7183830"/>
              <a:gd name="connsiteY2" fmla="*/ 0 h 3151204"/>
              <a:gd name="connsiteX3" fmla="*/ 7183830 w 7183830"/>
              <a:gd name="connsiteY3" fmla="*/ 1575602 h 3151204"/>
              <a:gd name="connsiteX4" fmla="*/ 7183829 w 7183830"/>
              <a:gd name="connsiteY4" fmla="*/ 1575602 h 3151204"/>
              <a:gd name="connsiteX5" fmla="*/ 5608227 w 7183830"/>
              <a:gd name="connsiteY5" fmla="*/ 3151204 h 3151204"/>
              <a:gd name="connsiteX6" fmla="*/ 623137 w 7183830"/>
              <a:gd name="connsiteY6" fmla="*/ 3151203 h 3151204"/>
              <a:gd name="connsiteX0" fmla="*/ 369267 w 6929960"/>
              <a:gd name="connsiteY0" fmla="*/ 3151203 h 3151204"/>
              <a:gd name="connsiteX1" fmla="*/ 369267 w 6929960"/>
              <a:gd name="connsiteY1" fmla="*/ 0 h 3151204"/>
              <a:gd name="connsiteX2" fmla="*/ 5354358 w 6929960"/>
              <a:gd name="connsiteY2" fmla="*/ 0 h 3151204"/>
              <a:gd name="connsiteX3" fmla="*/ 6929960 w 6929960"/>
              <a:gd name="connsiteY3" fmla="*/ 1575602 h 3151204"/>
              <a:gd name="connsiteX4" fmla="*/ 6929959 w 6929960"/>
              <a:gd name="connsiteY4" fmla="*/ 1575602 h 3151204"/>
              <a:gd name="connsiteX5" fmla="*/ 5354357 w 6929960"/>
              <a:gd name="connsiteY5" fmla="*/ 3151204 h 3151204"/>
              <a:gd name="connsiteX6" fmla="*/ 369267 w 6929960"/>
              <a:gd name="connsiteY6" fmla="*/ 3151203 h 3151204"/>
              <a:gd name="connsiteX0" fmla="*/ 0 w 6560693"/>
              <a:gd name="connsiteY0" fmla="*/ 3151203 h 3151204"/>
              <a:gd name="connsiteX1" fmla="*/ 0 w 6560693"/>
              <a:gd name="connsiteY1" fmla="*/ 0 h 3151204"/>
              <a:gd name="connsiteX2" fmla="*/ 4985091 w 6560693"/>
              <a:gd name="connsiteY2" fmla="*/ 0 h 3151204"/>
              <a:gd name="connsiteX3" fmla="*/ 6560693 w 6560693"/>
              <a:gd name="connsiteY3" fmla="*/ 1575602 h 3151204"/>
              <a:gd name="connsiteX4" fmla="*/ 6560692 w 6560693"/>
              <a:gd name="connsiteY4" fmla="*/ 1575602 h 3151204"/>
              <a:gd name="connsiteX5" fmla="*/ 4985090 w 6560693"/>
              <a:gd name="connsiteY5" fmla="*/ 3151204 h 3151204"/>
              <a:gd name="connsiteX6" fmla="*/ 0 w 6560693"/>
              <a:gd name="connsiteY6" fmla="*/ 3151203 h 3151204"/>
              <a:gd name="connsiteX0" fmla="*/ 0 w 6560693"/>
              <a:gd name="connsiteY0" fmla="*/ 3151203 h 3151204"/>
              <a:gd name="connsiteX1" fmla="*/ 29029 w 6560693"/>
              <a:gd name="connsiteY1" fmla="*/ 1596571 h 3151204"/>
              <a:gd name="connsiteX2" fmla="*/ 4985091 w 6560693"/>
              <a:gd name="connsiteY2" fmla="*/ 0 h 3151204"/>
              <a:gd name="connsiteX3" fmla="*/ 6560693 w 6560693"/>
              <a:gd name="connsiteY3" fmla="*/ 1575602 h 3151204"/>
              <a:gd name="connsiteX4" fmla="*/ 6560692 w 6560693"/>
              <a:gd name="connsiteY4" fmla="*/ 1575602 h 3151204"/>
              <a:gd name="connsiteX5" fmla="*/ 4985090 w 6560693"/>
              <a:gd name="connsiteY5" fmla="*/ 3151204 h 3151204"/>
              <a:gd name="connsiteX6" fmla="*/ 0 w 6560693"/>
              <a:gd name="connsiteY6" fmla="*/ 3151203 h 3151204"/>
              <a:gd name="connsiteX0" fmla="*/ 0 w 6560693"/>
              <a:gd name="connsiteY0" fmla="*/ 1575601 h 1575602"/>
              <a:gd name="connsiteX1" fmla="*/ 29029 w 6560693"/>
              <a:gd name="connsiteY1" fmla="*/ 20969 h 1575602"/>
              <a:gd name="connsiteX2" fmla="*/ 6560693 w 6560693"/>
              <a:gd name="connsiteY2" fmla="*/ 0 h 1575602"/>
              <a:gd name="connsiteX3" fmla="*/ 6560692 w 6560693"/>
              <a:gd name="connsiteY3" fmla="*/ 0 h 1575602"/>
              <a:gd name="connsiteX4" fmla="*/ 4985090 w 6560693"/>
              <a:gd name="connsiteY4" fmla="*/ 1575602 h 1575602"/>
              <a:gd name="connsiteX5" fmla="*/ 0 w 6560693"/>
              <a:gd name="connsiteY5" fmla="*/ 1575601 h 1575602"/>
              <a:gd name="connsiteX0" fmla="*/ 0 w 6560693"/>
              <a:gd name="connsiteY0" fmla="*/ 1579179 h 1579180"/>
              <a:gd name="connsiteX1" fmla="*/ 4482 w 6560693"/>
              <a:gd name="connsiteY1" fmla="*/ 0 h 1579180"/>
              <a:gd name="connsiteX2" fmla="*/ 6560693 w 6560693"/>
              <a:gd name="connsiteY2" fmla="*/ 3578 h 1579180"/>
              <a:gd name="connsiteX3" fmla="*/ 6560692 w 6560693"/>
              <a:gd name="connsiteY3" fmla="*/ 3578 h 1579180"/>
              <a:gd name="connsiteX4" fmla="*/ 4985090 w 6560693"/>
              <a:gd name="connsiteY4" fmla="*/ 1579180 h 1579180"/>
              <a:gd name="connsiteX5" fmla="*/ 0 w 6560693"/>
              <a:gd name="connsiteY5" fmla="*/ 1579179 h 157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60693" h="1579180">
                <a:moveTo>
                  <a:pt x="0" y="1579179"/>
                </a:moveTo>
                <a:lnTo>
                  <a:pt x="4482" y="0"/>
                </a:lnTo>
                <a:lnTo>
                  <a:pt x="6560693" y="3578"/>
                </a:lnTo>
                <a:lnTo>
                  <a:pt x="6560692" y="3578"/>
                </a:lnTo>
                <a:cubicBezTo>
                  <a:pt x="6560692" y="873759"/>
                  <a:pt x="5855271" y="1579180"/>
                  <a:pt x="4985090" y="1579180"/>
                </a:cubicBezTo>
                <a:lnTo>
                  <a:pt x="0" y="1579179"/>
                </a:lnTo>
                <a:close/>
              </a:path>
            </a:pathLst>
          </a:custGeom>
        </p:spPr>
        <p:txBody>
          <a:bodyPr lIns="720000" tIns="360000" rIns="720000" bIns="46800" anchor="ctr" anchorCtr="0">
            <a:normAutofit/>
          </a:bodyPr>
          <a:lstStyle>
            <a:lvl1pPr algn="r">
              <a:defRPr sz="1800"/>
            </a:lvl1pPr>
          </a:lstStyle>
          <a:p>
            <a:r>
              <a:rPr lang="es-ES_tradnl" dirty="0"/>
              <a:t>Arrastre la imagen al marcador de posición o haga clic en el icono para agregarla</a:t>
            </a:r>
          </a:p>
        </p:txBody>
      </p:sp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918934" y="1578224"/>
            <a:ext cx="8615973" cy="1224974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996638" y="2803198"/>
            <a:ext cx="10287890" cy="2889531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pic>
        <p:nvPicPr>
          <p:cNvPr id="24" name="Imagen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683" y="-3793094"/>
            <a:ext cx="156875" cy="2172111"/>
          </a:xfrm>
          <a:prstGeom prst="rect">
            <a:avLst/>
          </a:prstGeom>
        </p:spPr>
      </p:pic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E0AE011-4A0B-4184-A051-0B234186B28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9F6F6E0-6FC4-4E72-AA59-98511CBE331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5AE8DC1-425B-4711-BBCE-F75AEC0A0C1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02594928-4E92-44FE-A310-6F929304F0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7693959">
            <a:off x="11234036" y="912191"/>
            <a:ext cx="1889268" cy="1880501"/>
          </a:xfrm>
          <a:prstGeom prst="rect">
            <a:avLst/>
          </a:prstGeom>
        </p:spPr>
      </p:pic>
    </p:spTree>
  </p:cSld>
  <p:clrMapOvr>
    <a:masterClrMapping/>
  </p:clrMapOvr>
  <p:transition spd="slow">
    <p:strips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n up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A1F5451-0F6E-4C43-9073-1CDD05FB22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8231976">
            <a:off x="-1946265" y="295730"/>
            <a:ext cx="3228225" cy="3213244"/>
          </a:xfrm>
          <a:prstGeom prst="rect">
            <a:avLst/>
          </a:prstGeom>
        </p:spPr>
      </p:pic>
      <p:sp>
        <p:nvSpPr>
          <p:cNvPr id="13" name="Marcador de imagen 12"/>
          <p:cNvSpPr>
            <a:spLocks noGrp="1"/>
          </p:cNvSpPr>
          <p:nvPr>
            <p:ph type="pic" sz="quarter" idx="13" hasCustomPrompt="1"/>
          </p:nvPr>
        </p:nvSpPr>
        <p:spPr>
          <a:xfrm>
            <a:off x="-1" y="319014"/>
            <a:ext cx="7368211" cy="1502772"/>
          </a:xfrm>
          <a:custGeom>
            <a:avLst/>
            <a:gdLst>
              <a:gd name="connsiteX0" fmla="*/ 0 w 8587409"/>
              <a:gd name="connsiteY0" fmla="*/ 751386 h 1502771"/>
              <a:gd name="connsiteX1" fmla="*/ 751386 w 8587409"/>
              <a:gd name="connsiteY1" fmla="*/ 0 h 1502771"/>
              <a:gd name="connsiteX2" fmla="*/ 7836024 w 8587409"/>
              <a:gd name="connsiteY2" fmla="*/ 0 h 1502771"/>
              <a:gd name="connsiteX3" fmla="*/ 8587410 w 8587409"/>
              <a:gd name="connsiteY3" fmla="*/ 751386 h 1502771"/>
              <a:gd name="connsiteX4" fmla="*/ 8587409 w 8587409"/>
              <a:gd name="connsiteY4" fmla="*/ 751386 h 1502771"/>
              <a:gd name="connsiteX5" fmla="*/ 7836023 w 8587409"/>
              <a:gd name="connsiteY5" fmla="*/ 1502772 h 1502771"/>
              <a:gd name="connsiteX6" fmla="*/ 751386 w 8587409"/>
              <a:gd name="connsiteY6" fmla="*/ 1502771 h 1502771"/>
              <a:gd name="connsiteX7" fmla="*/ 0 w 8587409"/>
              <a:gd name="connsiteY7" fmla="*/ 751385 h 1502771"/>
              <a:gd name="connsiteX8" fmla="*/ 0 w 8587409"/>
              <a:gd name="connsiteY8" fmla="*/ 751386 h 1502771"/>
              <a:gd name="connsiteX0" fmla="*/ 0 w 8587410"/>
              <a:gd name="connsiteY0" fmla="*/ 751385 h 1502772"/>
              <a:gd name="connsiteX1" fmla="*/ 751386 w 8587410"/>
              <a:gd name="connsiteY1" fmla="*/ 0 h 1502772"/>
              <a:gd name="connsiteX2" fmla="*/ 7836024 w 8587410"/>
              <a:gd name="connsiteY2" fmla="*/ 0 h 1502772"/>
              <a:gd name="connsiteX3" fmla="*/ 8587410 w 8587410"/>
              <a:gd name="connsiteY3" fmla="*/ 751386 h 1502772"/>
              <a:gd name="connsiteX4" fmla="*/ 8587409 w 8587410"/>
              <a:gd name="connsiteY4" fmla="*/ 751386 h 1502772"/>
              <a:gd name="connsiteX5" fmla="*/ 7836023 w 8587410"/>
              <a:gd name="connsiteY5" fmla="*/ 1502772 h 1502772"/>
              <a:gd name="connsiteX6" fmla="*/ 751386 w 8587410"/>
              <a:gd name="connsiteY6" fmla="*/ 1502771 h 1502772"/>
              <a:gd name="connsiteX7" fmla="*/ 0 w 8587410"/>
              <a:gd name="connsiteY7" fmla="*/ 751385 h 1502772"/>
              <a:gd name="connsiteX0" fmla="*/ 885579 w 8721603"/>
              <a:gd name="connsiteY0" fmla="*/ 1502771 h 1502772"/>
              <a:gd name="connsiteX1" fmla="*/ 885579 w 8721603"/>
              <a:gd name="connsiteY1" fmla="*/ 0 h 1502772"/>
              <a:gd name="connsiteX2" fmla="*/ 7970217 w 8721603"/>
              <a:gd name="connsiteY2" fmla="*/ 0 h 1502772"/>
              <a:gd name="connsiteX3" fmla="*/ 8721603 w 8721603"/>
              <a:gd name="connsiteY3" fmla="*/ 751386 h 1502772"/>
              <a:gd name="connsiteX4" fmla="*/ 8721602 w 8721603"/>
              <a:gd name="connsiteY4" fmla="*/ 751386 h 1502772"/>
              <a:gd name="connsiteX5" fmla="*/ 7970216 w 8721603"/>
              <a:gd name="connsiteY5" fmla="*/ 1502772 h 1502772"/>
              <a:gd name="connsiteX6" fmla="*/ 885579 w 8721603"/>
              <a:gd name="connsiteY6" fmla="*/ 1502771 h 1502772"/>
              <a:gd name="connsiteX0" fmla="*/ 885579 w 8721603"/>
              <a:gd name="connsiteY0" fmla="*/ 1502771 h 1502772"/>
              <a:gd name="connsiteX1" fmla="*/ 885579 w 8721603"/>
              <a:gd name="connsiteY1" fmla="*/ 0 h 1502772"/>
              <a:gd name="connsiteX2" fmla="*/ 7970217 w 8721603"/>
              <a:gd name="connsiteY2" fmla="*/ 0 h 1502772"/>
              <a:gd name="connsiteX3" fmla="*/ 8721603 w 8721603"/>
              <a:gd name="connsiteY3" fmla="*/ 751386 h 1502772"/>
              <a:gd name="connsiteX4" fmla="*/ 8721602 w 8721603"/>
              <a:gd name="connsiteY4" fmla="*/ 751386 h 1502772"/>
              <a:gd name="connsiteX5" fmla="*/ 7970216 w 8721603"/>
              <a:gd name="connsiteY5" fmla="*/ 1502772 h 1502772"/>
              <a:gd name="connsiteX6" fmla="*/ 885579 w 8721603"/>
              <a:gd name="connsiteY6" fmla="*/ 1502771 h 1502772"/>
              <a:gd name="connsiteX0" fmla="*/ 524788 w 8360812"/>
              <a:gd name="connsiteY0" fmla="*/ 1502771 h 1502772"/>
              <a:gd name="connsiteX1" fmla="*/ 524788 w 8360812"/>
              <a:gd name="connsiteY1" fmla="*/ 0 h 1502772"/>
              <a:gd name="connsiteX2" fmla="*/ 7609426 w 8360812"/>
              <a:gd name="connsiteY2" fmla="*/ 0 h 1502772"/>
              <a:gd name="connsiteX3" fmla="*/ 8360812 w 8360812"/>
              <a:gd name="connsiteY3" fmla="*/ 751386 h 1502772"/>
              <a:gd name="connsiteX4" fmla="*/ 8360811 w 8360812"/>
              <a:gd name="connsiteY4" fmla="*/ 751386 h 1502772"/>
              <a:gd name="connsiteX5" fmla="*/ 7609425 w 8360812"/>
              <a:gd name="connsiteY5" fmla="*/ 1502772 h 1502772"/>
              <a:gd name="connsiteX6" fmla="*/ 524788 w 8360812"/>
              <a:gd name="connsiteY6" fmla="*/ 1502771 h 1502772"/>
              <a:gd name="connsiteX0" fmla="*/ 0 w 7836024"/>
              <a:gd name="connsiteY0" fmla="*/ 1502771 h 1502772"/>
              <a:gd name="connsiteX1" fmla="*/ 0 w 7836024"/>
              <a:gd name="connsiteY1" fmla="*/ 0 h 1502772"/>
              <a:gd name="connsiteX2" fmla="*/ 7084638 w 7836024"/>
              <a:gd name="connsiteY2" fmla="*/ 0 h 1502772"/>
              <a:gd name="connsiteX3" fmla="*/ 7836024 w 7836024"/>
              <a:gd name="connsiteY3" fmla="*/ 751386 h 1502772"/>
              <a:gd name="connsiteX4" fmla="*/ 7836023 w 7836024"/>
              <a:gd name="connsiteY4" fmla="*/ 751386 h 1502772"/>
              <a:gd name="connsiteX5" fmla="*/ 7084637 w 7836024"/>
              <a:gd name="connsiteY5" fmla="*/ 1502772 h 1502772"/>
              <a:gd name="connsiteX6" fmla="*/ 0 w 7836024"/>
              <a:gd name="connsiteY6" fmla="*/ 1502771 h 1502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36024" h="1502772">
                <a:moveTo>
                  <a:pt x="0" y="1502771"/>
                </a:moveTo>
                <a:lnTo>
                  <a:pt x="0" y="0"/>
                </a:lnTo>
                <a:lnTo>
                  <a:pt x="7084638" y="0"/>
                </a:lnTo>
                <a:cubicBezTo>
                  <a:pt x="7499617" y="0"/>
                  <a:pt x="7836024" y="336407"/>
                  <a:pt x="7836024" y="751386"/>
                </a:cubicBezTo>
                <a:lnTo>
                  <a:pt x="7836023" y="751386"/>
                </a:lnTo>
                <a:cubicBezTo>
                  <a:pt x="7836023" y="1166365"/>
                  <a:pt x="7499616" y="1502772"/>
                  <a:pt x="7084637" y="1502772"/>
                </a:cubicBezTo>
                <a:lnTo>
                  <a:pt x="0" y="1502771"/>
                </a:lnTo>
                <a:close/>
              </a:path>
            </a:pathLst>
          </a:custGeom>
        </p:spPr>
        <p:txBody>
          <a:bodyPr lIns="720000" tIns="90000" rIns="720000" bIns="46800" anchor="ctr" anchorCtr="0"/>
          <a:lstStyle>
            <a:lvl1pPr algn="r"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s-ES_tradnl" dirty="0"/>
              <a:t>Arrastre la imagen al marcador de posición o haga clic en el icono para agregarla.</a:t>
            </a:r>
          </a:p>
        </p:txBody>
      </p:sp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7673324" y="756863"/>
            <a:ext cx="3864853" cy="1098976"/>
          </a:xfrm>
        </p:spPr>
        <p:txBody>
          <a:bodyPr/>
          <a:lstStyle/>
          <a:p>
            <a:r>
              <a:rPr lang="es-ES_tradnl" dirty="0"/>
              <a:t>Clic para editar título</a:t>
            </a:r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1124685" y="2413557"/>
            <a:ext cx="10192671" cy="3336575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pic>
        <p:nvPicPr>
          <p:cNvPr id="15" name="Imagen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762" y="3222201"/>
            <a:ext cx="148989" cy="2062924"/>
          </a:xfrm>
          <a:prstGeom prst="rect">
            <a:avLst/>
          </a:prstGeom>
        </p:spPr>
      </p:pic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695B28D-C111-4B10-8C8F-550AB87AE53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BA93043-F203-4F6D-94B5-7F1AA24A9E1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AA7F7AF-BC55-42E2-B20B-579F7C23A4E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  <p:transition spd="slow">
    <p:strips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n der circulo ce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9529168-C06A-4A06-BCE4-F3BA389190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6300000">
            <a:off x="3271382" y="1399126"/>
            <a:ext cx="5156528" cy="5132600"/>
          </a:xfrm>
          <a:prstGeom prst="rect">
            <a:avLst/>
          </a:prstGeom>
        </p:spPr>
      </p:pic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3045980" y="448786"/>
            <a:ext cx="5971326" cy="867503"/>
          </a:xfrm>
        </p:spPr>
        <p:txBody>
          <a:bodyPr/>
          <a:lstStyle>
            <a:lvl1pPr algn="ctr">
              <a:defRPr/>
            </a:lvl1pPr>
          </a:lstStyle>
          <a:p>
            <a:r>
              <a:rPr lang="es-ES_tradnl" dirty="0"/>
              <a:t>Clic para editar título</a:t>
            </a:r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587315" y="1592626"/>
            <a:ext cx="2993656" cy="4272604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sp>
        <p:nvSpPr>
          <p:cNvPr id="23" name="Elipse 22"/>
          <p:cNvSpPr/>
          <p:nvPr userDrawn="1"/>
        </p:nvSpPr>
        <p:spPr>
          <a:xfrm>
            <a:off x="174150" y="-364774"/>
            <a:ext cx="822488" cy="822488"/>
          </a:xfrm>
          <a:prstGeom prst="ellipse">
            <a:avLst/>
          </a:prstGeom>
          <a:noFill/>
          <a:ln>
            <a:solidFill>
              <a:srgbClr val="FBB0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15" name="Imagen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371" y="2678093"/>
            <a:ext cx="148989" cy="2062924"/>
          </a:xfrm>
          <a:prstGeom prst="rect">
            <a:avLst/>
          </a:prstGeom>
        </p:spPr>
      </p:pic>
      <p:sp>
        <p:nvSpPr>
          <p:cNvPr id="20" name="Marcador de imagen 4"/>
          <p:cNvSpPr>
            <a:spLocks noGrp="1"/>
          </p:cNvSpPr>
          <p:nvPr>
            <p:ph type="pic" sz="quarter" idx="13"/>
          </p:nvPr>
        </p:nvSpPr>
        <p:spPr>
          <a:xfrm>
            <a:off x="4082817" y="2314257"/>
            <a:ext cx="3639804" cy="3639804"/>
          </a:xfrm>
          <a:prstGeom prst="ellipse">
            <a:avLst/>
          </a:prstGeom>
        </p:spPr>
        <p:txBody>
          <a:bodyPr tIns="1080000" bIns="46800" anchor="ctr" anchorCtr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s-ES_tradnl" dirty="0"/>
          </a:p>
        </p:txBody>
      </p:sp>
      <p:sp>
        <p:nvSpPr>
          <p:cNvPr id="30" name="Marcador de contenido 2"/>
          <p:cNvSpPr>
            <a:spLocks noGrp="1"/>
          </p:cNvSpPr>
          <p:nvPr>
            <p:ph idx="14"/>
          </p:nvPr>
        </p:nvSpPr>
        <p:spPr>
          <a:xfrm>
            <a:off x="8511684" y="1592626"/>
            <a:ext cx="2993656" cy="4272604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sp>
        <p:nvSpPr>
          <p:cNvPr id="6" name="Marcador de fecha 5">
            <a:extLst>
              <a:ext uri="{FF2B5EF4-FFF2-40B4-BE49-F238E27FC236}">
                <a16:creationId xmlns:a16="http://schemas.microsoft.com/office/drawing/2014/main" id="{81C5A190-C44D-4703-9232-0F51E23CF6FD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7" name="Marcador de pie de página 6">
            <a:extLst>
              <a:ext uri="{FF2B5EF4-FFF2-40B4-BE49-F238E27FC236}">
                <a16:creationId xmlns:a16="http://schemas.microsoft.com/office/drawing/2014/main" id="{76CE9EB2-F522-48E5-AEFA-B88043E7FFB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8" name="Marcador de número de diapositiva 7">
            <a:extLst>
              <a:ext uri="{FF2B5EF4-FFF2-40B4-BE49-F238E27FC236}">
                <a16:creationId xmlns:a16="http://schemas.microsoft.com/office/drawing/2014/main" id="{4DD30688-5A98-4DD6-A4E8-39BC7128A86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  <p:transition spd="slow">
    <p:strips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 diapositi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11F4C58-3E74-409F-866F-7467EFC7B0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45" y="0"/>
            <a:ext cx="12188709" cy="6858000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F38255EE-B3FF-4F08-A484-33DB85F31D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45" y="0"/>
            <a:ext cx="12192000" cy="6858000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122F7707-FF41-4E4C-8B41-893F5FAFFD0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67761" y="-1044982"/>
            <a:ext cx="457250" cy="3928966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6D90F202-4E51-451D-A4C8-2F31CA80800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744958" y="-1042362"/>
            <a:ext cx="7938375" cy="1782430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E4A355B5-C946-43C3-8E32-BB88BC5733AC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 flipH="1">
            <a:off x="5860461" y="6136636"/>
            <a:ext cx="5764550" cy="486887"/>
          </a:xfrm>
          <a:prstGeom prst="rect">
            <a:avLst/>
          </a:prstGeom>
        </p:spPr>
      </p:pic>
      <p:sp>
        <p:nvSpPr>
          <p:cNvPr id="32" name="Título 1">
            <a:extLst>
              <a:ext uri="{FF2B5EF4-FFF2-40B4-BE49-F238E27FC236}">
                <a16:creationId xmlns:a16="http://schemas.microsoft.com/office/drawing/2014/main" id="{94C46636-96C8-4384-9833-5F0DE25CDD39}"/>
              </a:ext>
            </a:extLst>
          </p:cNvPr>
          <p:cNvSpPr txBox="1">
            <a:spLocks/>
          </p:cNvSpPr>
          <p:nvPr userDrawn="1"/>
        </p:nvSpPr>
        <p:spPr>
          <a:xfrm>
            <a:off x="-539090" y="990397"/>
            <a:ext cx="7876090" cy="19051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64194"/>
                </a:solidFill>
                <a:latin typeface="Aller" charset="0"/>
                <a:ea typeface="Aller" charset="0"/>
                <a:cs typeface="Aller" charset="0"/>
              </a:defRPr>
            </a:lvl1pPr>
          </a:lstStyle>
          <a:p>
            <a:pPr algn="ctr"/>
            <a:r>
              <a:rPr lang="es-ES_tradnl" sz="8000" dirty="0">
                <a:solidFill>
                  <a:schemeClr val="bg1"/>
                </a:solidFill>
              </a:rPr>
              <a:t>Gracias</a:t>
            </a:r>
            <a:endParaRPr lang="es-ES_tradnl" sz="1400" dirty="0">
              <a:solidFill>
                <a:schemeClr val="bg1"/>
              </a:solidFill>
            </a:endParaRPr>
          </a:p>
        </p:txBody>
      </p: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CAF3A6A6-82AF-47D5-9610-F751F884257A}"/>
              </a:ext>
            </a:extLst>
          </p:cNvPr>
          <p:cNvCxnSpPr>
            <a:cxnSpLocks/>
          </p:cNvCxnSpPr>
          <p:nvPr userDrawn="1"/>
        </p:nvCxnSpPr>
        <p:spPr>
          <a:xfrm>
            <a:off x="1189641" y="2643239"/>
            <a:ext cx="4738727" cy="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Gráfico 33">
            <a:extLst>
              <a:ext uri="{FF2B5EF4-FFF2-40B4-BE49-F238E27FC236}">
                <a16:creationId xmlns:a16="http://schemas.microsoft.com/office/drawing/2014/main" id="{905AC7D8-7561-46AC-AC80-0B5801EE898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524420" y="2821951"/>
            <a:ext cx="4069171" cy="20802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A951FB9C-D6A0-4C2B-82EE-4E5AC353030E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6688350" y="1847370"/>
            <a:ext cx="3669999" cy="23597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id="{61E7D735-1F2C-4B77-8B67-9372D35121BB}"/>
              </a:ext>
            </a:extLst>
          </p:cNvPr>
          <p:cNvSpPr txBox="1"/>
          <p:nvPr userDrawn="1"/>
        </p:nvSpPr>
        <p:spPr>
          <a:xfrm>
            <a:off x="901471" y="5327614"/>
            <a:ext cx="34720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Presentó:</a:t>
            </a:r>
          </a:p>
        </p:txBody>
      </p:sp>
      <p:sp>
        <p:nvSpPr>
          <p:cNvPr id="37" name="Título 13">
            <a:extLst>
              <a:ext uri="{FF2B5EF4-FFF2-40B4-BE49-F238E27FC236}">
                <a16:creationId xmlns:a16="http://schemas.microsoft.com/office/drawing/2014/main" id="{B842A0C8-0FB2-43AB-B41F-38081A54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471" y="5935695"/>
            <a:ext cx="3728249" cy="744414"/>
          </a:xfrm>
        </p:spPr>
        <p:txBody>
          <a:bodyPr anchor="t">
            <a:normAutofit/>
          </a:bodyPr>
          <a:lstStyle>
            <a:lvl1pPr>
              <a:defRPr sz="2000" b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ES_tradnl" dirty="0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5F1AABC2-9DC9-460C-AD74-6273A43E8913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8584933" y="6432829"/>
            <a:ext cx="1900976" cy="203222"/>
          </a:xfrm>
          <a:prstGeom prst="rect">
            <a:avLst/>
          </a:prstGeom>
        </p:spPr>
      </p:pic>
    </p:spTree>
  </p:cSld>
  <p:clrMapOvr>
    <a:masterClrMapping/>
  </p:clrMapOvr>
  <p:transition spd="slow">
    <p:strips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 de 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n 20">
            <a:extLst>
              <a:ext uri="{FF2B5EF4-FFF2-40B4-BE49-F238E27FC236}">
                <a16:creationId xmlns:a16="http://schemas.microsoft.com/office/drawing/2014/main" id="{D8A6753A-7DCD-4560-B7A2-DD22C754A9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2600000">
            <a:off x="11159098" y="719352"/>
            <a:ext cx="2025589" cy="2016188"/>
          </a:xfrm>
          <a:prstGeom prst="rect">
            <a:avLst/>
          </a:prstGeom>
        </p:spPr>
      </p:pic>
      <p:sp>
        <p:nvSpPr>
          <p:cNvPr id="19" name="Rectángulo 18">
            <a:extLst>
              <a:ext uri="{FF2B5EF4-FFF2-40B4-BE49-F238E27FC236}">
                <a16:creationId xmlns:a16="http://schemas.microsoft.com/office/drawing/2014/main" id="{F513A2AD-0A5F-478B-9139-61E1323387E8}"/>
              </a:ext>
            </a:extLst>
          </p:cNvPr>
          <p:cNvSpPr/>
          <p:nvPr userDrawn="1"/>
        </p:nvSpPr>
        <p:spPr>
          <a:xfrm>
            <a:off x="0" y="6234835"/>
            <a:ext cx="3634190" cy="1040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95C7B914-D896-49AF-9B7B-A27EBDD4E0D9}"/>
              </a:ext>
            </a:extLst>
          </p:cNvPr>
          <p:cNvSpPr/>
          <p:nvPr userDrawn="1"/>
        </p:nvSpPr>
        <p:spPr>
          <a:xfrm>
            <a:off x="5227093" y="-335939"/>
            <a:ext cx="5868537" cy="1174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A10BE9D-BE3D-4EBC-8B97-476A76CB75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" r="-2"/>
          <a:stretch/>
        </p:blipFill>
        <p:spPr>
          <a:xfrm>
            <a:off x="1" y="0"/>
            <a:ext cx="8562643" cy="6858000"/>
          </a:xfrm>
          <a:prstGeom prst="rect">
            <a:avLst/>
          </a:prstGeom>
        </p:spPr>
      </p:pic>
      <p:sp>
        <p:nvSpPr>
          <p:cNvPr id="22" name="Título 1">
            <a:extLst>
              <a:ext uri="{FF2B5EF4-FFF2-40B4-BE49-F238E27FC236}">
                <a16:creationId xmlns:a16="http://schemas.microsoft.com/office/drawing/2014/main" id="{4EAC0D31-BE75-4E54-9C26-DEF533AB927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45889" y="1965980"/>
            <a:ext cx="5069732" cy="1932489"/>
          </a:xfrm>
        </p:spPr>
        <p:txBody>
          <a:bodyPr anchor="b"/>
          <a:lstStyle>
            <a:lvl1pPr algn="l">
              <a:defRPr sz="6000" b="1" baseline="0">
                <a:solidFill>
                  <a:schemeClr val="accent6"/>
                </a:solidFill>
                <a:effectLst/>
              </a:defRPr>
            </a:lvl1pPr>
          </a:lstStyle>
          <a:p>
            <a:r>
              <a:rPr lang="es-ES_tradnl" dirty="0"/>
              <a:t>Clic para editar título</a:t>
            </a:r>
          </a:p>
        </p:txBody>
      </p:sp>
      <p:sp>
        <p:nvSpPr>
          <p:cNvPr id="23" name="Subtítulo 2">
            <a:extLst>
              <a:ext uri="{FF2B5EF4-FFF2-40B4-BE49-F238E27FC236}">
                <a16:creationId xmlns:a16="http://schemas.microsoft.com/office/drawing/2014/main" id="{D93E8073-C4AC-460D-9208-C8B5905DE9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45889" y="4115857"/>
            <a:ext cx="4453249" cy="838279"/>
          </a:xfrm>
        </p:spPr>
        <p:txBody>
          <a:bodyPr/>
          <a:lstStyle>
            <a:lvl1pPr marL="0" indent="0" algn="l">
              <a:buNone/>
              <a:defRPr sz="24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S_tradnl" dirty="0"/>
          </a:p>
        </p:txBody>
      </p:sp>
      <p:sp>
        <p:nvSpPr>
          <p:cNvPr id="24" name="Marcador de fecha 3">
            <a:extLst>
              <a:ext uri="{FF2B5EF4-FFF2-40B4-BE49-F238E27FC236}">
                <a16:creationId xmlns:a16="http://schemas.microsoft.com/office/drawing/2014/main" id="{05CAA6BD-0B01-455E-96A5-5FFB15421F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1054" y="6339021"/>
            <a:ext cx="1404541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23F276C-C95C-7442-A41C-2D466E8A49CB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25" name="Marcador de pie de página 4">
            <a:extLst>
              <a:ext uri="{FF2B5EF4-FFF2-40B4-BE49-F238E27FC236}">
                <a16:creationId xmlns:a16="http://schemas.microsoft.com/office/drawing/2014/main" id="{F068197B-1E2D-4D80-9288-C0175C833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13302" y="234619"/>
            <a:ext cx="4114800" cy="365125"/>
          </a:xfrm>
        </p:spPr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26" name="Marcador de número de diapositiva 5">
            <a:extLst>
              <a:ext uri="{FF2B5EF4-FFF2-40B4-BE49-F238E27FC236}">
                <a16:creationId xmlns:a16="http://schemas.microsoft.com/office/drawing/2014/main" id="{9237004E-4870-4811-867D-D96F0B402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t>‹Nº›</a:t>
            </a:fld>
            <a:endParaRPr lang="es-ES_tradnl"/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id="{EBF47A0E-9C72-4A79-9C7D-C98F12A030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477045" y="-395814"/>
            <a:ext cx="229079" cy="3171869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54F978F1-BA0B-48C2-A4C0-9C5F7E95CE0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18112" y="3176647"/>
            <a:ext cx="3116077" cy="3128778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75D489C2-AFFF-4529-A54A-5B6316361E5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5400000">
            <a:off x="727066" y="-1318677"/>
            <a:ext cx="457250" cy="3928966"/>
          </a:xfrm>
          <a:prstGeom prst="rect">
            <a:avLst/>
          </a:prstGeom>
        </p:spPr>
      </p:pic>
      <p:sp>
        <p:nvSpPr>
          <p:cNvPr id="30" name="Marcador de posición de imagen 26">
            <a:extLst>
              <a:ext uri="{FF2B5EF4-FFF2-40B4-BE49-F238E27FC236}">
                <a16:creationId xmlns:a16="http://schemas.microsoft.com/office/drawing/2014/main" id="{AFF555FE-A1D6-4359-B9AA-EA73CD2F604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74628" y="1304660"/>
            <a:ext cx="4787693" cy="4789273"/>
          </a:xfrm>
          <a:prstGeom prst="ellipse">
            <a:avLst/>
          </a:prstGeom>
          <a:ln w="76200">
            <a:solidFill>
              <a:schemeClr val="bg1"/>
            </a:solidFill>
          </a:ln>
        </p:spPr>
        <p:txBody>
          <a:bodyPr anchor="t"/>
          <a:lstStyle>
            <a:lvl1pPr marL="0" indent="0" algn="ctr">
              <a:lnSpc>
                <a:spcPct val="80000"/>
              </a:lnSpc>
              <a:buNone/>
              <a:defRPr/>
            </a:lvl1pPr>
          </a:lstStyle>
          <a:p>
            <a:r>
              <a:rPr lang="es-CO" dirty="0"/>
              <a:t>Inserta tu imagen aquí</a:t>
            </a:r>
          </a:p>
        </p:txBody>
      </p:sp>
    </p:spTree>
    <p:extLst>
      <p:ext uri="{BB962C8B-B14F-4D97-AF65-F5344CB8AC3E}">
        <p14:creationId xmlns:p14="http://schemas.microsoft.com/office/powerpoint/2010/main" val="2758090754"/>
      </p:ext>
    </p:extLst>
  </p:cSld>
  <p:clrMapOvr>
    <a:masterClrMapping/>
  </p:clrMapOvr>
  <p:transition spd="slow">
    <p:strips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fecha 7">
            <a:extLst>
              <a:ext uri="{FF2B5EF4-FFF2-40B4-BE49-F238E27FC236}">
                <a16:creationId xmlns:a16="http://schemas.microsoft.com/office/drawing/2014/main" id="{06EB27A7-C755-455A-9F9F-27A52093B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9" name="Marcador de pie de página 8">
            <a:extLst>
              <a:ext uri="{FF2B5EF4-FFF2-40B4-BE49-F238E27FC236}">
                <a16:creationId xmlns:a16="http://schemas.microsoft.com/office/drawing/2014/main" id="{411FBEC4-A176-4E48-9BE7-8C6CC2204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10" name="Marcador de número de diapositiva 9">
            <a:extLst>
              <a:ext uri="{FF2B5EF4-FFF2-40B4-BE49-F238E27FC236}">
                <a16:creationId xmlns:a16="http://schemas.microsoft.com/office/drawing/2014/main" id="{DA569092-39F9-4F75-B881-1A85B26D9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096804536"/>
      </p:ext>
    </p:extLst>
  </p:cSld>
  <p:clrMapOvr>
    <a:masterClrMapping/>
  </p:clrMapOvr>
  <p:transition spd="slow">
    <p:strips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838200" y="909079"/>
            <a:ext cx="10515600" cy="1325563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9" name="Marcador de contenido 2"/>
          <p:cNvSpPr>
            <a:spLocks noGrp="1"/>
          </p:cNvSpPr>
          <p:nvPr>
            <p:ph idx="1"/>
          </p:nvPr>
        </p:nvSpPr>
        <p:spPr>
          <a:xfrm>
            <a:off x="838200" y="2369579"/>
            <a:ext cx="10515600" cy="33231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4578D2B-734C-4984-9BE3-C0AFE90F1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9944094-6F02-4FA7-9F23-679E08A19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CF24B96-879D-4F62-A795-570ACEE3D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095436222"/>
      </p:ext>
    </p:extLst>
  </p:cSld>
  <p:clrMapOvr>
    <a:masterClrMapping/>
  </p:clrMapOvr>
  <p:transition spd="slow">
    <p:strips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CAE65F11-B23A-4CE1-8C1F-1B75045FA423}"/>
              </a:ext>
            </a:extLst>
          </p:cNvPr>
          <p:cNvSpPr/>
          <p:nvPr userDrawn="1"/>
        </p:nvSpPr>
        <p:spPr>
          <a:xfrm>
            <a:off x="11047751" y="0"/>
            <a:ext cx="1144249" cy="909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1261834" y="909079"/>
            <a:ext cx="5949462" cy="1325563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10" name="Marcador de contenido 2"/>
          <p:cNvSpPr>
            <a:spLocks noGrp="1"/>
          </p:cNvSpPr>
          <p:nvPr>
            <p:ph idx="1"/>
          </p:nvPr>
        </p:nvSpPr>
        <p:spPr>
          <a:xfrm>
            <a:off x="1253180" y="2388629"/>
            <a:ext cx="5949462" cy="33231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sp>
        <p:nvSpPr>
          <p:cNvPr id="11" name="Marcador de imagen 2"/>
          <p:cNvSpPr>
            <a:spLocks noGrp="1"/>
          </p:cNvSpPr>
          <p:nvPr>
            <p:ph type="pic" idx="16" hasCustomPrompt="1"/>
          </p:nvPr>
        </p:nvSpPr>
        <p:spPr>
          <a:xfrm>
            <a:off x="7588494" y="123"/>
            <a:ext cx="3781098" cy="5711656"/>
          </a:xfrm>
          <a:custGeom>
            <a:avLst/>
            <a:gdLst>
              <a:gd name="connsiteX0" fmla="*/ 0 w 3781098"/>
              <a:gd name="connsiteY0" fmla="*/ 1890549 h 6959122"/>
              <a:gd name="connsiteX1" fmla="*/ 1890549 w 3781098"/>
              <a:gd name="connsiteY1" fmla="*/ 0 h 6959122"/>
              <a:gd name="connsiteX2" fmla="*/ 1890549 w 3781098"/>
              <a:gd name="connsiteY2" fmla="*/ 0 h 6959122"/>
              <a:gd name="connsiteX3" fmla="*/ 3781098 w 3781098"/>
              <a:gd name="connsiteY3" fmla="*/ 1890549 h 6959122"/>
              <a:gd name="connsiteX4" fmla="*/ 3781098 w 3781098"/>
              <a:gd name="connsiteY4" fmla="*/ 5068573 h 6959122"/>
              <a:gd name="connsiteX5" fmla="*/ 1890549 w 3781098"/>
              <a:gd name="connsiteY5" fmla="*/ 6959122 h 6959122"/>
              <a:gd name="connsiteX6" fmla="*/ 1890549 w 3781098"/>
              <a:gd name="connsiteY6" fmla="*/ 6959122 h 6959122"/>
              <a:gd name="connsiteX7" fmla="*/ 0 w 3781098"/>
              <a:gd name="connsiteY7" fmla="*/ 5068573 h 6959122"/>
              <a:gd name="connsiteX8" fmla="*/ 0 w 3781098"/>
              <a:gd name="connsiteY8" fmla="*/ 1890549 h 6959122"/>
              <a:gd name="connsiteX0" fmla="*/ 0 w 3781098"/>
              <a:gd name="connsiteY0" fmla="*/ 1890549 h 6959122"/>
              <a:gd name="connsiteX1" fmla="*/ 1890549 w 3781098"/>
              <a:gd name="connsiteY1" fmla="*/ 0 h 6959122"/>
              <a:gd name="connsiteX2" fmla="*/ 3781098 w 3781098"/>
              <a:gd name="connsiteY2" fmla="*/ 1890549 h 6959122"/>
              <a:gd name="connsiteX3" fmla="*/ 3781098 w 3781098"/>
              <a:gd name="connsiteY3" fmla="*/ 5068573 h 6959122"/>
              <a:gd name="connsiteX4" fmla="*/ 1890549 w 3781098"/>
              <a:gd name="connsiteY4" fmla="*/ 6959122 h 6959122"/>
              <a:gd name="connsiteX5" fmla="*/ 1890549 w 3781098"/>
              <a:gd name="connsiteY5" fmla="*/ 6959122 h 6959122"/>
              <a:gd name="connsiteX6" fmla="*/ 0 w 3781098"/>
              <a:gd name="connsiteY6" fmla="*/ 5068573 h 6959122"/>
              <a:gd name="connsiteX7" fmla="*/ 0 w 3781098"/>
              <a:gd name="connsiteY7" fmla="*/ 1890549 h 6959122"/>
              <a:gd name="connsiteX0" fmla="*/ 0 w 3781098"/>
              <a:gd name="connsiteY0" fmla="*/ 397254 h 5465827"/>
              <a:gd name="connsiteX1" fmla="*/ 3781098 w 3781098"/>
              <a:gd name="connsiteY1" fmla="*/ 397254 h 5465827"/>
              <a:gd name="connsiteX2" fmla="*/ 3781098 w 3781098"/>
              <a:gd name="connsiteY2" fmla="*/ 3575278 h 5465827"/>
              <a:gd name="connsiteX3" fmla="*/ 1890549 w 3781098"/>
              <a:gd name="connsiteY3" fmla="*/ 5465827 h 5465827"/>
              <a:gd name="connsiteX4" fmla="*/ 1890549 w 3781098"/>
              <a:gd name="connsiteY4" fmla="*/ 5465827 h 5465827"/>
              <a:gd name="connsiteX5" fmla="*/ 0 w 3781098"/>
              <a:gd name="connsiteY5" fmla="*/ 3575278 h 5465827"/>
              <a:gd name="connsiteX6" fmla="*/ 0 w 3781098"/>
              <a:gd name="connsiteY6" fmla="*/ 397254 h 5465827"/>
              <a:gd name="connsiteX0" fmla="*/ 0 w 3781098"/>
              <a:gd name="connsiteY0" fmla="*/ 235410 h 5303983"/>
              <a:gd name="connsiteX1" fmla="*/ 3781098 w 3781098"/>
              <a:gd name="connsiteY1" fmla="*/ 235410 h 5303983"/>
              <a:gd name="connsiteX2" fmla="*/ 3781098 w 3781098"/>
              <a:gd name="connsiteY2" fmla="*/ 3413434 h 5303983"/>
              <a:gd name="connsiteX3" fmla="*/ 1890549 w 3781098"/>
              <a:gd name="connsiteY3" fmla="*/ 5303983 h 5303983"/>
              <a:gd name="connsiteX4" fmla="*/ 1890549 w 3781098"/>
              <a:gd name="connsiteY4" fmla="*/ 5303983 h 5303983"/>
              <a:gd name="connsiteX5" fmla="*/ 0 w 3781098"/>
              <a:gd name="connsiteY5" fmla="*/ 3413434 h 5303983"/>
              <a:gd name="connsiteX6" fmla="*/ 0 w 3781098"/>
              <a:gd name="connsiteY6" fmla="*/ 235410 h 5303983"/>
              <a:gd name="connsiteX0" fmla="*/ 0 w 3781098"/>
              <a:gd name="connsiteY0" fmla="*/ 0 h 5068573"/>
              <a:gd name="connsiteX1" fmla="*/ 3781098 w 3781098"/>
              <a:gd name="connsiteY1" fmla="*/ 0 h 5068573"/>
              <a:gd name="connsiteX2" fmla="*/ 3781098 w 3781098"/>
              <a:gd name="connsiteY2" fmla="*/ 3178024 h 5068573"/>
              <a:gd name="connsiteX3" fmla="*/ 1890549 w 3781098"/>
              <a:gd name="connsiteY3" fmla="*/ 5068573 h 5068573"/>
              <a:gd name="connsiteX4" fmla="*/ 1890549 w 3781098"/>
              <a:gd name="connsiteY4" fmla="*/ 5068573 h 5068573"/>
              <a:gd name="connsiteX5" fmla="*/ 0 w 3781098"/>
              <a:gd name="connsiteY5" fmla="*/ 3178024 h 5068573"/>
              <a:gd name="connsiteX6" fmla="*/ 0 w 3781098"/>
              <a:gd name="connsiteY6" fmla="*/ 0 h 5068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81098" h="5068573">
                <a:moveTo>
                  <a:pt x="0" y="0"/>
                </a:moveTo>
                <a:lnTo>
                  <a:pt x="3781098" y="0"/>
                </a:lnTo>
                <a:lnTo>
                  <a:pt x="3781098" y="3178024"/>
                </a:lnTo>
                <a:cubicBezTo>
                  <a:pt x="3781098" y="4222145"/>
                  <a:pt x="2934670" y="5068573"/>
                  <a:pt x="1890549" y="5068573"/>
                </a:cubicBezTo>
                <a:lnTo>
                  <a:pt x="1890549" y="5068573"/>
                </a:lnTo>
                <a:cubicBezTo>
                  <a:pt x="846428" y="5068573"/>
                  <a:pt x="0" y="4222145"/>
                  <a:pt x="0" y="3178024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 vert="horz" lIns="720000" rIns="90000" anchor="ctr" anchorCtr="0"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dirty="0"/>
              <a:t>Arrastre la imagen al marcador de posición o haga clic en el icono para agregarla.</a:t>
            </a:r>
          </a:p>
          <a:p>
            <a:r>
              <a:rPr lang="es-ES_tradnl" dirty="0"/>
              <a:t>Luego ajústela al tamaño sin deformarla desde la opción recortes</a:t>
            </a: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46DD46B-A1A4-4B1F-B258-FE6ABD116CC5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358B465-093E-41FA-8868-FDF06CB750BB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261834" y="234619"/>
            <a:ext cx="4114800" cy="365125"/>
          </a:xfrm>
        </p:spPr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7FB19F5-E90E-4A5B-8CE2-C6189B7DFAE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07217835"/>
      </p:ext>
    </p:extLst>
  </p:cSld>
  <p:clrMapOvr>
    <a:masterClrMapping/>
  </p:clrMapOvr>
  <p:transition spd="slow">
    <p:strips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A00B7D81-1306-4CFC-A37D-C5D88CB449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2650" y="-126795"/>
            <a:ext cx="5796963" cy="5770062"/>
          </a:xfrm>
          <a:prstGeom prst="rect">
            <a:avLst/>
          </a:prstGeom>
        </p:spPr>
      </p:pic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810967" y="909079"/>
            <a:ext cx="9091048" cy="1325563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10" name="Marcador de contenido 2"/>
          <p:cNvSpPr>
            <a:spLocks noGrp="1"/>
          </p:cNvSpPr>
          <p:nvPr>
            <p:ph idx="1"/>
          </p:nvPr>
        </p:nvSpPr>
        <p:spPr>
          <a:xfrm>
            <a:off x="810967" y="2369579"/>
            <a:ext cx="9091047" cy="3323150"/>
          </a:xfrm>
        </p:spPr>
        <p:txBody>
          <a:bodyPr/>
          <a:lstStyle/>
          <a:p>
            <a:pPr lvl="0"/>
            <a:r>
              <a:rPr lang="es-ES_tradnl" dirty="0"/>
              <a:t>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  <a:p>
            <a:pPr lvl="4"/>
            <a:r>
              <a:rPr lang="es-ES_tradnl" dirty="0"/>
              <a:t>Quinto nivel</a:t>
            </a:r>
          </a:p>
        </p:txBody>
      </p:sp>
      <p:sp>
        <p:nvSpPr>
          <p:cNvPr id="13" name="Elipse 12"/>
          <p:cNvSpPr/>
          <p:nvPr userDrawn="1"/>
        </p:nvSpPr>
        <p:spPr>
          <a:xfrm>
            <a:off x="10237853" y="4377326"/>
            <a:ext cx="1265941" cy="1265941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8" name="Marcador de imagen 2"/>
          <p:cNvSpPr>
            <a:spLocks noGrp="1"/>
          </p:cNvSpPr>
          <p:nvPr>
            <p:ph type="pic" idx="14" hasCustomPrompt="1"/>
          </p:nvPr>
        </p:nvSpPr>
        <p:spPr>
          <a:xfrm>
            <a:off x="10237852" y="4366929"/>
            <a:ext cx="1265942" cy="1265942"/>
          </a:xfrm>
          <a:prstGeom prst="ellipse">
            <a:avLst/>
          </a:prstGeom>
        </p:spPr>
        <p:txBody>
          <a:bodyPr vert="horz" anchor="ctr" anchorCtr="0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dirty="0"/>
              <a:t>Agregue una imagen </a:t>
            </a:r>
            <a:r>
              <a:rPr lang="es-ES_tradnl" dirty="0" err="1"/>
              <a:t>ó</a:t>
            </a:r>
            <a:r>
              <a:rPr lang="es-ES_tradnl" dirty="0"/>
              <a:t> un icono</a:t>
            </a: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A60EEB7-BC8A-43D4-AFA0-F56F5BC9327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2CCEA90-DA4B-4805-BD42-E987EFFD23E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A107E69-725D-4CC6-9E3B-4E60DE60227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118078859"/>
      </p:ext>
    </p:extLst>
  </p:cSld>
  <p:clrMapOvr>
    <a:masterClrMapping/>
  </p:clrMapOvr>
  <p:transition spd="slow">
    <p:strips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605321A9-10B1-4BCB-8304-7C382253BE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03049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136368" y="1141455"/>
            <a:ext cx="5253266" cy="927879"/>
          </a:xfrm>
        </p:spPr>
        <p:txBody>
          <a:bodyPr anchor="t">
            <a:normAutofit/>
          </a:bodyPr>
          <a:lstStyle>
            <a:lvl1pPr algn="l">
              <a:defRPr sz="4000"/>
            </a:lvl1pPr>
          </a:lstStyle>
          <a:p>
            <a:r>
              <a:rPr lang="es-ES_tradnl" dirty="0"/>
              <a:t>Clic para editar título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36367" y="2518057"/>
            <a:ext cx="5217433" cy="3143012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0ED6B3C-CC72-43EE-A47F-20DB4563114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9" name="Marcador de pie de página 8">
            <a:extLst>
              <a:ext uri="{FF2B5EF4-FFF2-40B4-BE49-F238E27FC236}">
                <a16:creationId xmlns:a16="http://schemas.microsoft.com/office/drawing/2014/main" id="{E684B2A5-F1DA-46B2-9371-026DCD2D04A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10" name="Marcador de número de diapositiva 9">
            <a:extLst>
              <a:ext uri="{FF2B5EF4-FFF2-40B4-BE49-F238E27FC236}">
                <a16:creationId xmlns:a16="http://schemas.microsoft.com/office/drawing/2014/main" id="{74A38369-FEAA-41C1-A579-8DF478F6166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874C5DCE-672D-470A-8DCB-BD0A09B691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8000000">
            <a:off x="260233" y="203632"/>
            <a:ext cx="4650431" cy="4628850"/>
          </a:xfrm>
          <a:prstGeom prst="rect">
            <a:avLst/>
          </a:prstGeom>
        </p:spPr>
      </p:pic>
      <p:sp>
        <p:nvSpPr>
          <p:cNvPr id="17" name="Marcador de posición de imagen 16">
            <a:extLst>
              <a:ext uri="{FF2B5EF4-FFF2-40B4-BE49-F238E27FC236}">
                <a16:creationId xmlns:a16="http://schemas.microsoft.com/office/drawing/2014/main" id="{532DFD40-167A-42C9-98EA-B18201B9578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525365" y="1735659"/>
            <a:ext cx="3794781" cy="3804572"/>
          </a:xfrm>
          <a:prstGeom prst="ellipse">
            <a:avLst/>
          </a:prstGeom>
          <a:ln w="76200">
            <a:solidFill>
              <a:schemeClr val="bg1"/>
            </a:solidFill>
          </a:ln>
        </p:spPr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5634686"/>
      </p:ext>
    </p:extLst>
  </p:cSld>
  <p:clrMapOvr>
    <a:masterClrMapping/>
  </p:clrMapOvr>
  <p:transition spd="slow">
    <p:strip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os persona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/>
          <p:cNvSpPr/>
          <p:nvPr userDrawn="1"/>
        </p:nvSpPr>
        <p:spPr>
          <a:xfrm>
            <a:off x="1445750" y="2674764"/>
            <a:ext cx="93512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80000"/>
              </a:lnSpc>
            </a:pPr>
            <a:r>
              <a:rPr lang="es-ES_tradnl" sz="1600" dirty="0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ELECTRIFICADORA DE SANTANDER S.A E.S.P. </a:t>
            </a:r>
            <a:r>
              <a:rPr lang="es-ES_tradnl" sz="1600" dirty="0">
                <a:latin typeface="Aller" charset="0"/>
                <a:ea typeface="Aller" charset="0"/>
                <a:cs typeface="Aller" charset="0"/>
              </a:rPr>
              <a:t>(En adelante ESSA) identificada con NIT 890.201.230-1 le informa que al participar en esta presentación </a:t>
            </a:r>
            <a:r>
              <a:rPr lang="es-ES_tradnl" sz="1600" b="1" dirty="0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ESSA</a:t>
            </a:r>
            <a:r>
              <a:rPr lang="es-ES_tradnl" sz="1600" dirty="0">
                <a:latin typeface="Aller" charset="0"/>
                <a:ea typeface="Aller" charset="0"/>
                <a:cs typeface="Aller" charset="0"/>
              </a:rPr>
              <a:t> podrá tomar registro audiovisual de esta reunión y archivar, usar, reproducir, publicar, adaptar, extraer, compendiar, comunicar y en general difundir públicamente las imágenes y/o los videos, los sonidos y/o la(s) fotografía(s) mencionada(s), en internet, redes sociales, televisión o en cualquier otro medio, con el fin de promover temas institucionales y/o comerciales de </a:t>
            </a:r>
            <a:r>
              <a:rPr lang="es-ES_tradnl" sz="1600" b="1" dirty="0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ESSA</a:t>
            </a:r>
            <a:r>
              <a:rPr lang="es-ES_tradnl" sz="1600" dirty="0">
                <a:latin typeface="Aller" charset="0"/>
                <a:ea typeface="Aller" charset="0"/>
                <a:cs typeface="Aller" charset="0"/>
              </a:rPr>
              <a:t>.</a:t>
            </a:r>
          </a:p>
          <a:p>
            <a:pPr lvl="0" algn="just">
              <a:lnSpc>
                <a:spcPct val="80000"/>
              </a:lnSpc>
            </a:pPr>
            <a:r>
              <a:rPr lang="es-ES_tradnl" sz="1600" dirty="0">
                <a:latin typeface="Aller" charset="0"/>
                <a:ea typeface="Aller" charset="0"/>
                <a:cs typeface="Aller" charset="0"/>
              </a:rPr>
              <a:t> </a:t>
            </a:r>
          </a:p>
          <a:p>
            <a:pPr lvl="0" algn="just">
              <a:lnSpc>
                <a:spcPct val="80000"/>
              </a:lnSpc>
            </a:pPr>
            <a:r>
              <a:rPr lang="es-ES_tradnl" sz="1600" b="1" dirty="0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ESSA</a:t>
            </a:r>
            <a:r>
              <a:rPr lang="es-ES_tradnl" sz="1600" dirty="0">
                <a:latin typeface="Aller" charset="0"/>
                <a:ea typeface="Aller" charset="0"/>
                <a:cs typeface="Aller" charset="0"/>
              </a:rPr>
              <a:t> como responsable del tratamiento sus datos personales los tratarán con los fines descritos en la presente autorización, conforme a la política de protección de datos personales de </a:t>
            </a:r>
            <a:r>
              <a:rPr lang="es-ES_tradnl" sz="1600" b="1" dirty="0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ESSA</a:t>
            </a:r>
            <a:r>
              <a:rPr lang="es-ES_tradnl" sz="1600" dirty="0">
                <a:latin typeface="Aller" charset="0"/>
                <a:ea typeface="Aller" charset="0"/>
                <a:cs typeface="Aller" charset="0"/>
              </a:rPr>
              <a:t>, la cual usted puede consultar en la página </a:t>
            </a:r>
            <a:r>
              <a:rPr lang="es-ES_tradnl" sz="1600" dirty="0" err="1">
                <a:latin typeface="Aller" charset="0"/>
                <a:ea typeface="Aller" charset="0"/>
                <a:cs typeface="Aller" charset="0"/>
              </a:rPr>
              <a:t>www.essa.com.co</a:t>
            </a:r>
            <a:r>
              <a:rPr lang="es-ES_tradnl" sz="1600" dirty="0">
                <a:latin typeface="Aller" charset="0"/>
                <a:ea typeface="Aller" charset="0"/>
                <a:cs typeface="Aller" charset="0"/>
              </a:rPr>
              <a:t>. </a:t>
            </a:r>
          </a:p>
        </p:txBody>
      </p:sp>
      <p:sp>
        <p:nvSpPr>
          <p:cNvPr id="14" name="Rectángulo 13"/>
          <p:cNvSpPr/>
          <p:nvPr userDrawn="1"/>
        </p:nvSpPr>
        <p:spPr>
          <a:xfrm>
            <a:off x="1445750" y="1892218"/>
            <a:ext cx="72427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3600" b="1" dirty="0">
                <a:solidFill>
                  <a:srgbClr val="164194"/>
                </a:solidFill>
                <a:latin typeface="Aller" charset="0"/>
                <a:ea typeface="Aller" charset="0"/>
                <a:cs typeface="Aller" charset="0"/>
              </a:rPr>
              <a:t>Tratamiento de Datos personales 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47256FB-C2CA-4BE9-9BA5-CC83B84A8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8CB8B27-539E-4691-97CF-60BF93F30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A2E11EB-68F1-4887-A99E-D7E1EF93E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718787126"/>
      </p:ext>
    </p:extLst>
  </p:cSld>
  <p:clrMapOvr>
    <a:masterClrMapping/>
  </p:clrMapOvr>
  <p:transition spd="slow">
    <p:strips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F1761769-23C4-4F03-AAE2-CB6765348B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7100000">
            <a:off x="7924392" y="1064035"/>
            <a:ext cx="3844237" cy="3826398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8917526B-9930-4238-BCE2-6901A613D4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92627" y="2491716"/>
            <a:ext cx="358317" cy="3078876"/>
          </a:xfrm>
          <a:prstGeom prst="rect">
            <a:avLst/>
          </a:prstGeom>
        </p:spPr>
      </p:pic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918934" y="909079"/>
            <a:ext cx="6313139" cy="1325563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918934" y="2369579"/>
            <a:ext cx="6313139" cy="33231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0DC0DB7-E8F8-4F73-A4FF-CD70665B65B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CDD9E5A-DD34-4D50-AF62-02145AF71A0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  <p:sp>
        <p:nvSpPr>
          <p:cNvPr id="15" name="Marcador de pie de página 2">
            <a:extLst>
              <a:ext uri="{FF2B5EF4-FFF2-40B4-BE49-F238E27FC236}">
                <a16:creationId xmlns:a16="http://schemas.microsoft.com/office/drawing/2014/main" id="{60DFC174-4E35-4885-94D0-40022809AD56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261834" y="234619"/>
            <a:ext cx="4114800" cy="365125"/>
          </a:xfrm>
        </p:spPr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8" name="Marcador de posición de imagen 7">
            <a:extLst>
              <a:ext uri="{FF2B5EF4-FFF2-40B4-BE49-F238E27FC236}">
                <a16:creationId xmlns:a16="http://schemas.microsoft.com/office/drawing/2014/main" id="{B4183EF0-3B3A-4522-ADEF-6C48C3BEEB8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277138" y="1528969"/>
            <a:ext cx="3573476" cy="3573475"/>
          </a:xfrm>
          <a:prstGeom prst="ellipse">
            <a:avLst/>
          </a:prstGeom>
          <a:ln w="76200">
            <a:solidFill>
              <a:schemeClr val="bg1"/>
            </a:solidFill>
          </a:ln>
        </p:spPr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5894783"/>
      </p:ext>
    </p:extLst>
  </p:cSld>
  <p:clrMapOvr>
    <a:masterClrMapping/>
  </p:clrMapOvr>
  <p:transition spd="slow">
    <p:strips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Der circ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DC580EE6-763A-480D-BFB6-E41BD3DCFB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9814573" y="0"/>
            <a:ext cx="2351806" cy="6858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89FB09FF-A551-40AE-9C51-4D979EB35B0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105618" y="2184973"/>
            <a:ext cx="3649536" cy="3632600"/>
          </a:xfrm>
          <a:prstGeom prst="rect">
            <a:avLst/>
          </a:prstGeom>
        </p:spPr>
      </p:pic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1250569" y="1250521"/>
            <a:ext cx="6546272" cy="509751"/>
          </a:xfrm>
        </p:spPr>
        <p:txBody>
          <a:bodyPr/>
          <a:lstStyle/>
          <a:p>
            <a:r>
              <a:rPr lang="es-ES_tradnl" dirty="0"/>
              <a:t>Clic para editar título</a:t>
            </a:r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1250569" y="2004078"/>
            <a:ext cx="6546272" cy="3336575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pic>
        <p:nvPicPr>
          <p:cNvPr id="15" name="Imagen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762" y="3222201"/>
            <a:ext cx="148989" cy="2062924"/>
          </a:xfrm>
          <a:prstGeom prst="rect">
            <a:avLst/>
          </a:prstGeom>
        </p:spPr>
      </p:pic>
      <p:sp>
        <p:nvSpPr>
          <p:cNvPr id="6" name="Marcador de fecha 5">
            <a:extLst>
              <a:ext uri="{FF2B5EF4-FFF2-40B4-BE49-F238E27FC236}">
                <a16:creationId xmlns:a16="http://schemas.microsoft.com/office/drawing/2014/main" id="{1BE72F75-4D73-4C49-9A3A-E5FBCF37EB1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8" name="Marcador de número de diapositiva 7">
            <a:extLst>
              <a:ext uri="{FF2B5EF4-FFF2-40B4-BE49-F238E27FC236}">
                <a16:creationId xmlns:a16="http://schemas.microsoft.com/office/drawing/2014/main" id="{72129B08-85F8-4FD7-964A-5B568DA5159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  <p:sp>
        <p:nvSpPr>
          <p:cNvPr id="20" name="Marcador de pie de página 2">
            <a:extLst>
              <a:ext uri="{FF2B5EF4-FFF2-40B4-BE49-F238E27FC236}">
                <a16:creationId xmlns:a16="http://schemas.microsoft.com/office/drawing/2014/main" id="{B41F6C85-5470-4E91-9C1F-36A76BD90A1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261834" y="234619"/>
            <a:ext cx="4114800" cy="365125"/>
          </a:xfrm>
        </p:spPr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14" name="Marcador de posición de imagen 13">
            <a:extLst>
              <a:ext uri="{FF2B5EF4-FFF2-40B4-BE49-F238E27FC236}">
                <a16:creationId xmlns:a16="http://schemas.microsoft.com/office/drawing/2014/main" id="{BF3A8A8A-36D7-4309-98BB-CF5793BC97F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725363" y="1144545"/>
            <a:ext cx="3021323" cy="3021323"/>
          </a:xfrm>
          <a:prstGeom prst="ellipse">
            <a:avLst/>
          </a:prstGeom>
          <a:ln w="76200">
            <a:solidFill>
              <a:schemeClr val="bg1"/>
            </a:solidFill>
          </a:ln>
        </p:spPr>
        <p:txBody>
          <a:bodyPr/>
          <a:lstStyle/>
          <a:p>
            <a:endParaRPr lang="es-CO"/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B914F40-389A-47F4-9A0F-ED145119EFC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202778" y="234619"/>
            <a:ext cx="729290" cy="46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183344"/>
      </p:ext>
    </p:extLst>
  </p:cSld>
  <p:clrMapOvr>
    <a:masterClrMapping/>
  </p:clrMapOvr>
  <p:transition spd="slow">
    <p:strips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n der circ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9A7FBFB6-FC8E-4377-8A2D-0429B53A17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 flipV="1">
            <a:off x="2227473" y="-2227473"/>
            <a:ext cx="2403049" cy="6857998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B58FB9F6-0BB5-439A-8B1F-4D5FA8C14C8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4436954">
            <a:off x="663927" y="338330"/>
            <a:ext cx="3689418" cy="3672297"/>
          </a:xfrm>
          <a:prstGeom prst="rect">
            <a:avLst/>
          </a:prstGeom>
        </p:spPr>
      </p:pic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4783248" y="1250521"/>
            <a:ext cx="6546272" cy="509751"/>
          </a:xfrm>
        </p:spPr>
        <p:txBody>
          <a:bodyPr/>
          <a:lstStyle/>
          <a:p>
            <a:r>
              <a:rPr lang="es-ES_tradnl" dirty="0"/>
              <a:t>Clic para editar título</a:t>
            </a:r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4783248" y="2000958"/>
            <a:ext cx="6546272" cy="3336575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sp>
        <p:nvSpPr>
          <p:cNvPr id="23" name="Elipse 22"/>
          <p:cNvSpPr/>
          <p:nvPr userDrawn="1"/>
        </p:nvSpPr>
        <p:spPr>
          <a:xfrm>
            <a:off x="3960759" y="6446756"/>
            <a:ext cx="822488" cy="822488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" name="Marcador de imagen 4"/>
          <p:cNvSpPr>
            <a:spLocks noGrp="1"/>
          </p:cNvSpPr>
          <p:nvPr>
            <p:ph type="pic" sz="quarter" idx="13" hasCustomPrompt="1"/>
          </p:nvPr>
        </p:nvSpPr>
        <p:spPr>
          <a:xfrm>
            <a:off x="491911" y="1658544"/>
            <a:ext cx="3707460" cy="3707460"/>
          </a:xfrm>
          <a:prstGeom prst="ellipse">
            <a:avLst/>
          </a:prstGeom>
        </p:spPr>
        <p:txBody>
          <a:bodyPr tIns="90000" rIns="90000" bIns="46800" anchor="ctr" anchorCtr="0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s-ES_tradnl" dirty="0"/>
              <a:t>Arrastre la imagen al marcador de posición o haga clic en el icono para agregarla.</a:t>
            </a: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3B9EA4F-4D70-4910-BF3C-D2567ACD527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A5A03DB-ADB1-47EB-AEFA-BC363690C3B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D18C87B-351C-48C7-8F68-C2DDE8FE423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435485581"/>
      </p:ext>
    </p:extLst>
  </p:cSld>
  <p:clrMapOvr>
    <a:masterClrMapping/>
  </p:clrMapOvr>
  <p:transition spd="slow">
    <p:strips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 diapositi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979DC4E5-860F-4F75-8558-BBCC8C4992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190" y="0"/>
            <a:ext cx="12188709" cy="6858000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1605CDF4-4C1C-48D4-AD2B-D52A52137A6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81" y="0"/>
            <a:ext cx="12192000" cy="6858000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56031732-3760-4FF5-A00E-9CB2C8E15FD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67761" y="-1044982"/>
            <a:ext cx="457250" cy="3928966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3DC6237A-31C6-4A3C-A8E7-6F24D0471F5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744958" y="-1042362"/>
            <a:ext cx="7938375" cy="1782430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867E2B25-97B8-489F-B893-374948205A4C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 flipH="1">
            <a:off x="5860461" y="6136636"/>
            <a:ext cx="5764550" cy="486887"/>
          </a:xfrm>
          <a:prstGeom prst="rect">
            <a:avLst/>
          </a:prstGeom>
        </p:spPr>
      </p:pic>
      <p:sp>
        <p:nvSpPr>
          <p:cNvPr id="32" name="Título 1">
            <a:extLst>
              <a:ext uri="{FF2B5EF4-FFF2-40B4-BE49-F238E27FC236}">
                <a16:creationId xmlns:a16="http://schemas.microsoft.com/office/drawing/2014/main" id="{1ABF1D29-51F7-4094-9E2F-3AF1AF4FDF5A}"/>
              </a:ext>
            </a:extLst>
          </p:cNvPr>
          <p:cNvSpPr txBox="1">
            <a:spLocks/>
          </p:cNvSpPr>
          <p:nvPr userDrawn="1"/>
        </p:nvSpPr>
        <p:spPr>
          <a:xfrm>
            <a:off x="-539090" y="990397"/>
            <a:ext cx="7876090" cy="19051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64194"/>
                </a:solidFill>
                <a:latin typeface="Aller" charset="0"/>
                <a:ea typeface="Aller" charset="0"/>
                <a:cs typeface="Aller" charset="0"/>
              </a:defRPr>
            </a:lvl1pPr>
          </a:lstStyle>
          <a:p>
            <a:pPr algn="ctr"/>
            <a:r>
              <a:rPr lang="es-ES_tradnl" sz="8000" dirty="0">
                <a:solidFill>
                  <a:schemeClr val="bg1"/>
                </a:solidFill>
              </a:rPr>
              <a:t>Gracias</a:t>
            </a:r>
            <a:endParaRPr lang="es-ES_tradnl" sz="1400" dirty="0">
              <a:solidFill>
                <a:schemeClr val="bg1"/>
              </a:solidFill>
            </a:endParaRPr>
          </a:p>
        </p:txBody>
      </p: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B979CAE4-8266-4C6C-8835-16DC36026DCC}"/>
              </a:ext>
            </a:extLst>
          </p:cNvPr>
          <p:cNvCxnSpPr>
            <a:cxnSpLocks/>
          </p:cNvCxnSpPr>
          <p:nvPr userDrawn="1"/>
        </p:nvCxnSpPr>
        <p:spPr>
          <a:xfrm>
            <a:off x="1189641" y="2643239"/>
            <a:ext cx="4738727" cy="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Gráfico 33">
            <a:extLst>
              <a:ext uri="{FF2B5EF4-FFF2-40B4-BE49-F238E27FC236}">
                <a16:creationId xmlns:a16="http://schemas.microsoft.com/office/drawing/2014/main" id="{7F03492F-9813-4C03-AFFB-5EEFA15494F0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524420" y="2821951"/>
            <a:ext cx="4069171" cy="20802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A351E05C-F34F-4F2A-A947-026373535538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6688350" y="1847370"/>
            <a:ext cx="3669999" cy="23597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id="{C1485C64-6E79-452A-B529-BD3BF3144426}"/>
              </a:ext>
            </a:extLst>
          </p:cNvPr>
          <p:cNvSpPr txBox="1"/>
          <p:nvPr userDrawn="1"/>
        </p:nvSpPr>
        <p:spPr>
          <a:xfrm>
            <a:off x="901471" y="5327614"/>
            <a:ext cx="34720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Presentó:</a:t>
            </a:r>
          </a:p>
        </p:txBody>
      </p:sp>
      <p:sp>
        <p:nvSpPr>
          <p:cNvPr id="37" name="Título 13">
            <a:extLst>
              <a:ext uri="{FF2B5EF4-FFF2-40B4-BE49-F238E27FC236}">
                <a16:creationId xmlns:a16="http://schemas.microsoft.com/office/drawing/2014/main" id="{2C0902A9-7C2B-46EB-9226-5D65A12C8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471" y="5935695"/>
            <a:ext cx="3728249" cy="744414"/>
          </a:xfrm>
        </p:spPr>
        <p:txBody>
          <a:bodyPr anchor="t">
            <a:normAutofit/>
          </a:bodyPr>
          <a:lstStyle>
            <a:lvl1pPr>
              <a:defRPr sz="2000" b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ES_tradnl" dirty="0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CA72541D-FE91-4DAB-A3E5-7A18626CC565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8584933" y="6432829"/>
            <a:ext cx="1900976" cy="203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48635"/>
      </p:ext>
    </p:extLst>
  </p:cSld>
  <p:clrMapOvr>
    <a:masterClrMapping/>
  </p:clrMapOvr>
  <p:transition spd="slow">
    <p:strips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 de 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ángulo 18">
            <a:extLst>
              <a:ext uri="{FF2B5EF4-FFF2-40B4-BE49-F238E27FC236}">
                <a16:creationId xmlns:a16="http://schemas.microsoft.com/office/drawing/2014/main" id="{F513A2AD-0A5F-478B-9139-61E1323387E8}"/>
              </a:ext>
            </a:extLst>
          </p:cNvPr>
          <p:cNvSpPr/>
          <p:nvPr userDrawn="1"/>
        </p:nvSpPr>
        <p:spPr>
          <a:xfrm>
            <a:off x="0" y="6234835"/>
            <a:ext cx="3634190" cy="1040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95C7B914-D896-49AF-9B7B-A27EBDD4E0D9}"/>
              </a:ext>
            </a:extLst>
          </p:cNvPr>
          <p:cNvSpPr/>
          <p:nvPr userDrawn="1"/>
        </p:nvSpPr>
        <p:spPr>
          <a:xfrm>
            <a:off x="5227093" y="-335939"/>
            <a:ext cx="5868537" cy="1174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3A68D43-6D07-4239-A8C6-835BCB0056E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/>
          <a:stretch/>
        </p:blipFill>
        <p:spPr>
          <a:xfrm>
            <a:off x="-1" y="0"/>
            <a:ext cx="8557813" cy="68580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03B452F6-C139-48B0-9DBF-96E55DF7E96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2600000">
            <a:off x="11151792" y="731568"/>
            <a:ext cx="1966802" cy="1957674"/>
          </a:xfrm>
          <a:prstGeom prst="rect">
            <a:avLst/>
          </a:prstGeom>
        </p:spPr>
      </p:pic>
      <p:sp>
        <p:nvSpPr>
          <p:cNvPr id="22" name="Título 1">
            <a:extLst>
              <a:ext uri="{FF2B5EF4-FFF2-40B4-BE49-F238E27FC236}">
                <a16:creationId xmlns:a16="http://schemas.microsoft.com/office/drawing/2014/main" id="{4EAC0D31-BE75-4E54-9C26-DEF533AB927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74853" y="1965980"/>
            <a:ext cx="5069732" cy="1932489"/>
          </a:xfrm>
        </p:spPr>
        <p:txBody>
          <a:bodyPr anchor="b"/>
          <a:lstStyle>
            <a:lvl1pPr algn="l">
              <a:defRPr sz="6000" b="1" baseline="0">
                <a:solidFill>
                  <a:schemeClr val="accent6"/>
                </a:solidFill>
                <a:effectLst/>
              </a:defRPr>
            </a:lvl1pPr>
          </a:lstStyle>
          <a:p>
            <a:r>
              <a:rPr lang="es-ES_tradnl" dirty="0"/>
              <a:t>Clic para editar título</a:t>
            </a:r>
          </a:p>
        </p:txBody>
      </p:sp>
      <p:sp>
        <p:nvSpPr>
          <p:cNvPr id="23" name="Subtítulo 2">
            <a:extLst>
              <a:ext uri="{FF2B5EF4-FFF2-40B4-BE49-F238E27FC236}">
                <a16:creationId xmlns:a16="http://schemas.microsoft.com/office/drawing/2014/main" id="{D93E8073-C4AC-460D-9208-C8B5905DE9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4853" y="4115857"/>
            <a:ext cx="4453249" cy="838279"/>
          </a:xfrm>
        </p:spPr>
        <p:txBody>
          <a:bodyPr/>
          <a:lstStyle>
            <a:lvl1pPr marL="0" indent="0" algn="l">
              <a:buNone/>
              <a:defRPr sz="24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S_tradnl" dirty="0"/>
          </a:p>
        </p:txBody>
      </p:sp>
      <p:sp>
        <p:nvSpPr>
          <p:cNvPr id="24" name="Marcador de fecha 3">
            <a:extLst>
              <a:ext uri="{FF2B5EF4-FFF2-40B4-BE49-F238E27FC236}">
                <a16:creationId xmlns:a16="http://schemas.microsoft.com/office/drawing/2014/main" id="{05CAA6BD-0B01-455E-96A5-5FFB15421F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1054" y="6339021"/>
            <a:ext cx="1404541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23F276C-C95C-7442-A41C-2D466E8A49CB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25" name="Marcador de pie de página 4">
            <a:extLst>
              <a:ext uri="{FF2B5EF4-FFF2-40B4-BE49-F238E27FC236}">
                <a16:creationId xmlns:a16="http://schemas.microsoft.com/office/drawing/2014/main" id="{F068197B-1E2D-4D80-9288-C0175C833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13302" y="234619"/>
            <a:ext cx="4114800" cy="365125"/>
          </a:xfrm>
        </p:spPr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26" name="Marcador de número de diapositiva 5">
            <a:extLst>
              <a:ext uri="{FF2B5EF4-FFF2-40B4-BE49-F238E27FC236}">
                <a16:creationId xmlns:a16="http://schemas.microsoft.com/office/drawing/2014/main" id="{9237004E-4870-4811-867D-D96F0B402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99259" y="6365656"/>
            <a:ext cx="620151" cy="365125"/>
          </a:xfrm>
        </p:spPr>
        <p:txBody>
          <a:bodyPr/>
          <a:lstStyle/>
          <a:p>
            <a:fld id="{FF154CB4-8CC2-9244-98D3-E91A08C7F0E1}" type="slidenum">
              <a:rPr lang="es-ES_tradnl" smtClean="0"/>
              <a:t>‹Nº›</a:t>
            </a:fld>
            <a:endParaRPr lang="es-ES_tradnl"/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id="{EBF47A0E-9C72-4A79-9C7D-C98F12A030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477045" y="-395814"/>
            <a:ext cx="229079" cy="3171869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54F978F1-BA0B-48C2-A4C0-9C5F7E95CE0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18112" y="3176647"/>
            <a:ext cx="3116077" cy="3128778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75D489C2-AFFF-4529-A54A-5B6316361E5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5400000">
            <a:off x="727066" y="-1318677"/>
            <a:ext cx="457250" cy="3928966"/>
          </a:xfrm>
          <a:prstGeom prst="rect">
            <a:avLst/>
          </a:prstGeom>
        </p:spPr>
      </p:pic>
      <p:sp>
        <p:nvSpPr>
          <p:cNvPr id="30" name="Marcador de posición de imagen 26">
            <a:extLst>
              <a:ext uri="{FF2B5EF4-FFF2-40B4-BE49-F238E27FC236}">
                <a16:creationId xmlns:a16="http://schemas.microsoft.com/office/drawing/2014/main" id="{AFF555FE-A1D6-4359-B9AA-EA73CD2F604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74628" y="1304660"/>
            <a:ext cx="4787693" cy="4789273"/>
          </a:xfrm>
          <a:prstGeom prst="ellipse">
            <a:avLst/>
          </a:prstGeom>
          <a:ln w="76200">
            <a:solidFill>
              <a:schemeClr val="bg1"/>
            </a:solidFill>
          </a:ln>
        </p:spPr>
        <p:txBody>
          <a:bodyPr anchor="t"/>
          <a:lstStyle>
            <a:lvl1pPr marL="0" indent="0" algn="ctr">
              <a:lnSpc>
                <a:spcPct val="80000"/>
              </a:lnSpc>
              <a:buNone/>
              <a:defRPr/>
            </a:lvl1pPr>
          </a:lstStyle>
          <a:p>
            <a:r>
              <a:rPr lang="es-CO" dirty="0"/>
              <a:t>Inserta tu imagen aquí</a:t>
            </a:r>
          </a:p>
        </p:txBody>
      </p:sp>
    </p:spTree>
  </p:cSld>
  <p:clrMapOvr>
    <a:masterClrMapping/>
  </p:clrMapOvr>
  <p:transition spd="slow">
    <p:strips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fecha 7">
            <a:extLst>
              <a:ext uri="{FF2B5EF4-FFF2-40B4-BE49-F238E27FC236}">
                <a16:creationId xmlns:a16="http://schemas.microsoft.com/office/drawing/2014/main" id="{06EB27A7-C755-455A-9F9F-27A52093B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9" name="Marcador de pie de página 8">
            <a:extLst>
              <a:ext uri="{FF2B5EF4-FFF2-40B4-BE49-F238E27FC236}">
                <a16:creationId xmlns:a16="http://schemas.microsoft.com/office/drawing/2014/main" id="{411FBEC4-A176-4E48-9BE7-8C6CC2204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10" name="Marcador de número de diapositiva 9">
            <a:extLst>
              <a:ext uri="{FF2B5EF4-FFF2-40B4-BE49-F238E27FC236}">
                <a16:creationId xmlns:a16="http://schemas.microsoft.com/office/drawing/2014/main" id="{DA569092-39F9-4F75-B881-1A85B26D9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065082039"/>
      </p:ext>
    </p:extLst>
  </p:cSld>
  <p:clrMapOvr>
    <a:masterClrMapping/>
  </p:clrMapOvr>
  <p:transition spd="slow">
    <p:strips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838200" y="909079"/>
            <a:ext cx="10515600" cy="1325563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9" name="Marcador de contenido 2"/>
          <p:cNvSpPr>
            <a:spLocks noGrp="1"/>
          </p:cNvSpPr>
          <p:nvPr>
            <p:ph idx="1"/>
          </p:nvPr>
        </p:nvSpPr>
        <p:spPr>
          <a:xfrm>
            <a:off x="838200" y="2369579"/>
            <a:ext cx="10515600" cy="33231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4578D2B-734C-4984-9BE3-C0AFE90F1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9944094-6F02-4FA7-9F23-679E08A19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CF24B96-879D-4F62-A795-570ACEE3D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  <p:transition spd="slow">
    <p:strips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CAE65F11-B23A-4CE1-8C1F-1B75045FA423}"/>
              </a:ext>
            </a:extLst>
          </p:cNvPr>
          <p:cNvSpPr/>
          <p:nvPr userDrawn="1"/>
        </p:nvSpPr>
        <p:spPr>
          <a:xfrm>
            <a:off x="11047751" y="0"/>
            <a:ext cx="1144249" cy="909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1261834" y="909079"/>
            <a:ext cx="5949462" cy="1325563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10" name="Marcador de contenido 2"/>
          <p:cNvSpPr>
            <a:spLocks noGrp="1"/>
          </p:cNvSpPr>
          <p:nvPr>
            <p:ph idx="1"/>
          </p:nvPr>
        </p:nvSpPr>
        <p:spPr>
          <a:xfrm>
            <a:off x="1253180" y="2388629"/>
            <a:ext cx="5949462" cy="33231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sp>
        <p:nvSpPr>
          <p:cNvPr id="11" name="Marcador de imagen 2"/>
          <p:cNvSpPr>
            <a:spLocks noGrp="1"/>
          </p:cNvSpPr>
          <p:nvPr>
            <p:ph type="pic" idx="16" hasCustomPrompt="1"/>
          </p:nvPr>
        </p:nvSpPr>
        <p:spPr>
          <a:xfrm>
            <a:off x="7588494" y="123"/>
            <a:ext cx="3781098" cy="5711656"/>
          </a:xfrm>
          <a:custGeom>
            <a:avLst/>
            <a:gdLst>
              <a:gd name="connsiteX0" fmla="*/ 0 w 3781098"/>
              <a:gd name="connsiteY0" fmla="*/ 1890549 h 6959122"/>
              <a:gd name="connsiteX1" fmla="*/ 1890549 w 3781098"/>
              <a:gd name="connsiteY1" fmla="*/ 0 h 6959122"/>
              <a:gd name="connsiteX2" fmla="*/ 1890549 w 3781098"/>
              <a:gd name="connsiteY2" fmla="*/ 0 h 6959122"/>
              <a:gd name="connsiteX3" fmla="*/ 3781098 w 3781098"/>
              <a:gd name="connsiteY3" fmla="*/ 1890549 h 6959122"/>
              <a:gd name="connsiteX4" fmla="*/ 3781098 w 3781098"/>
              <a:gd name="connsiteY4" fmla="*/ 5068573 h 6959122"/>
              <a:gd name="connsiteX5" fmla="*/ 1890549 w 3781098"/>
              <a:gd name="connsiteY5" fmla="*/ 6959122 h 6959122"/>
              <a:gd name="connsiteX6" fmla="*/ 1890549 w 3781098"/>
              <a:gd name="connsiteY6" fmla="*/ 6959122 h 6959122"/>
              <a:gd name="connsiteX7" fmla="*/ 0 w 3781098"/>
              <a:gd name="connsiteY7" fmla="*/ 5068573 h 6959122"/>
              <a:gd name="connsiteX8" fmla="*/ 0 w 3781098"/>
              <a:gd name="connsiteY8" fmla="*/ 1890549 h 6959122"/>
              <a:gd name="connsiteX0" fmla="*/ 0 w 3781098"/>
              <a:gd name="connsiteY0" fmla="*/ 1890549 h 6959122"/>
              <a:gd name="connsiteX1" fmla="*/ 1890549 w 3781098"/>
              <a:gd name="connsiteY1" fmla="*/ 0 h 6959122"/>
              <a:gd name="connsiteX2" fmla="*/ 3781098 w 3781098"/>
              <a:gd name="connsiteY2" fmla="*/ 1890549 h 6959122"/>
              <a:gd name="connsiteX3" fmla="*/ 3781098 w 3781098"/>
              <a:gd name="connsiteY3" fmla="*/ 5068573 h 6959122"/>
              <a:gd name="connsiteX4" fmla="*/ 1890549 w 3781098"/>
              <a:gd name="connsiteY4" fmla="*/ 6959122 h 6959122"/>
              <a:gd name="connsiteX5" fmla="*/ 1890549 w 3781098"/>
              <a:gd name="connsiteY5" fmla="*/ 6959122 h 6959122"/>
              <a:gd name="connsiteX6" fmla="*/ 0 w 3781098"/>
              <a:gd name="connsiteY6" fmla="*/ 5068573 h 6959122"/>
              <a:gd name="connsiteX7" fmla="*/ 0 w 3781098"/>
              <a:gd name="connsiteY7" fmla="*/ 1890549 h 6959122"/>
              <a:gd name="connsiteX0" fmla="*/ 0 w 3781098"/>
              <a:gd name="connsiteY0" fmla="*/ 397254 h 5465827"/>
              <a:gd name="connsiteX1" fmla="*/ 3781098 w 3781098"/>
              <a:gd name="connsiteY1" fmla="*/ 397254 h 5465827"/>
              <a:gd name="connsiteX2" fmla="*/ 3781098 w 3781098"/>
              <a:gd name="connsiteY2" fmla="*/ 3575278 h 5465827"/>
              <a:gd name="connsiteX3" fmla="*/ 1890549 w 3781098"/>
              <a:gd name="connsiteY3" fmla="*/ 5465827 h 5465827"/>
              <a:gd name="connsiteX4" fmla="*/ 1890549 w 3781098"/>
              <a:gd name="connsiteY4" fmla="*/ 5465827 h 5465827"/>
              <a:gd name="connsiteX5" fmla="*/ 0 w 3781098"/>
              <a:gd name="connsiteY5" fmla="*/ 3575278 h 5465827"/>
              <a:gd name="connsiteX6" fmla="*/ 0 w 3781098"/>
              <a:gd name="connsiteY6" fmla="*/ 397254 h 5465827"/>
              <a:gd name="connsiteX0" fmla="*/ 0 w 3781098"/>
              <a:gd name="connsiteY0" fmla="*/ 235410 h 5303983"/>
              <a:gd name="connsiteX1" fmla="*/ 3781098 w 3781098"/>
              <a:gd name="connsiteY1" fmla="*/ 235410 h 5303983"/>
              <a:gd name="connsiteX2" fmla="*/ 3781098 w 3781098"/>
              <a:gd name="connsiteY2" fmla="*/ 3413434 h 5303983"/>
              <a:gd name="connsiteX3" fmla="*/ 1890549 w 3781098"/>
              <a:gd name="connsiteY3" fmla="*/ 5303983 h 5303983"/>
              <a:gd name="connsiteX4" fmla="*/ 1890549 w 3781098"/>
              <a:gd name="connsiteY4" fmla="*/ 5303983 h 5303983"/>
              <a:gd name="connsiteX5" fmla="*/ 0 w 3781098"/>
              <a:gd name="connsiteY5" fmla="*/ 3413434 h 5303983"/>
              <a:gd name="connsiteX6" fmla="*/ 0 w 3781098"/>
              <a:gd name="connsiteY6" fmla="*/ 235410 h 5303983"/>
              <a:gd name="connsiteX0" fmla="*/ 0 w 3781098"/>
              <a:gd name="connsiteY0" fmla="*/ 0 h 5068573"/>
              <a:gd name="connsiteX1" fmla="*/ 3781098 w 3781098"/>
              <a:gd name="connsiteY1" fmla="*/ 0 h 5068573"/>
              <a:gd name="connsiteX2" fmla="*/ 3781098 w 3781098"/>
              <a:gd name="connsiteY2" fmla="*/ 3178024 h 5068573"/>
              <a:gd name="connsiteX3" fmla="*/ 1890549 w 3781098"/>
              <a:gd name="connsiteY3" fmla="*/ 5068573 h 5068573"/>
              <a:gd name="connsiteX4" fmla="*/ 1890549 w 3781098"/>
              <a:gd name="connsiteY4" fmla="*/ 5068573 h 5068573"/>
              <a:gd name="connsiteX5" fmla="*/ 0 w 3781098"/>
              <a:gd name="connsiteY5" fmla="*/ 3178024 h 5068573"/>
              <a:gd name="connsiteX6" fmla="*/ 0 w 3781098"/>
              <a:gd name="connsiteY6" fmla="*/ 0 h 5068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81098" h="5068573">
                <a:moveTo>
                  <a:pt x="0" y="0"/>
                </a:moveTo>
                <a:lnTo>
                  <a:pt x="3781098" y="0"/>
                </a:lnTo>
                <a:lnTo>
                  <a:pt x="3781098" y="3178024"/>
                </a:lnTo>
                <a:cubicBezTo>
                  <a:pt x="3781098" y="4222145"/>
                  <a:pt x="2934670" y="5068573"/>
                  <a:pt x="1890549" y="5068573"/>
                </a:cubicBezTo>
                <a:lnTo>
                  <a:pt x="1890549" y="5068573"/>
                </a:lnTo>
                <a:cubicBezTo>
                  <a:pt x="846428" y="5068573"/>
                  <a:pt x="0" y="4222145"/>
                  <a:pt x="0" y="3178024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 vert="horz" lIns="720000" rIns="90000" anchor="ctr" anchorCtr="0"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dirty="0"/>
              <a:t>Arrastre la imagen al marcador de posición o haga clic en el icono para agregarla.</a:t>
            </a:r>
          </a:p>
          <a:p>
            <a:r>
              <a:rPr lang="es-ES_tradnl" dirty="0"/>
              <a:t>Luego ajústela al tamaño sin deformarla desde la opción recortes</a:t>
            </a: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46DD46B-A1A4-4B1F-B258-FE6ABD116CC5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358B465-093E-41FA-8868-FDF06CB750BB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261834" y="234619"/>
            <a:ext cx="4114800" cy="365125"/>
          </a:xfrm>
        </p:spPr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7FB19F5-E90E-4A5B-8CE2-C6189B7DFAE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FFD339D2-D661-48A6-A6A6-15C3DDD8F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79159" y="234619"/>
            <a:ext cx="358317" cy="3078876"/>
          </a:xfrm>
          <a:prstGeom prst="rect">
            <a:avLst/>
          </a:prstGeom>
        </p:spPr>
      </p:pic>
    </p:spTree>
  </p:cSld>
  <p:clrMapOvr>
    <a:masterClrMapping/>
  </p:clrMapOvr>
  <p:transition spd="slow">
    <p:strips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0F19076C-0EF6-47AC-9D74-DFE4A4AEF1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4024" y="-126795"/>
            <a:ext cx="5705589" cy="5679112"/>
          </a:xfrm>
          <a:prstGeom prst="rect">
            <a:avLst/>
          </a:prstGeom>
        </p:spPr>
      </p:pic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810967" y="909079"/>
            <a:ext cx="9091048" cy="1325563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10" name="Marcador de contenido 2"/>
          <p:cNvSpPr>
            <a:spLocks noGrp="1"/>
          </p:cNvSpPr>
          <p:nvPr>
            <p:ph idx="1"/>
          </p:nvPr>
        </p:nvSpPr>
        <p:spPr>
          <a:xfrm>
            <a:off x="810967" y="2369579"/>
            <a:ext cx="9091047" cy="3323150"/>
          </a:xfrm>
        </p:spPr>
        <p:txBody>
          <a:bodyPr/>
          <a:lstStyle/>
          <a:p>
            <a:pPr lvl="0"/>
            <a:r>
              <a:rPr lang="es-ES_tradnl" dirty="0"/>
              <a:t>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  <a:p>
            <a:pPr lvl="4"/>
            <a:r>
              <a:rPr lang="es-ES_tradnl" dirty="0"/>
              <a:t>Quinto nivel</a:t>
            </a:r>
          </a:p>
        </p:txBody>
      </p:sp>
      <p:sp>
        <p:nvSpPr>
          <p:cNvPr id="13" name="Elipse 12"/>
          <p:cNvSpPr/>
          <p:nvPr userDrawn="1"/>
        </p:nvSpPr>
        <p:spPr>
          <a:xfrm>
            <a:off x="10295132" y="1103638"/>
            <a:ext cx="1265941" cy="1265941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8" name="Marcador de imagen 2"/>
          <p:cNvSpPr>
            <a:spLocks noGrp="1"/>
          </p:cNvSpPr>
          <p:nvPr>
            <p:ph type="pic" idx="14" hasCustomPrompt="1"/>
          </p:nvPr>
        </p:nvSpPr>
        <p:spPr>
          <a:xfrm>
            <a:off x="10295131" y="1093241"/>
            <a:ext cx="1265942" cy="1265942"/>
          </a:xfrm>
          <a:prstGeom prst="ellipse">
            <a:avLst/>
          </a:prstGeom>
        </p:spPr>
        <p:txBody>
          <a:bodyPr vert="horz" anchor="ctr" anchorCtr="0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dirty="0"/>
              <a:t>Agregue una imagen </a:t>
            </a:r>
            <a:r>
              <a:rPr lang="es-ES_tradnl" dirty="0" err="1"/>
              <a:t>ó</a:t>
            </a:r>
            <a:r>
              <a:rPr lang="es-ES_tradnl" dirty="0"/>
              <a:t> un icono</a:t>
            </a: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A60EEB7-BC8A-43D4-AFA0-F56F5BC9327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2CCEA90-DA4B-4805-BD42-E987EFFD23E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A107E69-725D-4CC6-9E3B-4E60DE60227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  <p:transition spd="slow">
    <p:strips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9F98010C-A844-424B-B80C-06994FEE63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1204600" y="-1360457"/>
            <a:ext cx="457250" cy="3928966"/>
          </a:xfrm>
          <a:prstGeom prst="rect">
            <a:avLst/>
          </a:prstGeom>
        </p:spPr>
      </p:pic>
      <p:sp>
        <p:nvSpPr>
          <p:cNvPr id="8" name="Marcador de imagen 2"/>
          <p:cNvSpPr>
            <a:spLocks noGrp="1"/>
          </p:cNvSpPr>
          <p:nvPr>
            <p:ph type="pic" idx="13" hasCustomPrompt="1"/>
          </p:nvPr>
        </p:nvSpPr>
        <p:spPr>
          <a:xfrm>
            <a:off x="0" y="692738"/>
            <a:ext cx="5605110" cy="1825318"/>
          </a:xfrm>
          <a:custGeom>
            <a:avLst/>
            <a:gdLst>
              <a:gd name="connsiteX0" fmla="*/ 0 w 7420491"/>
              <a:gd name="connsiteY0" fmla="*/ 912659 h 1825317"/>
              <a:gd name="connsiteX1" fmla="*/ 912659 w 7420491"/>
              <a:gd name="connsiteY1" fmla="*/ 0 h 1825317"/>
              <a:gd name="connsiteX2" fmla="*/ 6507833 w 7420491"/>
              <a:gd name="connsiteY2" fmla="*/ 0 h 1825317"/>
              <a:gd name="connsiteX3" fmla="*/ 7420492 w 7420491"/>
              <a:gd name="connsiteY3" fmla="*/ 912659 h 1825317"/>
              <a:gd name="connsiteX4" fmla="*/ 7420491 w 7420491"/>
              <a:gd name="connsiteY4" fmla="*/ 912659 h 1825317"/>
              <a:gd name="connsiteX5" fmla="*/ 6507832 w 7420491"/>
              <a:gd name="connsiteY5" fmla="*/ 1825318 h 1825317"/>
              <a:gd name="connsiteX6" fmla="*/ 912659 w 7420491"/>
              <a:gd name="connsiteY6" fmla="*/ 1825317 h 1825317"/>
              <a:gd name="connsiteX7" fmla="*/ 0 w 7420491"/>
              <a:gd name="connsiteY7" fmla="*/ 912658 h 1825317"/>
              <a:gd name="connsiteX8" fmla="*/ 0 w 7420491"/>
              <a:gd name="connsiteY8" fmla="*/ 912659 h 1825317"/>
              <a:gd name="connsiteX0" fmla="*/ 0 w 7420492"/>
              <a:gd name="connsiteY0" fmla="*/ 912658 h 1825318"/>
              <a:gd name="connsiteX1" fmla="*/ 912659 w 7420492"/>
              <a:gd name="connsiteY1" fmla="*/ 0 h 1825318"/>
              <a:gd name="connsiteX2" fmla="*/ 6507833 w 7420492"/>
              <a:gd name="connsiteY2" fmla="*/ 0 h 1825318"/>
              <a:gd name="connsiteX3" fmla="*/ 7420492 w 7420492"/>
              <a:gd name="connsiteY3" fmla="*/ 912659 h 1825318"/>
              <a:gd name="connsiteX4" fmla="*/ 7420491 w 7420492"/>
              <a:gd name="connsiteY4" fmla="*/ 912659 h 1825318"/>
              <a:gd name="connsiteX5" fmla="*/ 6507832 w 7420492"/>
              <a:gd name="connsiteY5" fmla="*/ 1825318 h 1825318"/>
              <a:gd name="connsiteX6" fmla="*/ 912659 w 7420492"/>
              <a:gd name="connsiteY6" fmla="*/ 1825317 h 1825318"/>
              <a:gd name="connsiteX7" fmla="*/ 0 w 7420492"/>
              <a:gd name="connsiteY7" fmla="*/ 912658 h 1825318"/>
              <a:gd name="connsiteX0" fmla="*/ 699397 w 7207230"/>
              <a:gd name="connsiteY0" fmla="*/ 1825317 h 1825318"/>
              <a:gd name="connsiteX1" fmla="*/ 699397 w 7207230"/>
              <a:gd name="connsiteY1" fmla="*/ 0 h 1825318"/>
              <a:gd name="connsiteX2" fmla="*/ 6294571 w 7207230"/>
              <a:gd name="connsiteY2" fmla="*/ 0 h 1825318"/>
              <a:gd name="connsiteX3" fmla="*/ 7207230 w 7207230"/>
              <a:gd name="connsiteY3" fmla="*/ 912659 h 1825318"/>
              <a:gd name="connsiteX4" fmla="*/ 7207229 w 7207230"/>
              <a:gd name="connsiteY4" fmla="*/ 912659 h 1825318"/>
              <a:gd name="connsiteX5" fmla="*/ 6294570 w 7207230"/>
              <a:gd name="connsiteY5" fmla="*/ 1825318 h 1825318"/>
              <a:gd name="connsiteX6" fmla="*/ 699397 w 7207230"/>
              <a:gd name="connsiteY6" fmla="*/ 1825317 h 1825318"/>
              <a:gd name="connsiteX0" fmla="*/ 414458 w 6922291"/>
              <a:gd name="connsiteY0" fmla="*/ 1825317 h 1825318"/>
              <a:gd name="connsiteX1" fmla="*/ 414458 w 6922291"/>
              <a:gd name="connsiteY1" fmla="*/ 0 h 1825318"/>
              <a:gd name="connsiteX2" fmla="*/ 6009632 w 6922291"/>
              <a:gd name="connsiteY2" fmla="*/ 0 h 1825318"/>
              <a:gd name="connsiteX3" fmla="*/ 6922291 w 6922291"/>
              <a:gd name="connsiteY3" fmla="*/ 912659 h 1825318"/>
              <a:gd name="connsiteX4" fmla="*/ 6922290 w 6922291"/>
              <a:gd name="connsiteY4" fmla="*/ 912659 h 1825318"/>
              <a:gd name="connsiteX5" fmla="*/ 6009631 w 6922291"/>
              <a:gd name="connsiteY5" fmla="*/ 1825318 h 1825318"/>
              <a:gd name="connsiteX6" fmla="*/ 414458 w 6922291"/>
              <a:gd name="connsiteY6" fmla="*/ 1825317 h 1825318"/>
              <a:gd name="connsiteX0" fmla="*/ 0 w 6507833"/>
              <a:gd name="connsiteY0" fmla="*/ 1825317 h 1825318"/>
              <a:gd name="connsiteX1" fmla="*/ 0 w 6507833"/>
              <a:gd name="connsiteY1" fmla="*/ 0 h 1825318"/>
              <a:gd name="connsiteX2" fmla="*/ 5595174 w 6507833"/>
              <a:gd name="connsiteY2" fmla="*/ 0 h 1825318"/>
              <a:gd name="connsiteX3" fmla="*/ 6507833 w 6507833"/>
              <a:gd name="connsiteY3" fmla="*/ 912659 h 1825318"/>
              <a:gd name="connsiteX4" fmla="*/ 6507832 w 6507833"/>
              <a:gd name="connsiteY4" fmla="*/ 912659 h 1825318"/>
              <a:gd name="connsiteX5" fmla="*/ 5595173 w 6507833"/>
              <a:gd name="connsiteY5" fmla="*/ 1825318 h 1825318"/>
              <a:gd name="connsiteX6" fmla="*/ 0 w 6507833"/>
              <a:gd name="connsiteY6" fmla="*/ 1825317 h 1825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7833" h="1825318">
                <a:moveTo>
                  <a:pt x="0" y="1825317"/>
                </a:moveTo>
                <a:lnTo>
                  <a:pt x="0" y="0"/>
                </a:lnTo>
                <a:lnTo>
                  <a:pt x="5595174" y="0"/>
                </a:lnTo>
                <a:cubicBezTo>
                  <a:pt x="6099222" y="0"/>
                  <a:pt x="6507833" y="408611"/>
                  <a:pt x="6507833" y="912659"/>
                </a:cubicBezTo>
                <a:lnTo>
                  <a:pt x="6507832" y="912659"/>
                </a:lnTo>
                <a:cubicBezTo>
                  <a:pt x="6507832" y="1416707"/>
                  <a:pt x="6099221" y="1825318"/>
                  <a:pt x="5595173" y="1825318"/>
                </a:cubicBezTo>
                <a:lnTo>
                  <a:pt x="0" y="1825317"/>
                </a:lnTo>
                <a:close/>
              </a:path>
            </a:pathLst>
          </a:custGeom>
        </p:spPr>
        <p:txBody>
          <a:bodyPr vert="horz" lIns="1440000" tIns="46800" rIns="90000" anchor="ctr" anchorCtr="0">
            <a:normAutofit/>
          </a:bodyPr>
          <a:lstStyle>
            <a:lvl1pPr marL="0" indent="0" algn="r">
              <a:buNone/>
              <a:defRPr sz="20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dirty="0"/>
              <a:t>Arrastre la imagen al marcador de posición o haga clic en el icono para agregarla.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136368" y="1141455"/>
            <a:ext cx="5253266" cy="927879"/>
          </a:xfrm>
        </p:spPr>
        <p:txBody>
          <a:bodyPr anchor="t">
            <a:normAutofit/>
          </a:bodyPr>
          <a:lstStyle>
            <a:lvl1pPr algn="l">
              <a:defRPr sz="4000"/>
            </a:lvl1pPr>
          </a:lstStyle>
          <a:p>
            <a:r>
              <a:rPr lang="es-ES_tradnl" dirty="0"/>
              <a:t>Clic para editar título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918934" y="2843041"/>
            <a:ext cx="10434867" cy="2818027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0ED6B3C-CC72-43EE-A47F-20DB4563114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9" name="Marcador de pie de página 8">
            <a:extLst>
              <a:ext uri="{FF2B5EF4-FFF2-40B4-BE49-F238E27FC236}">
                <a16:creationId xmlns:a16="http://schemas.microsoft.com/office/drawing/2014/main" id="{E684B2A5-F1DA-46B2-9371-026DCD2D04A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10" name="Marcador de número de diapositiva 9">
            <a:extLst>
              <a:ext uri="{FF2B5EF4-FFF2-40B4-BE49-F238E27FC236}">
                <a16:creationId xmlns:a16="http://schemas.microsoft.com/office/drawing/2014/main" id="{74A38369-FEAA-41C1-A579-8DF478F6166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  <p:transition spd="slow">
    <p:strip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omendaci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25"/>
          <p:cNvSpPr txBox="1">
            <a:spLocks/>
          </p:cNvSpPr>
          <p:nvPr userDrawn="1"/>
        </p:nvSpPr>
        <p:spPr>
          <a:xfrm>
            <a:off x="791397" y="213735"/>
            <a:ext cx="8825660" cy="74570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i="0" kern="1200" cap="none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ES_tradnl" dirty="0">
                <a:solidFill>
                  <a:schemeClr val="accent3"/>
                </a:solidFill>
              </a:rPr>
              <a:t>Recomendaciones</a:t>
            </a:r>
          </a:p>
        </p:txBody>
      </p:sp>
      <p:sp>
        <p:nvSpPr>
          <p:cNvPr id="14" name="CuadroTexto 13"/>
          <p:cNvSpPr txBox="1"/>
          <p:nvPr userDrawn="1"/>
        </p:nvSpPr>
        <p:spPr>
          <a:xfrm>
            <a:off x="1996093" y="1635398"/>
            <a:ext cx="2923112" cy="136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b="1" dirty="0">
                <a:solidFill>
                  <a:schemeClr val="tx1"/>
                </a:solidFill>
              </a:rPr>
              <a:t>Puntualidad</a:t>
            </a:r>
          </a:p>
          <a:p>
            <a:pPr algn="l"/>
            <a:r>
              <a:rPr lang="es-ES" b="0" dirty="0">
                <a:solidFill>
                  <a:schemeClr val="tx1"/>
                </a:solidFill>
              </a:rPr>
              <a:t>Todos merecemos</a:t>
            </a:r>
            <a:endParaRPr lang="es-ES" b="0" baseline="0" dirty="0">
              <a:solidFill>
                <a:schemeClr val="tx1"/>
              </a:solidFill>
            </a:endParaRPr>
          </a:p>
          <a:p>
            <a:pPr algn="l">
              <a:lnSpc>
                <a:spcPct val="80000"/>
              </a:lnSpc>
            </a:pPr>
            <a:r>
              <a:rPr lang="es-ES" b="1" baseline="0" dirty="0">
                <a:solidFill>
                  <a:schemeClr val="tx1"/>
                </a:solidFill>
              </a:rPr>
              <a:t>tu atención</a:t>
            </a:r>
            <a:endParaRPr lang="es-ES" b="0" baseline="0" dirty="0">
              <a:solidFill>
                <a:schemeClr val="tx1"/>
              </a:solidFill>
            </a:endParaRPr>
          </a:p>
          <a:p>
            <a:pPr algn="l">
              <a:lnSpc>
                <a:spcPct val="80000"/>
              </a:lnSpc>
            </a:pPr>
            <a:r>
              <a:rPr lang="es-ES" b="0" baseline="0" dirty="0">
                <a:solidFill>
                  <a:schemeClr val="tx1"/>
                </a:solidFill>
              </a:rPr>
              <a:t>y participación</a:t>
            </a:r>
            <a:endParaRPr lang="es-CO" b="0" dirty="0">
              <a:solidFill>
                <a:schemeClr val="tx1"/>
              </a:solidFill>
            </a:endParaRPr>
          </a:p>
          <a:p>
            <a:pPr algn="l"/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15" name="CuadroTexto 14"/>
          <p:cNvSpPr txBox="1"/>
          <p:nvPr userDrawn="1"/>
        </p:nvSpPr>
        <p:spPr>
          <a:xfrm>
            <a:off x="6272536" y="3496713"/>
            <a:ext cx="1774845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es-ES" b="0" dirty="0">
                <a:solidFill>
                  <a:schemeClr val="tx1"/>
                </a:solidFill>
              </a:rPr>
              <a:t>Presentaciones</a:t>
            </a:r>
          </a:p>
          <a:p>
            <a:pPr algn="l">
              <a:lnSpc>
                <a:spcPct val="80000"/>
              </a:lnSpc>
            </a:pPr>
            <a:r>
              <a:rPr lang="es-ES" b="1" dirty="0">
                <a:solidFill>
                  <a:schemeClr val="tx1"/>
                </a:solidFill>
              </a:rPr>
              <a:t>concisas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16" name="CuadroTexto 15"/>
          <p:cNvSpPr txBox="1"/>
          <p:nvPr userDrawn="1"/>
        </p:nvSpPr>
        <p:spPr>
          <a:xfrm>
            <a:off x="6132024" y="1796751"/>
            <a:ext cx="164247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es-ES" b="0" dirty="0">
                <a:solidFill>
                  <a:schemeClr val="tx1"/>
                </a:solidFill>
              </a:rPr>
              <a:t>Si vas a pedir la palabra </a:t>
            </a:r>
          </a:p>
          <a:p>
            <a:pPr algn="l">
              <a:lnSpc>
                <a:spcPct val="80000"/>
              </a:lnSpc>
            </a:pPr>
            <a:r>
              <a:rPr lang="es-ES" b="1" dirty="0">
                <a:solidFill>
                  <a:schemeClr val="accent3"/>
                </a:solidFill>
              </a:rPr>
              <a:t>alza la</a:t>
            </a:r>
            <a:r>
              <a:rPr lang="es-ES" b="1" baseline="0" dirty="0">
                <a:solidFill>
                  <a:schemeClr val="accent3"/>
                </a:solidFill>
              </a:rPr>
              <a:t> mano</a:t>
            </a:r>
          </a:p>
        </p:txBody>
      </p:sp>
      <p:sp>
        <p:nvSpPr>
          <p:cNvPr id="17" name="CuadroTexto 16"/>
          <p:cNvSpPr txBox="1"/>
          <p:nvPr userDrawn="1"/>
        </p:nvSpPr>
        <p:spPr>
          <a:xfrm>
            <a:off x="2111770" y="4783048"/>
            <a:ext cx="261230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es-ES" b="0" dirty="0">
                <a:solidFill>
                  <a:schemeClr val="tx1"/>
                </a:solidFill>
              </a:rPr>
              <a:t>Activa tu micrófono</a:t>
            </a:r>
            <a:r>
              <a:rPr lang="es-ES" b="0" baseline="0" dirty="0">
                <a:solidFill>
                  <a:schemeClr val="tx1"/>
                </a:solidFill>
              </a:rPr>
              <a:t> sólo en i</a:t>
            </a:r>
            <a:r>
              <a:rPr lang="es-ES" b="0" dirty="0">
                <a:solidFill>
                  <a:schemeClr val="tx1"/>
                </a:solidFill>
              </a:rPr>
              <a:t>ntervenciones</a:t>
            </a:r>
            <a:r>
              <a:rPr lang="es-ES" b="0" baseline="0" dirty="0">
                <a:solidFill>
                  <a:schemeClr val="tx1"/>
                </a:solidFill>
              </a:rPr>
              <a:t> </a:t>
            </a:r>
            <a:r>
              <a:rPr lang="es-ES" b="1" baseline="0" dirty="0">
                <a:solidFill>
                  <a:schemeClr val="tx1"/>
                </a:solidFill>
              </a:rPr>
              <a:t>únicamente</a:t>
            </a:r>
            <a:r>
              <a:rPr lang="es-ES" b="0" baseline="0" dirty="0">
                <a:solidFill>
                  <a:schemeClr val="tx1"/>
                </a:solidFill>
              </a:rPr>
              <a:t> del tema</a:t>
            </a:r>
            <a:endParaRPr lang="es-CO" b="0" dirty="0">
              <a:solidFill>
                <a:schemeClr val="tx1"/>
              </a:solidFill>
            </a:endParaRPr>
          </a:p>
        </p:txBody>
      </p:sp>
      <p:sp>
        <p:nvSpPr>
          <p:cNvPr id="18" name="CuadroTexto 17"/>
          <p:cNvSpPr txBox="1"/>
          <p:nvPr userDrawn="1"/>
        </p:nvSpPr>
        <p:spPr>
          <a:xfrm>
            <a:off x="1970222" y="3409299"/>
            <a:ext cx="2249335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es-ES" b="0" dirty="0">
                <a:solidFill>
                  <a:schemeClr val="tx1"/>
                </a:solidFill>
              </a:rPr>
              <a:t>Tu presencia </a:t>
            </a:r>
          </a:p>
          <a:p>
            <a:pPr algn="l">
              <a:lnSpc>
                <a:spcPct val="80000"/>
              </a:lnSpc>
            </a:pPr>
            <a:r>
              <a:rPr lang="es-ES" b="0" dirty="0">
                <a:solidFill>
                  <a:schemeClr val="tx1"/>
                </a:solidFill>
              </a:rPr>
              <a:t>es </a:t>
            </a:r>
            <a:r>
              <a:rPr lang="es-ES" b="1" dirty="0">
                <a:solidFill>
                  <a:schemeClr val="tx1"/>
                </a:solidFill>
              </a:rPr>
              <a:t>indispensable</a:t>
            </a:r>
          </a:p>
          <a:p>
            <a:pPr algn="l">
              <a:lnSpc>
                <a:spcPct val="80000"/>
              </a:lnSpc>
            </a:pPr>
            <a:r>
              <a:rPr lang="es-ES" b="0" dirty="0">
                <a:solidFill>
                  <a:schemeClr val="tx1"/>
                </a:solidFill>
              </a:rPr>
              <a:t>enciende</a:t>
            </a:r>
            <a:r>
              <a:rPr lang="es-ES" b="0" baseline="0" dirty="0">
                <a:solidFill>
                  <a:schemeClr val="tx1"/>
                </a:solidFill>
              </a:rPr>
              <a:t> tu </a:t>
            </a:r>
            <a:r>
              <a:rPr lang="es-ES" b="1" baseline="0" dirty="0">
                <a:solidFill>
                  <a:schemeClr val="tx1"/>
                </a:solidFill>
              </a:rPr>
              <a:t>cámara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19" name="CuadroTexto 18"/>
          <p:cNvSpPr txBox="1"/>
          <p:nvPr userDrawn="1"/>
        </p:nvSpPr>
        <p:spPr>
          <a:xfrm>
            <a:off x="9965858" y="1541206"/>
            <a:ext cx="172811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es-ES" b="0" dirty="0">
                <a:solidFill>
                  <a:schemeClr val="tx1"/>
                </a:solidFill>
              </a:rPr>
              <a:t>Aplica los protocolos de </a:t>
            </a:r>
            <a:r>
              <a:rPr lang="es-ES" b="1" dirty="0">
                <a:solidFill>
                  <a:schemeClr val="tx1"/>
                </a:solidFill>
              </a:rPr>
              <a:t>bioseguridad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20" name="CuadroTexto 19"/>
          <p:cNvSpPr txBox="1"/>
          <p:nvPr userDrawn="1"/>
        </p:nvSpPr>
        <p:spPr>
          <a:xfrm>
            <a:off x="6132024" y="4797642"/>
            <a:ext cx="25350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es-ES" b="0" dirty="0">
                <a:solidFill>
                  <a:schemeClr val="tx1"/>
                </a:solidFill>
              </a:rPr>
              <a:t>Evita</a:t>
            </a:r>
            <a:r>
              <a:rPr lang="es-ES" b="0" baseline="0" dirty="0">
                <a:solidFill>
                  <a:schemeClr val="tx1"/>
                </a:solidFill>
              </a:rPr>
              <a:t> el uso del </a:t>
            </a:r>
            <a:r>
              <a:rPr lang="es-ES" b="0" dirty="0">
                <a:solidFill>
                  <a:schemeClr val="tx1"/>
                </a:solidFill>
              </a:rPr>
              <a:t> celular durante la reunión </a:t>
            </a:r>
          </a:p>
          <a:p>
            <a:pPr algn="l">
              <a:lnSpc>
                <a:spcPct val="80000"/>
              </a:lnSpc>
            </a:pPr>
            <a:r>
              <a:rPr lang="es-ES" sz="1400" b="1" dirty="0">
                <a:solidFill>
                  <a:schemeClr val="tx1"/>
                </a:solidFill>
              </a:rPr>
              <a:t>(tenerlos en modo silencio)</a:t>
            </a:r>
            <a:endParaRPr lang="es-CO" sz="1800" b="1" dirty="0">
              <a:solidFill>
                <a:schemeClr val="tx1"/>
              </a:solidFill>
            </a:endParaRPr>
          </a:p>
        </p:txBody>
      </p:sp>
      <p:sp>
        <p:nvSpPr>
          <p:cNvPr id="21" name="CuadroTexto 20"/>
          <p:cNvSpPr txBox="1"/>
          <p:nvPr userDrawn="1"/>
        </p:nvSpPr>
        <p:spPr>
          <a:xfrm>
            <a:off x="9610873" y="3124171"/>
            <a:ext cx="2438088" cy="92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es-ES" b="0" dirty="0">
                <a:solidFill>
                  <a:schemeClr val="tx1"/>
                </a:solidFill>
              </a:rPr>
              <a:t>Cada hora y </a:t>
            </a:r>
          </a:p>
          <a:p>
            <a:pPr algn="l">
              <a:lnSpc>
                <a:spcPct val="80000"/>
              </a:lnSpc>
            </a:pPr>
            <a:r>
              <a:rPr lang="es-ES" b="0" dirty="0">
                <a:solidFill>
                  <a:schemeClr val="tx1"/>
                </a:solidFill>
              </a:rPr>
              <a:t>media receso por </a:t>
            </a:r>
          </a:p>
          <a:p>
            <a:pPr algn="l">
              <a:lnSpc>
                <a:spcPct val="80000"/>
              </a:lnSpc>
            </a:pPr>
            <a:r>
              <a:rPr lang="es-ES" b="1" dirty="0">
                <a:solidFill>
                  <a:schemeClr val="tx1"/>
                </a:solidFill>
              </a:rPr>
              <a:t>10 minutos</a:t>
            </a:r>
            <a:endParaRPr lang="es-CO" sz="1800" b="1" dirty="0">
              <a:solidFill>
                <a:schemeClr val="tx1"/>
              </a:solidFill>
            </a:endParaRPr>
          </a:p>
          <a:p>
            <a:pPr algn="l">
              <a:lnSpc>
                <a:spcPct val="80000"/>
              </a:lnSpc>
            </a:pPr>
            <a:r>
              <a:rPr lang="es-E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(Realiza una pausa activa)</a:t>
            </a:r>
          </a:p>
        </p:txBody>
      </p:sp>
      <p:sp>
        <p:nvSpPr>
          <p:cNvPr id="22" name="CuadroTexto 21"/>
          <p:cNvSpPr txBox="1"/>
          <p:nvPr userDrawn="1"/>
        </p:nvSpPr>
        <p:spPr>
          <a:xfrm>
            <a:off x="806095" y="820577"/>
            <a:ext cx="6786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para desarrollar tu reunión de TEAMS</a:t>
            </a:r>
            <a:endParaRPr lang="es-CO" dirty="0"/>
          </a:p>
        </p:txBody>
      </p:sp>
      <p:sp>
        <p:nvSpPr>
          <p:cNvPr id="28" name="Marcador de fecha 27">
            <a:extLst>
              <a:ext uri="{FF2B5EF4-FFF2-40B4-BE49-F238E27FC236}">
                <a16:creationId xmlns:a16="http://schemas.microsoft.com/office/drawing/2014/main" id="{16EFA61F-4761-489F-9C50-5358FF6047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29" name="Marcador de pie de página 28">
            <a:extLst>
              <a:ext uri="{FF2B5EF4-FFF2-40B4-BE49-F238E27FC236}">
                <a16:creationId xmlns:a16="http://schemas.microsoft.com/office/drawing/2014/main" id="{520E00D7-F03E-4436-8E28-9CD0E9E54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30" name="Marcador de número de diapositiva 29">
            <a:extLst>
              <a:ext uri="{FF2B5EF4-FFF2-40B4-BE49-F238E27FC236}">
                <a16:creationId xmlns:a16="http://schemas.microsoft.com/office/drawing/2014/main" id="{162F913F-4EEC-43FA-B9DA-AB331A5AD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E5E7529B-2556-406D-8AF8-837DCA8AC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9" t="57355" r="89481" b="27288"/>
          <a:stretch/>
        </p:blipFill>
        <p:spPr>
          <a:xfrm>
            <a:off x="997966" y="1445450"/>
            <a:ext cx="1061728" cy="1179763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D8238043-736A-4CD0-AA62-37A61DDAAE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3" t="25962" r="89927" b="58681"/>
          <a:stretch/>
        </p:blipFill>
        <p:spPr>
          <a:xfrm>
            <a:off x="953324" y="3187930"/>
            <a:ext cx="1004515" cy="1116190"/>
          </a:xfrm>
          <a:prstGeom prst="rect">
            <a:avLst/>
          </a:prstGeom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9BFAEA97-BCC1-4CDB-A136-6931B57CEC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1" t="7345" r="72549" b="77298"/>
          <a:stretch/>
        </p:blipFill>
        <p:spPr>
          <a:xfrm>
            <a:off x="1055179" y="4554839"/>
            <a:ext cx="1004515" cy="1116190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6C1457C3-E261-4DD3-8565-AF7C63EE87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4" t="7306" r="81036" b="77337"/>
          <a:stretch/>
        </p:blipFill>
        <p:spPr>
          <a:xfrm>
            <a:off x="5023357" y="1536227"/>
            <a:ext cx="1004515" cy="1116190"/>
          </a:xfrm>
          <a:prstGeom prst="rect">
            <a:avLst/>
          </a:prstGeom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E0695F42-BD5E-4B9A-89BD-92945A37B4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90" t="59468" r="12620" b="25175"/>
          <a:stretch/>
        </p:blipFill>
        <p:spPr>
          <a:xfrm>
            <a:off x="5023357" y="3114152"/>
            <a:ext cx="1004515" cy="1116190"/>
          </a:xfrm>
          <a:prstGeom prst="rect">
            <a:avLst/>
          </a:prstGeom>
        </p:spPr>
      </p:pic>
      <p:pic>
        <p:nvPicPr>
          <p:cNvPr id="36" name="Imagen 35">
            <a:extLst>
              <a:ext uri="{FF2B5EF4-FFF2-40B4-BE49-F238E27FC236}">
                <a16:creationId xmlns:a16="http://schemas.microsoft.com/office/drawing/2014/main" id="{B1F61D3D-628E-4214-A726-E477C0D96D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60" t="77869" r="4350" b="6774"/>
          <a:stretch/>
        </p:blipFill>
        <p:spPr>
          <a:xfrm>
            <a:off x="5023357" y="4519429"/>
            <a:ext cx="1004515" cy="1116190"/>
          </a:xfrm>
          <a:prstGeom prst="rect">
            <a:avLst/>
          </a:prstGeom>
        </p:spPr>
      </p:pic>
      <p:pic>
        <p:nvPicPr>
          <p:cNvPr id="37" name="Imagen 36">
            <a:extLst>
              <a:ext uri="{FF2B5EF4-FFF2-40B4-BE49-F238E27FC236}">
                <a16:creationId xmlns:a16="http://schemas.microsoft.com/office/drawing/2014/main" id="{C69E06E8-E00E-49F1-9220-15DC951D9F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91" t="42659" r="72919" b="41984"/>
          <a:stretch/>
        </p:blipFill>
        <p:spPr>
          <a:xfrm>
            <a:off x="8453360" y="1212867"/>
            <a:ext cx="1248473" cy="1387270"/>
          </a:xfrm>
          <a:prstGeom prst="rect">
            <a:avLst/>
          </a:prstGeom>
        </p:spPr>
      </p:pic>
      <p:pic>
        <p:nvPicPr>
          <p:cNvPr id="38" name="Imagen 37">
            <a:extLst>
              <a:ext uri="{FF2B5EF4-FFF2-40B4-BE49-F238E27FC236}">
                <a16:creationId xmlns:a16="http://schemas.microsoft.com/office/drawing/2014/main" id="{55102611-7F36-4DD2-8A49-3458156D91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5" t="42507" r="90005" b="42136"/>
          <a:stretch/>
        </p:blipFill>
        <p:spPr>
          <a:xfrm>
            <a:off x="8467818" y="2811692"/>
            <a:ext cx="1248473" cy="1387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109912"/>
      </p:ext>
    </p:extLst>
  </p:cSld>
  <p:clrMapOvr>
    <a:masterClrMapping/>
  </p:clrMapOvr>
  <p:transition spd="slow">
    <p:strips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3E69CE3-FDCC-4796-8CB9-814D3AC62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14997" y="830141"/>
            <a:ext cx="358317" cy="3078876"/>
          </a:xfrm>
          <a:prstGeom prst="rect">
            <a:avLst/>
          </a:prstGeom>
        </p:spPr>
      </p:pic>
      <p:sp>
        <p:nvSpPr>
          <p:cNvPr id="13" name="Marcador de imagen 12"/>
          <p:cNvSpPr>
            <a:spLocks noGrp="1"/>
          </p:cNvSpPr>
          <p:nvPr>
            <p:ph type="pic" sz="quarter" idx="13" hasCustomPrompt="1"/>
          </p:nvPr>
        </p:nvSpPr>
        <p:spPr>
          <a:xfrm>
            <a:off x="10394156" y="-10628"/>
            <a:ext cx="1806644" cy="6066160"/>
          </a:xfrm>
          <a:custGeom>
            <a:avLst/>
            <a:gdLst>
              <a:gd name="connsiteX0" fmla="*/ 0 w 3595688"/>
              <a:gd name="connsiteY0" fmla="*/ 1797844 h 7676513"/>
              <a:gd name="connsiteX1" fmla="*/ 1797844 w 3595688"/>
              <a:gd name="connsiteY1" fmla="*/ 0 h 7676513"/>
              <a:gd name="connsiteX2" fmla="*/ 1797844 w 3595688"/>
              <a:gd name="connsiteY2" fmla="*/ 0 h 7676513"/>
              <a:gd name="connsiteX3" fmla="*/ 3595688 w 3595688"/>
              <a:gd name="connsiteY3" fmla="*/ 1797844 h 7676513"/>
              <a:gd name="connsiteX4" fmla="*/ 3595688 w 3595688"/>
              <a:gd name="connsiteY4" fmla="*/ 5878669 h 7676513"/>
              <a:gd name="connsiteX5" fmla="*/ 1797844 w 3595688"/>
              <a:gd name="connsiteY5" fmla="*/ 7676513 h 7676513"/>
              <a:gd name="connsiteX6" fmla="*/ 1797844 w 3595688"/>
              <a:gd name="connsiteY6" fmla="*/ 7676513 h 7676513"/>
              <a:gd name="connsiteX7" fmla="*/ 0 w 3595688"/>
              <a:gd name="connsiteY7" fmla="*/ 5878669 h 7676513"/>
              <a:gd name="connsiteX8" fmla="*/ 0 w 3595688"/>
              <a:gd name="connsiteY8" fmla="*/ 1797844 h 7676513"/>
              <a:gd name="connsiteX0" fmla="*/ 0 w 3595688"/>
              <a:gd name="connsiteY0" fmla="*/ 1797844 h 7676513"/>
              <a:gd name="connsiteX1" fmla="*/ 1797844 w 3595688"/>
              <a:gd name="connsiteY1" fmla="*/ 0 h 7676513"/>
              <a:gd name="connsiteX2" fmla="*/ 3595688 w 3595688"/>
              <a:gd name="connsiteY2" fmla="*/ 1797844 h 7676513"/>
              <a:gd name="connsiteX3" fmla="*/ 3595688 w 3595688"/>
              <a:gd name="connsiteY3" fmla="*/ 5878669 h 7676513"/>
              <a:gd name="connsiteX4" fmla="*/ 1797844 w 3595688"/>
              <a:gd name="connsiteY4" fmla="*/ 7676513 h 7676513"/>
              <a:gd name="connsiteX5" fmla="*/ 1797844 w 3595688"/>
              <a:gd name="connsiteY5" fmla="*/ 7676513 h 7676513"/>
              <a:gd name="connsiteX6" fmla="*/ 0 w 3595688"/>
              <a:gd name="connsiteY6" fmla="*/ 5878669 h 7676513"/>
              <a:gd name="connsiteX7" fmla="*/ 0 w 3595688"/>
              <a:gd name="connsiteY7" fmla="*/ 1797844 h 7676513"/>
              <a:gd name="connsiteX0" fmla="*/ 0 w 3595688"/>
              <a:gd name="connsiteY0" fmla="*/ 510103 h 6388772"/>
              <a:gd name="connsiteX1" fmla="*/ 3595688 w 3595688"/>
              <a:gd name="connsiteY1" fmla="*/ 510103 h 6388772"/>
              <a:gd name="connsiteX2" fmla="*/ 3595688 w 3595688"/>
              <a:gd name="connsiteY2" fmla="*/ 4590928 h 6388772"/>
              <a:gd name="connsiteX3" fmla="*/ 1797844 w 3595688"/>
              <a:gd name="connsiteY3" fmla="*/ 6388772 h 6388772"/>
              <a:gd name="connsiteX4" fmla="*/ 1797844 w 3595688"/>
              <a:gd name="connsiteY4" fmla="*/ 6388772 h 6388772"/>
              <a:gd name="connsiteX5" fmla="*/ 0 w 3595688"/>
              <a:gd name="connsiteY5" fmla="*/ 4590928 h 6388772"/>
              <a:gd name="connsiteX6" fmla="*/ 0 w 3595688"/>
              <a:gd name="connsiteY6" fmla="*/ 510103 h 6388772"/>
              <a:gd name="connsiteX0" fmla="*/ 0 w 3595688"/>
              <a:gd name="connsiteY0" fmla="*/ 302284 h 6180953"/>
              <a:gd name="connsiteX1" fmla="*/ 3595688 w 3595688"/>
              <a:gd name="connsiteY1" fmla="*/ 302284 h 6180953"/>
              <a:gd name="connsiteX2" fmla="*/ 3595688 w 3595688"/>
              <a:gd name="connsiteY2" fmla="*/ 4383109 h 6180953"/>
              <a:gd name="connsiteX3" fmla="*/ 1797844 w 3595688"/>
              <a:gd name="connsiteY3" fmla="*/ 6180953 h 6180953"/>
              <a:gd name="connsiteX4" fmla="*/ 1797844 w 3595688"/>
              <a:gd name="connsiteY4" fmla="*/ 6180953 h 6180953"/>
              <a:gd name="connsiteX5" fmla="*/ 0 w 3595688"/>
              <a:gd name="connsiteY5" fmla="*/ 4383109 h 6180953"/>
              <a:gd name="connsiteX6" fmla="*/ 0 w 3595688"/>
              <a:gd name="connsiteY6" fmla="*/ 302284 h 6180953"/>
              <a:gd name="connsiteX0" fmla="*/ 0 w 3595688"/>
              <a:gd name="connsiteY0" fmla="*/ 0 h 5878669"/>
              <a:gd name="connsiteX1" fmla="*/ 3595688 w 3595688"/>
              <a:gd name="connsiteY1" fmla="*/ 0 h 5878669"/>
              <a:gd name="connsiteX2" fmla="*/ 3595688 w 3595688"/>
              <a:gd name="connsiteY2" fmla="*/ 4080825 h 5878669"/>
              <a:gd name="connsiteX3" fmla="*/ 1797844 w 3595688"/>
              <a:gd name="connsiteY3" fmla="*/ 5878669 h 5878669"/>
              <a:gd name="connsiteX4" fmla="*/ 1797844 w 3595688"/>
              <a:gd name="connsiteY4" fmla="*/ 5878669 h 5878669"/>
              <a:gd name="connsiteX5" fmla="*/ 0 w 3595688"/>
              <a:gd name="connsiteY5" fmla="*/ 4080825 h 5878669"/>
              <a:gd name="connsiteX6" fmla="*/ 0 w 3595688"/>
              <a:gd name="connsiteY6" fmla="*/ 0 h 5878669"/>
              <a:gd name="connsiteX0" fmla="*/ 0 w 3595688"/>
              <a:gd name="connsiteY0" fmla="*/ 0 h 5878669"/>
              <a:gd name="connsiteX1" fmla="*/ 1819896 w 3595688"/>
              <a:gd name="connsiteY1" fmla="*/ 12871 h 5878669"/>
              <a:gd name="connsiteX2" fmla="*/ 3595688 w 3595688"/>
              <a:gd name="connsiteY2" fmla="*/ 4080825 h 5878669"/>
              <a:gd name="connsiteX3" fmla="*/ 1797844 w 3595688"/>
              <a:gd name="connsiteY3" fmla="*/ 5878669 h 5878669"/>
              <a:gd name="connsiteX4" fmla="*/ 1797844 w 3595688"/>
              <a:gd name="connsiteY4" fmla="*/ 5878669 h 5878669"/>
              <a:gd name="connsiteX5" fmla="*/ 0 w 3595688"/>
              <a:gd name="connsiteY5" fmla="*/ 4080825 h 5878669"/>
              <a:gd name="connsiteX6" fmla="*/ 0 w 3595688"/>
              <a:gd name="connsiteY6" fmla="*/ 0 h 5878669"/>
              <a:gd name="connsiteX0" fmla="*/ 0 w 1819896"/>
              <a:gd name="connsiteY0" fmla="*/ 0 h 5878669"/>
              <a:gd name="connsiteX1" fmla="*/ 1819896 w 1819896"/>
              <a:gd name="connsiteY1" fmla="*/ 12871 h 5878669"/>
              <a:gd name="connsiteX2" fmla="*/ 1797844 w 1819896"/>
              <a:gd name="connsiteY2" fmla="*/ 5878669 h 5878669"/>
              <a:gd name="connsiteX3" fmla="*/ 1797844 w 1819896"/>
              <a:gd name="connsiteY3" fmla="*/ 5878669 h 5878669"/>
              <a:gd name="connsiteX4" fmla="*/ 0 w 1819896"/>
              <a:gd name="connsiteY4" fmla="*/ 4080825 h 5878669"/>
              <a:gd name="connsiteX5" fmla="*/ 0 w 1819896"/>
              <a:gd name="connsiteY5" fmla="*/ 0 h 5878669"/>
              <a:gd name="connsiteX0" fmla="*/ 0 w 1819896"/>
              <a:gd name="connsiteY0" fmla="*/ 0 h 5878669"/>
              <a:gd name="connsiteX1" fmla="*/ 1819896 w 1819896"/>
              <a:gd name="connsiteY1" fmla="*/ 12871 h 5878669"/>
              <a:gd name="connsiteX2" fmla="*/ 1797844 w 1819896"/>
              <a:gd name="connsiteY2" fmla="*/ 5878669 h 5878669"/>
              <a:gd name="connsiteX3" fmla="*/ 1797844 w 1819896"/>
              <a:gd name="connsiteY3" fmla="*/ 5878669 h 5878669"/>
              <a:gd name="connsiteX4" fmla="*/ 0 w 1819896"/>
              <a:gd name="connsiteY4" fmla="*/ 4080825 h 5878669"/>
              <a:gd name="connsiteX5" fmla="*/ 0 w 1819896"/>
              <a:gd name="connsiteY5" fmla="*/ 0 h 5878669"/>
              <a:gd name="connsiteX0" fmla="*/ 0 w 1806644"/>
              <a:gd name="connsiteY0" fmla="*/ 12871 h 5891540"/>
              <a:gd name="connsiteX1" fmla="*/ 1806644 w 1806644"/>
              <a:gd name="connsiteY1" fmla="*/ 0 h 5891540"/>
              <a:gd name="connsiteX2" fmla="*/ 1797844 w 1806644"/>
              <a:gd name="connsiteY2" fmla="*/ 5891540 h 5891540"/>
              <a:gd name="connsiteX3" fmla="*/ 1797844 w 1806644"/>
              <a:gd name="connsiteY3" fmla="*/ 5891540 h 5891540"/>
              <a:gd name="connsiteX4" fmla="*/ 0 w 1806644"/>
              <a:gd name="connsiteY4" fmla="*/ 4093696 h 5891540"/>
              <a:gd name="connsiteX5" fmla="*/ 0 w 1806644"/>
              <a:gd name="connsiteY5" fmla="*/ 12871 h 5891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6644" h="5891540">
                <a:moveTo>
                  <a:pt x="0" y="12871"/>
                </a:moveTo>
                <a:lnTo>
                  <a:pt x="1806644" y="0"/>
                </a:lnTo>
                <a:cubicBezTo>
                  <a:pt x="1799293" y="1955266"/>
                  <a:pt x="1805195" y="3936274"/>
                  <a:pt x="1797844" y="5891540"/>
                </a:cubicBezTo>
                <a:lnTo>
                  <a:pt x="1797844" y="5891540"/>
                </a:lnTo>
                <a:cubicBezTo>
                  <a:pt x="804922" y="5891540"/>
                  <a:pt x="0" y="5086618"/>
                  <a:pt x="0" y="4093696"/>
                </a:cubicBezTo>
                <a:lnTo>
                  <a:pt x="0" y="12871"/>
                </a:lnTo>
                <a:close/>
              </a:path>
            </a:pathLst>
          </a:custGeom>
        </p:spPr>
        <p:txBody>
          <a:bodyPr lIns="0" tIns="1440000" rIns="360000" bIns="46800" anchor="ctr" anchorCtr="0">
            <a:normAutofit/>
          </a:bodyPr>
          <a:lstStyle>
            <a:lvl1pPr algn="l">
              <a:defRPr sz="1800"/>
            </a:lvl1pPr>
          </a:lstStyle>
          <a:p>
            <a:r>
              <a:rPr lang="es-ES_tradnl" dirty="0"/>
              <a:t>Arrastre la imagen al marcador de posición o haga clic en el icono para agregarla.</a:t>
            </a:r>
          </a:p>
        </p:txBody>
      </p:sp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918934" y="909079"/>
            <a:ext cx="8842664" cy="1325563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918934" y="2369579"/>
            <a:ext cx="8842664" cy="33231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0DC0DB7-E8F8-4F73-A4FF-CD70665B65B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CDD9E5A-DD34-4D50-AF62-02145AF71A0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  <p:sp>
        <p:nvSpPr>
          <p:cNvPr id="15" name="Marcador de pie de página 2">
            <a:extLst>
              <a:ext uri="{FF2B5EF4-FFF2-40B4-BE49-F238E27FC236}">
                <a16:creationId xmlns:a16="http://schemas.microsoft.com/office/drawing/2014/main" id="{60DFC174-4E35-4885-94D0-40022809AD56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261834" y="234619"/>
            <a:ext cx="4114800" cy="365125"/>
          </a:xfrm>
        </p:spPr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</p:spTree>
  </p:cSld>
  <p:clrMapOvr>
    <a:masterClrMapping/>
  </p:clrMapOvr>
  <p:transition spd="slow">
    <p:strips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Der circ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F659EC85-3880-4DE5-8A14-DFFC2396EC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9788951" y="-13252"/>
            <a:ext cx="2403050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DB326DC-56FE-48AE-9A43-FFC2E135D7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240730" y="2240469"/>
            <a:ext cx="3481759" cy="3465602"/>
          </a:xfrm>
          <a:prstGeom prst="rect">
            <a:avLst/>
          </a:prstGeom>
        </p:spPr>
      </p:pic>
      <p:sp>
        <p:nvSpPr>
          <p:cNvPr id="13" name="Marcador de imagen 12"/>
          <p:cNvSpPr>
            <a:spLocks noGrp="1"/>
          </p:cNvSpPr>
          <p:nvPr>
            <p:ph type="pic" sz="quarter" idx="13" hasCustomPrompt="1"/>
          </p:nvPr>
        </p:nvSpPr>
        <p:spPr>
          <a:xfrm>
            <a:off x="9054214" y="-13252"/>
            <a:ext cx="2598354" cy="4596804"/>
          </a:xfrm>
          <a:custGeom>
            <a:avLst/>
            <a:gdLst>
              <a:gd name="connsiteX0" fmla="*/ 0 w 2598354"/>
              <a:gd name="connsiteY0" fmla="*/ 1299177 h 5680626"/>
              <a:gd name="connsiteX1" fmla="*/ 1299177 w 2598354"/>
              <a:gd name="connsiteY1" fmla="*/ 0 h 5680626"/>
              <a:gd name="connsiteX2" fmla="*/ 1299177 w 2598354"/>
              <a:gd name="connsiteY2" fmla="*/ 0 h 5680626"/>
              <a:gd name="connsiteX3" fmla="*/ 2598354 w 2598354"/>
              <a:gd name="connsiteY3" fmla="*/ 1299177 h 5680626"/>
              <a:gd name="connsiteX4" fmla="*/ 2598354 w 2598354"/>
              <a:gd name="connsiteY4" fmla="*/ 4381449 h 5680626"/>
              <a:gd name="connsiteX5" fmla="*/ 1299177 w 2598354"/>
              <a:gd name="connsiteY5" fmla="*/ 5680626 h 5680626"/>
              <a:gd name="connsiteX6" fmla="*/ 1299177 w 2598354"/>
              <a:gd name="connsiteY6" fmla="*/ 5680626 h 5680626"/>
              <a:gd name="connsiteX7" fmla="*/ 0 w 2598354"/>
              <a:gd name="connsiteY7" fmla="*/ 4381449 h 5680626"/>
              <a:gd name="connsiteX8" fmla="*/ 0 w 2598354"/>
              <a:gd name="connsiteY8" fmla="*/ 1299177 h 5680626"/>
              <a:gd name="connsiteX0" fmla="*/ 0 w 2598354"/>
              <a:gd name="connsiteY0" fmla="*/ 1299177 h 5680626"/>
              <a:gd name="connsiteX1" fmla="*/ 1299177 w 2598354"/>
              <a:gd name="connsiteY1" fmla="*/ 0 h 5680626"/>
              <a:gd name="connsiteX2" fmla="*/ 2598354 w 2598354"/>
              <a:gd name="connsiteY2" fmla="*/ 1299177 h 5680626"/>
              <a:gd name="connsiteX3" fmla="*/ 2598354 w 2598354"/>
              <a:gd name="connsiteY3" fmla="*/ 4381449 h 5680626"/>
              <a:gd name="connsiteX4" fmla="*/ 1299177 w 2598354"/>
              <a:gd name="connsiteY4" fmla="*/ 5680626 h 5680626"/>
              <a:gd name="connsiteX5" fmla="*/ 1299177 w 2598354"/>
              <a:gd name="connsiteY5" fmla="*/ 5680626 h 5680626"/>
              <a:gd name="connsiteX6" fmla="*/ 0 w 2598354"/>
              <a:gd name="connsiteY6" fmla="*/ 4381449 h 5680626"/>
              <a:gd name="connsiteX7" fmla="*/ 0 w 2598354"/>
              <a:gd name="connsiteY7" fmla="*/ 1299177 h 5680626"/>
              <a:gd name="connsiteX0" fmla="*/ 0 w 2598354"/>
              <a:gd name="connsiteY0" fmla="*/ 385284 h 4766733"/>
              <a:gd name="connsiteX1" fmla="*/ 2598354 w 2598354"/>
              <a:gd name="connsiteY1" fmla="*/ 385284 h 4766733"/>
              <a:gd name="connsiteX2" fmla="*/ 2598354 w 2598354"/>
              <a:gd name="connsiteY2" fmla="*/ 3467556 h 4766733"/>
              <a:gd name="connsiteX3" fmla="*/ 1299177 w 2598354"/>
              <a:gd name="connsiteY3" fmla="*/ 4766733 h 4766733"/>
              <a:gd name="connsiteX4" fmla="*/ 1299177 w 2598354"/>
              <a:gd name="connsiteY4" fmla="*/ 4766733 h 4766733"/>
              <a:gd name="connsiteX5" fmla="*/ 0 w 2598354"/>
              <a:gd name="connsiteY5" fmla="*/ 3467556 h 4766733"/>
              <a:gd name="connsiteX6" fmla="*/ 0 w 2598354"/>
              <a:gd name="connsiteY6" fmla="*/ 385284 h 4766733"/>
              <a:gd name="connsiteX0" fmla="*/ 0 w 2598354"/>
              <a:gd name="connsiteY0" fmla="*/ 385284 h 4766733"/>
              <a:gd name="connsiteX1" fmla="*/ 2598354 w 2598354"/>
              <a:gd name="connsiteY1" fmla="*/ 385284 h 4766733"/>
              <a:gd name="connsiteX2" fmla="*/ 2598354 w 2598354"/>
              <a:gd name="connsiteY2" fmla="*/ 3467556 h 4766733"/>
              <a:gd name="connsiteX3" fmla="*/ 1299177 w 2598354"/>
              <a:gd name="connsiteY3" fmla="*/ 4766733 h 4766733"/>
              <a:gd name="connsiteX4" fmla="*/ 1299177 w 2598354"/>
              <a:gd name="connsiteY4" fmla="*/ 4766733 h 4766733"/>
              <a:gd name="connsiteX5" fmla="*/ 0 w 2598354"/>
              <a:gd name="connsiteY5" fmla="*/ 3467556 h 4766733"/>
              <a:gd name="connsiteX6" fmla="*/ 0 w 2598354"/>
              <a:gd name="connsiteY6" fmla="*/ 385284 h 4766733"/>
              <a:gd name="connsiteX0" fmla="*/ 0 w 2598354"/>
              <a:gd name="connsiteY0" fmla="*/ 413233 h 4740894"/>
              <a:gd name="connsiteX1" fmla="*/ 2598354 w 2598354"/>
              <a:gd name="connsiteY1" fmla="*/ 359445 h 4740894"/>
              <a:gd name="connsiteX2" fmla="*/ 2598354 w 2598354"/>
              <a:gd name="connsiteY2" fmla="*/ 3441717 h 4740894"/>
              <a:gd name="connsiteX3" fmla="*/ 1299177 w 2598354"/>
              <a:gd name="connsiteY3" fmla="*/ 4740894 h 4740894"/>
              <a:gd name="connsiteX4" fmla="*/ 1299177 w 2598354"/>
              <a:gd name="connsiteY4" fmla="*/ 4740894 h 4740894"/>
              <a:gd name="connsiteX5" fmla="*/ 0 w 2598354"/>
              <a:gd name="connsiteY5" fmla="*/ 3441717 h 4740894"/>
              <a:gd name="connsiteX6" fmla="*/ 0 w 2598354"/>
              <a:gd name="connsiteY6" fmla="*/ 413233 h 4740894"/>
              <a:gd name="connsiteX0" fmla="*/ 0 w 2598354"/>
              <a:gd name="connsiteY0" fmla="*/ 274447 h 4602108"/>
              <a:gd name="connsiteX1" fmla="*/ 2598354 w 2598354"/>
              <a:gd name="connsiteY1" fmla="*/ 220659 h 4602108"/>
              <a:gd name="connsiteX2" fmla="*/ 2598354 w 2598354"/>
              <a:gd name="connsiteY2" fmla="*/ 3302931 h 4602108"/>
              <a:gd name="connsiteX3" fmla="*/ 1299177 w 2598354"/>
              <a:gd name="connsiteY3" fmla="*/ 4602108 h 4602108"/>
              <a:gd name="connsiteX4" fmla="*/ 1299177 w 2598354"/>
              <a:gd name="connsiteY4" fmla="*/ 4602108 h 4602108"/>
              <a:gd name="connsiteX5" fmla="*/ 0 w 2598354"/>
              <a:gd name="connsiteY5" fmla="*/ 3302931 h 4602108"/>
              <a:gd name="connsiteX6" fmla="*/ 0 w 2598354"/>
              <a:gd name="connsiteY6" fmla="*/ 274447 h 4602108"/>
              <a:gd name="connsiteX0" fmla="*/ 0 w 2598354"/>
              <a:gd name="connsiteY0" fmla="*/ 53788 h 4381449"/>
              <a:gd name="connsiteX1" fmla="*/ 2598354 w 2598354"/>
              <a:gd name="connsiteY1" fmla="*/ 0 h 4381449"/>
              <a:gd name="connsiteX2" fmla="*/ 2598354 w 2598354"/>
              <a:gd name="connsiteY2" fmla="*/ 3082272 h 4381449"/>
              <a:gd name="connsiteX3" fmla="*/ 1299177 w 2598354"/>
              <a:gd name="connsiteY3" fmla="*/ 4381449 h 4381449"/>
              <a:gd name="connsiteX4" fmla="*/ 1299177 w 2598354"/>
              <a:gd name="connsiteY4" fmla="*/ 4381449 h 4381449"/>
              <a:gd name="connsiteX5" fmla="*/ 0 w 2598354"/>
              <a:gd name="connsiteY5" fmla="*/ 3082272 h 4381449"/>
              <a:gd name="connsiteX6" fmla="*/ 0 w 2598354"/>
              <a:gd name="connsiteY6" fmla="*/ 53788 h 4381449"/>
              <a:gd name="connsiteX0" fmla="*/ 0 w 2598354"/>
              <a:gd name="connsiteY0" fmla="*/ 2520 h 4381449"/>
              <a:gd name="connsiteX1" fmla="*/ 2598354 w 2598354"/>
              <a:gd name="connsiteY1" fmla="*/ 0 h 4381449"/>
              <a:gd name="connsiteX2" fmla="*/ 2598354 w 2598354"/>
              <a:gd name="connsiteY2" fmla="*/ 3082272 h 4381449"/>
              <a:gd name="connsiteX3" fmla="*/ 1299177 w 2598354"/>
              <a:gd name="connsiteY3" fmla="*/ 4381449 h 4381449"/>
              <a:gd name="connsiteX4" fmla="*/ 1299177 w 2598354"/>
              <a:gd name="connsiteY4" fmla="*/ 4381449 h 4381449"/>
              <a:gd name="connsiteX5" fmla="*/ 0 w 2598354"/>
              <a:gd name="connsiteY5" fmla="*/ 3082272 h 4381449"/>
              <a:gd name="connsiteX6" fmla="*/ 0 w 2598354"/>
              <a:gd name="connsiteY6" fmla="*/ 2520 h 438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8354" h="4381449">
                <a:moveTo>
                  <a:pt x="0" y="2520"/>
                </a:moveTo>
                <a:lnTo>
                  <a:pt x="2598354" y="0"/>
                </a:lnTo>
                <a:lnTo>
                  <a:pt x="2598354" y="3082272"/>
                </a:lnTo>
                <a:cubicBezTo>
                  <a:pt x="2598354" y="3799788"/>
                  <a:pt x="2016693" y="4381449"/>
                  <a:pt x="1299177" y="4381449"/>
                </a:cubicBezTo>
                <a:lnTo>
                  <a:pt x="1299177" y="4381449"/>
                </a:lnTo>
                <a:cubicBezTo>
                  <a:pt x="581661" y="4381449"/>
                  <a:pt x="0" y="3799788"/>
                  <a:pt x="0" y="3082272"/>
                </a:cubicBezTo>
                <a:lnTo>
                  <a:pt x="0" y="2520"/>
                </a:lnTo>
                <a:close/>
              </a:path>
            </a:pathLst>
          </a:custGeom>
        </p:spPr>
        <p:txBody>
          <a:bodyPr tIns="720000" bIns="46800" anchor="ctr" anchorCtr="0"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s-ES_tradnl" dirty="0"/>
              <a:t>Arrastre la imagen al marcador de posición o haga clic en el icono para agregarla.</a:t>
            </a:r>
          </a:p>
        </p:txBody>
      </p:sp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1250569" y="1250521"/>
            <a:ext cx="6546272" cy="509751"/>
          </a:xfrm>
        </p:spPr>
        <p:txBody>
          <a:bodyPr/>
          <a:lstStyle/>
          <a:p>
            <a:r>
              <a:rPr lang="es-ES_tradnl" dirty="0"/>
              <a:t>Clic para editar título</a:t>
            </a:r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1250569" y="2004078"/>
            <a:ext cx="6546272" cy="3336575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pic>
        <p:nvPicPr>
          <p:cNvPr id="15" name="Imagen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762" y="3222201"/>
            <a:ext cx="148989" cy="2062924"/>
          </a:xfrm>
          <a:prstGeom prst="rect">
            <a:avLst/>
          </a:prstGeom>
        </p:spPr>
      </p:pic>
      <p:sp>
        <p:nvSpPr>
          <p:cNvPr id="6" name="Marcador de fecha 5">
            <a:extLst>
              <a:ext uri="{FF2B5EF4-FFF2-40B4-BE49-F238E27FC236}">
                <a16:creationId xmlns:a16="http://schemas.microsoft.com/office/drawing/2014/main" id="{1BE72F75-4D73-4C49-9A3A-E5FBCF37EB1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8" name="Marcador de número de diapositiva 7">
            <a:extLst>
              <a:ext uri="{FF2B5EF4-FFF2-40B4-BE49-F238E27FC236}">
                <a16:creationId xmlns:a16="http://schemas.microsoft.com/office/drawing/2014/main" id="{72129B08-85F8-4FD7-964A-5B568DA5159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  <p:sp>
        <p:nvSpPr>
          <p:cNvPr id="20" name="Marcador de pie de página 2">
            <a:extLst>
              <a:ext uri="{FF2B5EF4-FFF2-40B4-BE49-F238E27FC236}">
                <a16:creationId xmlns:a16="http://schemas.microsoft.com/office/drawing/2014/main" id="{B41F6C85-5470-4E91-9C1F-36A76BD90A1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261834" y="234619"/>
            <a:ext cx="4114800" cy="365125"/>
          </a:xfrm>
        </p:spPr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</p:spTree>
  </p:cSld>
  <p:clrMapOvr>
    <a:masterClrMapping/>
  </p:clrMapOvr>
  <p:transition spd="slow">
    <p:strips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n der circ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6C8536F5-D93A-482E-8A1A-B2A1527244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700000">
            <a:off x="-3023837" y="-97922"/>
            <a:ext cx="5589002" cy="5563065"/>
          </a:xfrm>
          <a:prstGeom prst="rect">
            <a:avLst/>
          </a:prstGeom>
        </p:spPr>
      </p:pic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4437339" y="1250521"/>
            <a:ext cx="6546272" cy="509751"/>
          </a:xfrm>
        </p:spPr>
        <p:txBody>
          <a:bodyPr/>
          <a:lstStyle/>
          <a:p>
            <a:r>
              <a:rPr lang="es-ES_tradnl" dirty="0"/>
              <a:t>Clic para editar título</a:t>
            </a:r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4437339" y="2000958"/>
            <a:ext cx="6546272" cy="3336575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sp>
        <p:nvSpPr>
          <p:cNvPr id="23" name="Elipse 22"/>
          <p:cNvSpPr/>
          <p:nvPr userDrawn="1"/>
        </p:nvSpPr>
        <p:spPr>
          <a:xfrm>
            <a:off x="3960759" y="6446756"/>
            <a:ext cx="822488" cy="822488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" name="Marcador de imagen 4"/>
          <p:cNvSpPr>
            <a:spLocks noGrp="1"/>
          </p:cNvSpPr>
          <p:nvPr>
            <p:ph type="pic" sz="quarter" idx="13" hasCustomPrompt="1"/>
          </p:nvPr>
        </p:nvSpPr>
        <p:spPr>
          <a:xfrm>
            <a:off x="495113" y="1591589"/>
            <a:ext cx="3447738" cy="3447738"/>
          </a:xfrm>
          <a:prstGeom prst="ellipse">
            <a:avLst/>
          </a:prstGeom>
        </p:spPr>
        <p:txBody>
          <a:bodyPr tIns="90000" rIns="90000" bIns="46800" anchor="ctr" anchorCtr="0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s-ES_tradnl" dirty="0"/>
              <a:t>Arrastre la imagen al marcador de posición o haga clic en el icono para agregarla.</a:t>
            </a: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03FDA9E-069A-4EAC-89BB-DE564243608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D6E48D2-BEE3-49BD-9319-A1C85649340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4186F53-5120-4E8C-B51D-CF8A4EB7895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  <p:transition spd="slow">
    <p:strips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 diapositi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9B08006-C410-4055-BBBD-F11BA18013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45" y="0"/>
            <a:ext cx="12188709" cy="6858000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1605CDF4-4C1C-48D4-AD2B-D52A52137A6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45" y="0"/>
            <a:ext cx="12192000" cy="6858000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56031732-3760-4FF5-A00E-9CB2C8E15FD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67761" y="-1044982"/>
            <a:ext cx="457250" cy="3928966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3DC6237A-31C6-4A3C-A8E7-6F24D0471F5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744958" y="-1042362"/>
            <a:ext cx="7938375" cy="1782430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867E2B25-97B8-489F-B893-374948205A4C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 flipH="1">
            <a:off x="5860461" y="6136636"/>
            <a:ext cx="5764550" cy="486887"/>
          </a:xfrm>
          <a:prstGeom prst="rect">
            <a:avLst/>
          </a:prstGeom>
        </p:spPr>
      </p:pic>
      <p:sp>
        <p:nvSpPr>
          <p:cNvPr id="32" name="Título 1">
            <a:extLst>
              <a:ext uri="{FF2B5EF4-FFF2-40B4-BE49-F238E27FC236}">
                <a16:creationId xmlns:a16="http://schemas.microsoft.com/office/drawing/2014/main" id="{1ABF1D29-51F7-4094-9E2F-3AF1AF4FDF5A}"/>
              </a:ext>
            </a:extLst>
          </p:cNvPr>
          <p:cNvSpPr txBox="1">
            <a:spLocks/>
          </p:cNvSpPr>
          <p:nvPr userDrawn="1"/>
        </p:nvSpPr>
        <p:spPr>
          <a:xfrm>
            <a:off x="-539090" y="990397"/>
            <a:ext cx="7876090" cy="19051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64194"/>
                </a:solidFill>
                <a:latin typeface="Aller" charset="0"/>
                <a:ea typeface="Aller" charset="0"/>
                <a:cs typeface="Aller" charset="0"/>
              </a:defRPr>
            </a:lvl1pPr>
          </a:lstStyle>
          <a:p>
            <a:pPr algn="ctr"/>
            <a:r>
              <a:rPr lang="es-ES_tradnl" sz="8000" dirty="0">
                <a:solidFill>
                  <a:schemeClr val="bg1"/>
                </a:solidFill>
              </a:rPr>
              <a:t>Gracias</a:t>
            </a:r>
            <a:endParaRPr lang="es-ES_tradnl" sz="1400" dirty="0">
              <a:solidFill>
                <a:schemeClr val="bg1"/>
              </a:solidFill>
            </a:endParaRPr>
          </a:p>
        </p:txBody>
      </p: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B979CAE4-8266-4C6C-8835-16DC36026DCC}"/>
              </a:ext>
            </a:extLst>
          </p:cNvPr>
          <p:cNvCxnSpPr>
            <a:cxnSpLocks/>
          </p:cNvCxnSpPr>
          <p:nvPr userDrawn="1"/>
        </p:nvCxnSpPr>
        <p:spPr>
          <a:xfrm>
            <a:off x="1189641" y="2643239"/>
            <a:ext cx="4738727" cy="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Gráfico 33">
            <a:extLst>
              <a:ext uri="{FF2B5EF4-FFF2-40B4-BE49-F238E27FC236}">
                <a16:creationId xmlns:a16="http://schemas.microsoft.com/office/drawing/2014/main" id="{7F03492F-9813-4C03-AFFB-5EEFA15494F0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524420" y="2821951"/>
            <a:ext cx="4069171" cy="20802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A351E05C-F34F-4F2A-A947-026373535538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6688350" y="1847370"/>
            <a:ext cx="3669999" cy="23597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id="{C1485C64-6E79-452A-B529-BD3BF3144426}"/>
              </a:ext>
            </a:extLst>
          </p:cNvPr>
          <p:cNvSpPr txBox="1"/>
          <p:nvPr userDrawn="1"/>
        </p:nvSpPr>
        <p:spPr>
          <a:xfrm>
            <a:off x="901471" y="5327614"/>
            <a:ext cx="34720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Presentó:</a:t>
            </a:r>
          </a:p>
        </p:txBody>
      </p:sp>
      <p:sp>
        <p:nvSpPr>
          <p:cNvPr id="37" name="Título 13">
            <a:extLst>
              <a:ext uri="{FF2B5EF4-FFF2-40B4-BE49-F238E27FC236}">
                <a16:creationId xmlns:a16="http://schemas.microsoft.com/office/drawing/2014/main" id="{2C0902A9-7C2B-46EB-9226-5D65A12C8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471" y="5935695"/>
            <a:ext cx="3728249" cy="744414"/>
          </a:xfrm>
        </p:spPr>
        <p:txBody>
          <a:bodyPr anchor="t">
            <a:normAutofit/>
          </a:bodyPr>
          <a:lstStyle>
            <a:lvl1pPr>
              <a:defRPr sz="2000" b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ES_tradnl" dirty="0"/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97D9670B-3E22-4515-BA4F-D79D8F131961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8584933" y="6432829"/>
            <a:ext cx="1900976" cy="203222"/>
          </a:xfrm>
          <a:prstGeom prst="rect">
            <a:avLst/>
          </a:prstGeom>
        </p:spPr>
      </p:pic>
    </p:spTree>
  </p:cSld>
  <p:clrMapOvr>
    <a:masterClrMapping/>
  </p:clrMapOvr>
  <p:transition spd="slow">
    <p:strip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616D7-931F-6D42-A6C2-24BDD9C2E59E}" type="datetime1">
              <a:rPr lang="es-CO" smtClean="0"/>
              <a:t>7/11/2023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19071154"/>
      </p:ext>
    </p:extLst>
  </p:cSld>
  <p:clrMapOvr>
    <a:masterClrMapping/>
  </p:clrMapOvr>
  <p:transition spd="slow">
    <p:strip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arcador de imagen 2"/>
          <p:cNvSpPr>
            <a:spLocks noGrp="1"/>
          </p:cNvSpPr>
          <p:nvPr>
            <p:ph type="pic" idx="15" hasCustomPrompt="1"/>
          </p:nvPr>
        </p:nvSpPr>
        <p:spPr>
          <a:xfrm>
            <a:off x="803792" y="0"/>
            <a:ext cx="3781098" cy="6069496"/>
          </a:xfrm>
          <a:custGeom>
            <a:avLst/>
            <a:gdLst>
              <a:gd name="connsiteX0" fmla="*/ 0 w 3781098"/>
              <a:gd name="connsiteY0" fmla="*/ 1890549 h 8095264"/>
              <a:gd name="connsiteX1" fmla="*/ 1890549 w 3781098"/>
              <a:gd name="connsiteY1" fmla="*/ 0 h 8095264"/>
              <a:gd name="connsiteX2" fmla="*/ 1890549 w 3781098"/>
              <a:gd name="connsiteY2" fmla="*/ 0 h 8095264"/>
              <a:gd name="connsiteX3" fmla="*/ 3781098 w 3781098"/>
              <a:gd name="connsiteY3" fmla="*/ 1890549 h 8095264"/>
              <a:gd name="connsiteX4" fmla="*/ 3781098 w 3781098"/>
              <a:gd name="connsiteY4" fmla="*/ 6204715 h 8095264"/>
              <a:gd name="connsiteX5" fmla="*/ 1890549 w 3781098"/>
              <a:gd name="connsiteY5" fmla="*/ 8095264 h 8095264"/>
              <a:gd name="connsiteX6" fmla="*/ 1890549 w 3781098"/>
              <a:gd name="connsiteY6" fmla="*/ 8095264 h 8095264"/>
              <a:gd name="connsiteX7" fmla="*/ 0 w 3781098"/>
              <a:gd name="connsiteY7" fmla="*/ 6204715 h 8095264"/>
              <a:gd name="connsiteX8" fmla="*/ 0 w 3781098"/>
              <a:gd name="connsiteY8" fmla="*/ 1890549 h 8095264"/>
              <a:gd name="connsiteX0" fmla="*/ 0 w 3781098"/>
              <a:gd name="connsiteY0" fmla="*/ 1890549 h 8095264"/>
              <a:gd name="connsiteX1" fmla="*/ 1890549 w 3781098"/>
              <a:gd name="connsiteY1" fmla="*/ 0 h 8095264"/>
              <a:gd name="connsiteX2" fmla="*/ 3781098 w 3781098"/>
              <a:gd name="connsiteY2" fmla="*/ 1890549 h 8095264"/>
              <a:gd name="connsiteX3" fmla="*/ 3781098 w 3781098"/>
              <a:gd name="connsiteY3" fmla="*/ 6204715 h 8095264"/>
              <a:gd name="connsiteX4" fmla="*/ 1890549 w 3781098"/>
              <a:gd name="connsiteY4" fmla="*/ 8095264 h 8095264"/>
              <a:gd name="connsiteX5" fmla="*/ 1890549 w 3781098"/>
              <a:gd name="connsiteY5" fmla="*/ 8095264 h 8095264"/>
              <a:gd name="connsiteX6" fmla="*/ 0 w 3781098"/>
              <a:gd name="connsiteY6" fmla="*/ 6204715 h 8095264"/>
              <a:gd name="connsiteX7" fmla="*/ 0 w 3781098"/>
              <a:gd name="connsiteY7" fmla="*/ 1890549 h 8095264"/>
              <a:gd name="connsiteX0" fmla="*/ 0 w 3781098"/>
              <a:gd name="connsiteY0" fmla="*/ 539271 h 6743986"/>
              <a:gd name="connsiteX1" fmla="*/ 3781098 w 3781098"/>
              <a:gd name="connsiteY1" fmla="*/ 539271 h 6743986"/>
              <a:gd name="connsiteX2" fmla="*/ 3781098 w 3781098"/>
              <a:gd name="connsiteY2" fmla="*/ 4853437 h 6743986"/>
              <a:gd name="connsiteX3" fmla="*/ 1890549 w 3781098"/>
              <a:gd name="connsiteY3" fmla="*/ 6743986 h 6743986"/>
              <a:gd name="connsiteX4" fmla="*/ 1890549 w 3781098"/>
              <a:gd name="connsiteY4" fmla="*/ 6743986 h 6743986"/>
              <a:gd name="connsiteX5" fmla="*/ 0 w 3781098"/>
              <a:gd name="connsiteY5" fmla="*/ 4853437 h 6743986"/>
              <a:gd name="connsiteX6" fmla="*/ 0 w 3781098"/>
              <a:gd name="connsiteY6" fmla="*/ 539271 h 6743986"/>
              <a:gd name="connsiteX0" fmla="*/ 0 w 3781098"/>
              <a:gd name="connsiteY0" fmla="*/ 319568 h 6524283"/>
              <a:gd name="connsiteX1" fmla="*/ 3781098 w 3781098"/>
              <a:gd name="connsiteY1" fmla="*/ 319568 h 6524283"/>
              <a:gd name="connsiteX2" fmla="*/ 3781098 w 3781098"/>
              <a:gd name="connsiteY2" fmla="*/ 4633734 h 6524283"/>
              <a:gd name="connsiteX3" fmla="*/ 1890549 w 3781098"/>
              <a:gd name="connsiteY3" fmla="*/ 6524283 h 6524283"/>
              <a:gd name="connsiteX4" fmla="*/ 1890549 w 3781098"/>
              <a:gd name="connsiteY4" fmla="*/ 6524283 h 6524283"/>
              <a:gd name="connsiteX5" fmla="*/ 0 w 3781098"/>
              <a:gd name="connsiteY5" fmla="*/ 4633734 h 6524283"/>
              <a:gd name="connsiteX6" fmla="*/ 0 w 3781098"/>
              <a:gd name="connsiteY6" fmla="*/ 319568 h 6524283"/>
              <a:gd name="connsiteX0" fmla="*/ 0 w 3781098"/>
              <a:gd name="connsiteY0" fmla="*/ 0 h 6204715"/>
              <a:gd name="connsiteX1" fmla="*/ 3781098 w 3781098"/>
              <a:gd name="connsiteY1" fmla="*/ 0 h 6204715"/>
              <a:gd name="connsiteX2" fmla="*/ 3781098 w 3781098"/>
              <a:gd name="connsiteY2" fmla="*/ 4314166 h 6204715"/>
              <a:gd name="connsiteX3" fmla="*/ 1890549 w 3781098"/>
              <a:gd name="connsiteY3" fmla="*/ 6204715 h 6204715"/>
              <a:gd name="connsiteX4" fmla="*/ 1890549 w 3781098"/>
              <a:gd name="connsiteY4" fmla="*/ 6204715 h 6204715"/>
              <a:gd name="connsiteX5" fmla="*/ 0 w 3781098"/>
              <a:gd name="connsiteY5" fmla="*/ 4314166 h 6204715"/>
              <a:gd name="connsiteX6" fmla="*/ 0 w 3781098"/>
              <a:gd name="connsiteY6" fmla="*/ 0 h 6204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81098" h="6204715">
                <a:moveTo>
                  <a:pt x="0" y="0"/>
                </a:moveTo>
                <a:lnTo>
                  <a:pt x="3781098" y="0"/>
                </a:lnTo>
                <a:lnTo>
                  <a:pt x="3781098" y="4314166"/>
                </a:lnTo>
                <a:cubicBezTo>
                  <a:pt x="3781098" y="5358287"/>
                  <a:pt x="2934670" y="6204715"/>
                  <a:pt x="1890549" y="6204715"/>
                </a:cubicBezTo>
                <a:lnTo>
                  <a:pt x="1890549" y="6204715"/>
                </a:lnTo>
                <a:cubicBezTo>
                  <a:pt x="846428" y="6204715"/>
                  <a:pt x="0" y="5358287"/>
                  <a:pt x="0" y="4314166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 vert="horz" lIns="360000" tIns="46800" rIns="360000" anchor="ctr" anchorCtr="0"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dirty="0"/>
              <a:t>Arrastre la imagen al marcador de posición o haga clic en el icono para agregarla.</a:t>
            </a:r>
          </a:p>
          <a:p>
            <a:r>
              <a:rPr lang="es-ES_tradnl" dirty="0"/>
              <a:t>Luego ajústela al tamaño sin deformarla desde la opción recortes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61568" y="1148877"/>
            <a:ext cx="5949462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61568" y="2609377"/>
            <a:ext cx="5949462" cy="33231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9BB9-07C2-3642-A53B-710B69E43EC5}" type="datetime1">
              <a:rPr lang="es-CO" smtClean="0"/>
              <a:t>7/11/2023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794353164"/>
      </p:ext>
    </p:extLst>
  </p:cSld>
  <p:clrMapOvr>
    <a:masterClrMapping/>
  </p:clrMapOvr>
  <p:transition spd="slow">
    <p:strip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21FA62C4-9E62-4B95-9BBB-975317FEBD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440" y="0"/>
            <a:ext cx="2403049" cy="685800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6E5E1A20-84AB-42C6-B6FB-15E28CA8BF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78124" y="318846"/>
            <a:ext cx="2185245" cy="2175104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62752" y="909079"/>
            <a:ext cx="9091048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62752" y="2369579"/>
            <a:ext cx="9091047" cy="332315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E4E3C-F14B-3245-A68D-F8DD5D3B9F8E}" type="datetime1">
              <a:rPr lang="es-CO" smtClean="0"/>
              <a:t>7/11/2023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t>‹Nº›</a:t>
            </a:fld>
            <a:endParaRPr lang="es-ES_tradnl"/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0B655AFF-FD1D-451B-913B-820EABB0D62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9033" y="3285552"/>
            <a:ext cx="256471" cy="2203753"/>
          </a:xfrm>
          <a:prstGeom prst="rect">
            <a:avLst/>
          </a:prstGeom>
        </p:spPr>
      </p:pic>
      <p:sp>
        <p:nvSpPr>
          <p:cNvPr id="22" name="Marcador de imagen 2">
            <a:extLst>
              <a:ext uri="{FF2B5EF4-FFF2-40B4-BE49-F238E27FC236}">
                <a16:creationId xmlns:a16="http://schemas.microsoft.com/office/drawing/2014/main" id="{DCE84818-8E22-4B4E-8906-2EF6F4EB2970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78494" y="1913804"/>
            <a:ext cx="1325562" cy="1325562"/>
          </a:xfrm>
          <a:prstGeom prst="ellipse">
            <a:avLst/>
          </a:prstGeom>
          <a:ln w="38100">
            <a:solidFill>
              <a:schemeClr val="bg1"/>
            </a:solidFill>
          </a:ln>
        </p:spPr>
        <p:txBody>
          <a:bodyPr vert="horz" anchor="ctr" anchorCtr="0">
            <a:normAutofit/>
          </a:bodyPr>
          <a:lstStyle>
            <a:lvl1pPr marL="0" indent="0" algn="ctr">
              <a:buNone/>
              <a:defRPr sz="1200" baseline="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dirty="0"/>
              <a:t>Agregue una imagen </a:t>
            </a:r>
            <a:r>
              <a:rPr lang="es-ES_tradnl" dirty="0" err="1"/>
              <a:t>ó</a:t>
            </a:r>
            <a:r>
              <a:rPr lang="es-ES_tradnl" dirty="0"/>
              <a:t> un icono</a:t>
            </a:r>
          </a:p>
        </p:txBody>
      </p:sp>
    </p:spTree>
    <p:extLst>
      <p:ext uri="{BB962C8B-B14F-4D97-AF65-F5344CB8AC3E}">
        <p14:creationId xmlns:p14="http://schemas.microsoft.com/office/powerpoint/2010/main" val="4058732282"/>
      </p:ext>
    </p:extLst>
  </p:cSld>
  <p:clrMapOvr>
    <a:masterClrMapping/>
  </p:clrMapOvr>
  <p:transition spd="slow">
    <p:strip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imagen 2"/>
          <p:cNvSpPr>
            <a:spLocks noGrp="1"/>
          </p:cNvSpPr>
          <p:nvPr>
            <p:ph type="pic" idx="13" hasCustomPrompt="1"/>
          </p:nvPr>
        </p:nvSpPr>
        <p:spPr>
          <a:xfrm>
            <a:off x="5113175" y="774628"/>
            <a:ext cx="7078825" cy="2010370"/>
          </a:xfrm>
          <a:custGeom>
            <a:avLst/>
            <a:gdLst>
              <a:gd name="connsiteX0" fmla="*/ 0 w 8572332"/>
              <a:gd name="connsiteY0" fmla="*/ 1005185 h 2010370"/>
              <a:gd name="connsiteX1" fmla="*/ 1005185 w 8572332"/>
              <a:gd name="connsiteY1" fmla="*/ 0 h 2010370"/>
              <a:gd name="connsiteX2" fmla="*/ 7567147 w 8572332"/>
              <a:gd name="connsiteY2" fmla="*/ 0 h 2010370"/>
              <a:gd name="connsiteX3" fmla="*/ 8572332 w 8572332"/>
              <a:gd name="connsiteY3" fmla="*/ 1005185 h 2010370"/>
              <a:gd name="connsiteX4" fmla="*/ 8572332 w 8572332"/>
              <a:gd name="connsiteY4" fmla="*/ 1005185 h 2010370"/>
              <a:gd name="connsiteX5" fmla="*/ 7567147 w 8572332"/>
              <a:gd name="connsiteY5" fmla="*/ 2010370 h 2010370"/>
              <a:gd name="connsiteX6" fmla="*/ 1005185 w 8572332"/>
              <a:gd name="connsiteY6" fmla="*/ 2010370 h 2010370"/>
              <a:gd name="connsiteX7" fmla="*/ 0 w 8572332"/>
              <a:gd name="connsiteY7" fmla="*/ 1005185 h 2010370"/>
              <a:gd name="connsiteX0" fmla="*/ 0 w 8572332"/>
              <a:gd name="connsiteY0" fmla="*/ 1005185 h 2010370"/>
              <a:gd name="connsiteX1" fmla="*/ 1005185 w 8572332"/>
              <a:gd name="connsiteY1" fmla="*/ 0 h 2010370"/>
              <a:gd name="connsiteX2" fmla="*/ 7567147 w 8572332"/>
              <a:gd name="connsiteY2" fmla="*/ 0 h 2010370"/>
              <a:gd name="connsiteX3" fmla="*/ 8572332 w 8572332"/>
              <a:gd name="connsiteY3" fmla="*/ 1005185 h 2010370"/>
              <a:gd name="connsiteX4" fmla="*/ 7567147 w 8572332"/>
              <a:gd name="connsiteY4" fmla="*/ 2010370 h 2010370"/>
              <a:gd name="connsiteX5" fmla="*/ 1005185 w 8572332"/>
              <a:gd name="connsiteY5" fmla="*/ 2010370 h 2010370"/>
              <a:gd name="connsiteX6" fmla="*/ 0 w 8572332"/>
              <a:gd name="connsiteY6" fmla="*/ 1005185 h 2010370"/>
              <a:gd name="connsiteX0" fmla="*/ 0 w 8387392"/>
              <a:gd name="connsiteY0" fmla="*/ 1005185 h 2010370"/>
              <a:gd name="connsiteX1" fmla="*/ 1005185 w 8387392"/>
              <a:gd name="connsiteY1" fmla="*/ 0 h 2010370"/>
              <a:gd name="connsiteX2" fmla="*/ 7567147 w 8387392"/>
              <a:gd name="connsiteY2" fmla="*/ 0 h 2010370"/>
              <a:gd name="connsiteX3" fmla="*/ 7567147 w 8387392"/>
              <a:gd name="connsiteY3" fmla="*/ 2010370 h 2010370"/>
              <a:gd name="connsiteX4" fmla="*/ 1005185 w 8387392"/>
              <a:gd name="connsiteY4" fmla="*/ 2010370 h 2010370"/>
              <a:gd name="connsiteX5" fmla="*/ 0 w 8387392"/>
              <a:gd name="connsiteY5" fmla="*/ 1005185 h 2010370"/>
              <a:gd name="connsiteX0" fmla="*/ 0 w 8053218"/>
              <a:gd name="connsiteY0" fmla="*/ 1005185 h 2010370"/>
              <a:gd name="connsiteX1" fmla="*/ 1005185 w 8053218"/>
              <a:gd name="connsiteY1" fmla="*/ 0 h 2010370"/>
              <a:gd name="connsiteX2" fmla="*/ 7567147 w 8053218"/>
              <a:gd name="connsiteY2" fmla="*/ 0 h 2010370"/>
              <a:gd name="connsiteX3" fmla="*/ 7567147 w 8053218"/>
              <a:gd name="connsiteY3" fmla="*/ 2010370 h 2010370"/>
              <a:gd name="connsiteX4" fmla="*/ 1005185 w 8053218"/>
              <a:gd name="connsiteY4" fmla="*/ 2010370 h 2010370"/>
              <a:gd name="connsiteX5" fmla="*/ 0 w 8053218"/>
              <a:gd name="connsiteY5" fmla="*/ 1005185 h 2010370"/>
              <a:gd name="connsiteX0" fmla="*/ 0 w 7567147"/>
              <a:gd name="connsiteY0" fmla="*/ 1005185 h 2010370"/>
              <a:gd name="connsiteX1" fmla="*/ 1005185 w 7567147"/>
              <a:gd name="connsiteY1" fmla="*/ 0 h 2010370"/>
              <a:gd name="connsiteX2" fmla="*/ 7567147 w 7567147"/>
              <a:gd name="connsiteY2" fmla="*/ 0 h 2010370"/>
              <a:gd name="connsiteX3" fmla="*/ 7567147 w 7567147"/>
              <a:gd name="connsiteY3" fmla="*/ 2010370 h 2010370"/>
              <a:gd name="connsiteX4" fmla="*/ 1005185 w 7567147"/>
              <a:gd name="connsiteY4" fmla="*/ 2010370 h 2010370"/>
              <a:gd name="connsiteX5" fmla="*/ 0 w 7567147"/>
              <a:gd name="connsiteY5" fmla="*/ 1005185 h 2010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67147" h="2010370">
                <a:moveTo>
                  <a:pt x="0" y="1005185"/>
                </a:moveTo>
                <a:cubicBezTo>
                  <a:pt x="0" y="450037"/>
                  <a:pt x="450037" y="0"/>
                  <a:pt x="1005185" y="0"/>
                </a:cubicBezTo>
                <a:lnTo>
                  <a:pt x="7567147" y="0"/>
                </a:lnTo>
                <a:lnTo>
                  <a:pt x="7567147" y="2010370"/>
                </a:lnTo>
                <a:lnTo>
                  <a:pt x="1005185" y="2010370"/>
                </a:lnTo>
                <a:cubicBezTo>
                  <a:pt x="450037" y="2010370"/>
                  <a:pt x="0" y="1560333"/>
                  <a:pt x="0" y="1005185"/>
                </a:cubicBezTo>
                <a:close/>
              </a:path>
            </a:pathLst>
          </a:custGeom>
        </p:spPr>
        <p:txBody>
          <a:bodyPr vert="horz" lIns="720000" tIns="46800" rIns="1440000" anchor="ctr" anchorCtr="0">
            <a:normAutofit/>
          </a:bodyPr>
          <a:lstStyle>
            <a:lvl1pPr marL="0" indent="0" algn="l">
              <a:buNone/>
              <a:defRPr sz="20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dirty="0"/>
              <a:t>Arrastre la imagen al marcador de posición o haga clic en el icono para agregarla.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9219" y="1131622"/>
            <a:ext cx="3626864" cy="1287278"/>
          </a:xfrm>
        </p:spPr>
        <p:txBody>
          <a:bodyPr anchor="t">
            <a:normAutofit/>
          </a:bodyPr>
          <a:lstStyle>
            <a:lvl1pPr algn="r"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s-ES_tradnl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1029219" y="2959883"/>
            <a:ext cx="10626384" cy="2675807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4CCB-AB0A-EB45-8567-689271926B69}" type="datetime1">
              <a:rPr lang="es-CO" smtClean="0"/>
              <a:t>7/11/2023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t>‹Nº›</a:t>
            </a:fld>
            <a:endParaRPr lang="es-ES_tradnl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0FC68346-22C8-4747-BD3E-0440EB3150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8625" y="417181"/>
            <a:ext cx="457250" cy="392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71329"/>
      </p:ext>
    </p:extLst>
  </p:cSld>
  <p:clrMapOvr>
    <a:masterClrMapping/>
  </p:clrMapOvr>
  <p:transition spd="slow">
    <p:strip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Izq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fecha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C608-6430-3442-AE27-F0EA8578B9F7}" type="datetime1">
              <a:rPr lang="es-CO" smtClean="0"/>
              <a:t>7/11/2023</a:t>
            </a:fld>
            <a:endParaRPr lang="es-ES_tradnl" dirty="0"/>
          </a:p>
        </p:txBody>
      </p:sp>
      <p:sp>
        <p:nvSpPr>
          <p:cNvPr id="10" name="Marcador de pie de pá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11" name="Marcador de número de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  <p:sp>
        <p:nvSpPr>
          <p:cNvPr id="13" name="Marcador de imagen 12"/>
          <p:cNvSpPr>
            <a:spLocks noGrp="1"/>
          </p:cNvSpPr>
          <p:nvPr>
            <p:ph type="pic" sz="quarter" idx="13"/>
          </p:nvPr>
        </p:nvSpPr>
        <p:spPr>
          <a:xfrm>
            <a:off x="-16666" y="-13252"/>
            <a:ext cx="1797844" cy="6066160"/>
          </a:xfrm>
          <a:custGeom>
            <a:avLst/>
            <a:gdLst>
              <a:gd name="connsiteX0" fmla="*/ 0 w 3595688"/>
              <a:gd name="connsiteY0" fmla="*/ 1797844 h 7676513"/>
              <a:gd name="connsiteX1" fmla="*/ 1797844 w 3595688"/>
              <a:gd name="connsiteY1" fmla="*/ 0 h 7676513"/>
              <a:gd name="connsiteX2" fmla="*/ 1797844 w 3595688"/>
              <a:gd name="connsiteY2" fmla="*/ 0 h 7676513"/>
              <a:gd name="connsiteX3" fmla="*/ 3595688 w 3595688"/>
              <a:gd name="connsiteY3" fmla="*/ 1797844 h 7676513"/>
              <a:gd name="connsiteX4" fmla="*/ 3595688 w 3595688"/>
              <a:gd name="connsiteY4" fmla="*/ 5878669 h 7676513"/>
              <a:gd name="connsiteX5" fmla="*/ 1797844 w 3595688"/>
              <a:gd name="connsiteY5" fmla="*/ 7676513 h 7676513"/>
              <a:gd name="connsiteX6" fmla="*/ 1797844 w 3595688"/>
              <a:gd name="connsiteY6" fmla="*/ 7676513 h 7676513"/>
              <a:gd name="connsiteX7" fmla="*/ 0 w 3595688"/>
              <a:gd name="connsiteY7" fmla="*/ 5878669 h 7676513"/>
              <a:gd name="connsiteX8" fmla="*/ 0 w 3595688"/>
              <a:gd name="connsiteY8" fmla="*/ 1797844 h 7676513"/>
              <a:gd name="connsiteX0" fmla="*/ 0 w 3595688"/>
              <a:gd name="connsiteY0" fmla="*/ 1797844 h 7676513"/>
              <a:gd name="connsiteX1" fmla="*/ 1797844 w 3595688"/>
              <a:gd name="connsiteY1" fmla="*/ 0 h 7676513"/>
              <a:gd name="connsiteX2" fmla="*/ 3595688 w 3595688"/>
              <a:gd name="connsiteY2" fmla="*/ 1797844 h 7676513"/>
              <a:gd name="connsiteX3" fmla="*/ 3595688 w 3595688"/>
              <a:gd name="connsiteY3" fmla="*/ 5878669 h 7676513"/>
              <a:gd name="connsiteX4" fmla="*/ 1797844 w 3595688"/>
              <a:gd name="connsiteY4" fmla="*/ 7676513 h 7676513"/>
              <a:gd name="connsiteX5" fmla="*/ 1797844 w 3595688"/>
              <a:gd name="connsiteY5" fmla="*/ 7676513 h 7676513"/>
              <a:gd name="connsiteX6" fmla="*/ 0 w 3595688"/>
              <a:gd name="connsiteY6" fmla="*/ 5878669 h 7676513"/>
              <a:gd name="connsiteX7" fmla="*/ 0 w 3595688"/>
              <a:gd name="connsiteY7" fmla="*/ 1797844 h 7676513"/>
              <a:gd name="connsiteX0" fmla="*/ 0 w 3595688"/>
              <a:gd name="connsiteY0" fmla="*/ 510103 h 6388772"/>
              <a:gd name="connsiteX1" fmla="*/ 3595688 w 3595688"/>
              <a:gd name="connsiteY1" fmla="*/ 510103 h 6388772"/>
              <a:gd name="connsiteX2" fmla="*/ 3595688 w 3595688"/>
              <a:gd name="connsiteY2" fmla="*/ 4590928 h 6388772"/>
              <a:gd name="connsiteX3" fmla="*/ 1797844 w 3595688"/>
              <a:gd name="connsiteY3" fmla="*/ 6388772 h 6388772"/>
              <a:gd name="connsiteX4" fmla="*/ 1797844 w 3595688"/>
              <a:gd name="connsiteY4" fmla="*/ 6388772 h 6388772"/>
              <a:gd name="connsiteX5" fmla="*/ 0 w 3595688"/>
              <a:gd name="connsiteY5" fmla="*/ 4590928 h 6388772"/>
              <a:gd name="connsiteX6" fmla="*/ 0 w 3595688"/>
              <a:gd name="connsiteY6" fmla="*/ 510103 h 6388772"/>
              <a:gd name="connsiteX0" fmla="*/ 0 w 3595688"/>
              <a:gd name="connsiteY0" fmla="*/ 302284 h 6180953"/>
              <a:gd name="connsiteX1" fmla="*/ 3595688 w 3595688"/>
              <a:gd name="connsiteY1" fmla="*/ 302284 h 6180953"/>
              <a:gd name="connsiteX2" fmla="*/ 3595688 w 3595688"/>
              <a:gd name="connsiteY2" fmla="*/ 4383109 h 6180953"/>
              <a:gd name="connsiteX3" fmla="*/ 1797844 w 3595688"/>
              <a:gd name="connsiteY3" fmla="*/ 6180953 h 6180953"/>
              <a:gd name="connsiteX4" fmla="*/ 1797844 w 3595688"/>
              <a:gd name="connsiteY4" fmla="*/ 6180953 h 6180953"/>
              <a:gd name="connsiteX5" fmla="*/ 0 w 3595688"/>
              <a:gd name="connsiteY5" fmla="*/ 4383109 h 6180953"/>
              <a:gd name="connsiteX6" fmla="*/ 0 w 3595688"/>
              <a:gd name="connsiteY6" fmla="*/ 302284 h 6180953"/>
              <a:gd name="connsiteX0" fmla="*/ 0 w 3595688"/>
              <a:gd name="connsiteY0" fmla="*/ 0 h 5878669"/>
              <a:gd name="connsiteX1" fmla="*/ 3595688 w 3595688"/>
              <a:gd name="connsiteY1" fmla="*/ 0 h 5878669"/>
              <a:gd name="connsiteX2" fmla="*/ 3595688 w 3595688"/>
              <a:gd name="connsiteY2" fmla="*/ 4080825 h 5878669"/>
              <a:gd name="connsiteX3" fmla="*/ 1797844 w 3595688"/>
              <a:gd name="connsiteY3" fmla="*/ 5878669 h 5878669"/>
              <a:gd name="connsiteX4" fmla="*/ 1797844 w 3595688"/>
              <a:gd name="connsiteY4" fmla="*/ 5878669 h 5878669"/>
              <a:gd name="connsiteX5" fmla="*/ 0 w 3595688"/>
              <a:gd name="connsiteY5" fmla="*/ 4080825 h 5878669"/>
              <a:gd name="connsiteX6" fmla="*/ 0 w 3595688"/>
              <a:gd name="connsiteY6" fmla="*/ 0 h 5878669"/>
              <a:gd name="connsiteX0" fmla="*/ 33552 w 3629240"/>
              <a:gd name="connsiteY0" fmla="*/ 0 h 5878669"/>
              <a:gd name="connsiteX1" fmla="*/ 3629240 w 3629240"/>
              <a:gd name="connsiteY1" fmla="*/ 0 h 5878669"/>
              <a:gd name="connsiteX2" fmla="*/ 3629240 w 3629240"/>
              <a:gd name="connsiteY2" fmla="*/ 4080825 h 5878669"/>
              <a:gd name="connsiteX3" fmla="*/ 1831396 w 3629240"/>
              <a:gd name="connsiteY3" fmla="*/ 5878669 h 5878669"/>
              <a:gd name="connsiteX4" fmla="*/ 1831396 w 3629240"/>
              <a:gd name="connsiteY4" fmla="*/ 5878669 h 5878669"/>
              <a:gd name="connsiteX5" fmla="*/ 33552 w 3629240"/>
              <a:gd name="connsiteY5" fmla="*/ 0 h 5878669"/>
              <a:gd name="connsiteX0" fmla="*/ 0 w 3595688"/>
              <a:gd name="connsiteY0" fmla="*/ 0 h 5878669"/>
              <a:gd name="connsiteX1" fmla="*/ 3595688 w 3595688"/>
              <a:gd name="connsiteY1" fmla="*/ 0 h 5878669"/>
              <a:gd name="connsiteX2" fmla="*/ 3595688 w 3595688"/>
              <a:gd name="connsiteY2" fmla="*/ 4080825 h 5878669"/>
              <a:gd name="connsiteX3" fmla="*/ 1797844 w 3595688"/>
              <a:gd name="connsiteY3" fmla="*/ 5878669 h 5878669"/>
              <a:gd name="connsiteX4" fmla="*/ 1797844 w 3595688"/>
              <a:gd name="connsiteY4" fmla="*/ 5878669 h 5878669"/>
              <a:gd name="connsiteX5" fmla="*/ 0 w 3595688"/>
              <a:gd name="connsiteY5" fmla="*/ 0 h 5878669"/>
              <a:gd name="connsiteX0" fmla="*/ 4451 w 1797844"/>
              <a:gd name="connsiteY0" fmla="*/ 0 h 5891540"/>
              <a:gd name="connsiteX1" fmla="*/ 1797844 w 1797844"/>
              <a:gd name="connsiteY1" fmla="*/ 12871 h 5891540"/>
              <a:gd name="connsiteX2" fmla="*/ 1797844 w 1797844"/>
              <a:gd name="connsiteY2" fmla="*/ 4093696 h 5891540"/>
              <a:gd name="connsiteX3" fmla="*/ 0 w 1797844"/>
              <a:gd name="connsiteY3" fmla="*/ 5891540 h 5891540"/>
              <a:gd name="connsiteX4" fmla="*/ 0 w 1797844"/>
              <a:gd name="connsiteY4" fmla="*/ 5891540 h 5891540"/>
              <a:gd name="connsiteX5" fmla="*/ 4451 w 1797844"/>
              <a:gd name="connsiteY5" fmla="*/ 0 h 5891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97844" h="5891540">
                <a:moveTo>
                  <a:pt x="4451" y="0"/>
                </a:moveTo>
                <a:lnTo>
                  <a:pt x="1797844" y="12871"/>
                </a:lnTo>
                <a:lnTo>
                  <a:pt x="1797844" y="4093696"/>
                </a:lnTo>
                <a:cubicBezTo>
                  <a:pt x="1797844" y="5086618"/>
                  <a:pt x="992922" y="5891540"/>
                  <a:pt x="0" y="5891540"/>
                </a:cubicBezTo>
                <a:lnTo>
                  <a:pt x="0" y="5891540"/>
                </a:lnTo>
                <a:cubicBezTo>
                  <a:pt x="1484" y="3927693"/>
                  <a:pt x="2967" y="1963847"/>
                  <a:pt x="4451" y="0"/>
                </a:cubicBezTo>
                <a:close/>
              </a:path>
            </a:pathLst>
          </a:custGeom>
        </p:spPr>
        <p:txBody>
          <a:bodyPr tIns="1440000" bIns="46800" anchor="ctr" anchorCtr="0">
            <a:normAutofit/>
          </a:bodyPr>
          <a:lstStyle>
            <a:lvl1pPr algn="r">
              <a:defRPr sz="1800"/>
            </a:lvl1pPr>
          </a:lstStyle>
          <a:p>
            <a:r>
              <a:rPr lang="es-ES"/>
              <a:t>Haga clic en el icono para agregar una imagen</a:t>
            </a:r>
            <a:endParaRPr lang="es-ES_tradnl" dirty="0"/>
          </a:p>
        </p:txBody>
      </p:sp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2441864" y="909079"/>
            <a:ext cx="8842664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2441864" y="2369579"/>
            <a:ext cx="8842664" cy="33231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EEC4BCEE-937B-4E1C-9F59-B8B567E494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55595" y="-1547302"/>
            <a:ext cx="457250" cy="392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814169"/>
      </p:ext>
    </p:extLst>
  </p:cSld>
  <p:clrMapOvr>
    <a:masterClrMapping/>
  </p:clrMapOvr>
  <p:transition spd="slow">
    <p:strip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4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17" Type="http://schemas.openxmlformats.org/officeDocument/2006/relationships/image" Target="../media/image27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6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35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image" Target="../media/image34.png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36.pn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5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image" Target="../media/image44.png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46.pn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31857364-48C2-4F3C-8850-CBF431E8E1B1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744598" y="6075427"/>
            <a:ext cx="4196348" cy="888588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AA71B5C-F9D8-4C3B-9532-2B1F44F8FDBC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247373" y="6551886"/>
            <a:ext cx="3230389" cy="198989"/>
          </a:xfrm>
          <a:prstGeom prst="rect">
            <a:avLst/>
          </a:prstGeom>
        </p:spPr>
      </p:pic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90907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dirty="0"/>
              <a:t>Clic para editar título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2369579"/>
            <a:ext cx="10515600" cy="332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/>
              <a:t>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  <a:p>
            <a:pPr lvl="4"/>
            <a:r>
              <a:rPr lang="es-ES_tradnl" dirty="0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225083" y="6339021"/>
            <a:ext cx="1404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6813302" y="23461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7942492" y="6369323"/>
            <a:ext cx="6201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1">
                <a:solidFill>
                  <a:schemeClr val="bg1"/>
                </a:solidFill>
              </a:defRPr>
            </a:lvl1pPr>
          </a:lstStyle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  <p:sp>
        <p:nvSpPr>
          <p:cNvPr id="25" name="Elipse 24"/>
          <p:cNvSpPr/>
          <p:nvPr userDrawn="1"/>
        </p:nvSpPr>
        <p:spPr>
          <a:xfrm>
            <a:off x="103057" y="-378054"/>
            <a:ext cx="288635" cy="267990"/>
          </a:xfrm>
          <a:prstGeom prst="ellipse">
            <a:avLst/>
          </a:prstGeom>
          <a:solidFill>
            <a:srgbClr val="95D5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6" name="Elipse 25"/>
          <p:cNvSpPr/>
          <p:nvPr userDrawn="1"/>
        </p:nvSpPr>
        <p:spPr>
          <a:xfrm>
            <a:off x="447282" y="-378055"/>
            <a:ext cx="288635" cy="267990"/>
          </a:xfrm>
          <a:prstGeom prst="ellipse">
            <a:avLst/>
          </a:prstGeom>
          <a:solidFill>
            <a:srgbClr val="D3EC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7" name="Elipse 26"/>
          <p:cNvSpPr/>
          <p:nvPr userDrawn="1"/>
        </p:nvSpPr>
        <p:spPr>
          <a:xfrm>
            <a:off x="791507" y="-368115"/>
            <a:ext cx="288635" cy="267990"/>
          </a:xfrm>
          <a:prstGeom prst="ellipse">
            <a:avLst/>
          </a:prstGeom>
          <a:solidFill>
            <a:srgbClr val="164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8" name="Elipse 27"/>
          <p:cNvSpPr/>
          <p:nvPr userDrawn="1"/>
        </p:nvSpPr>
        <p:spPr>
          <a:xfrm>
            <a:off x="1154074" y="-366642"/>
            <a:ext cx="288635" cy="267990"/>
          </a:xfrm>
          <a:prstGeom prst="ellipse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9" name="Elipse 28"/>
          <p:cNvSpPr/>
          <p:nvPr userDrawn="1"/>
        </p:nvSpPr>
        <p:spPr>
          <a:xfrm>
            <a:off x="1516641" y="-368115"/>
            <a:ext cx="288635" cy="267990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4ED59DA8-833A-42C1-8F85-558C539B17B1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1212308" y="226035"/>
            <a:ext cx="719760" cy="468779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18E2A7AA-A6A3-49F6-AD50-4AAAA717DC3E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5486400" y="-350182"/>
            <a:ext cx="5725907" cy="1288711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F184D686-233E-4FA0-AF75-FF13F70FE5A7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9027126" y="6448239"/>
            <a:ext cx="1900976" cy="207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561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19" r:id="rId2"/>
    <p:sldLayoutId id="2147483720" r:id="rId3"/>
    <p:sldLayoutId id="2147483721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</p:sldLayoutIdLst>
  <p:transition spd="slow">
    <p:strips/>
  </p:transition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164194"/>
          </a:solidFill>
          <a:latin typeface="Aller" charset="0"/>
          <a:ea typeface="Aller" charset="0"/>
          <a:cs typeface="Aller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400" kern="1200">
          <a:solidFill>
            <a:schemeClr val="tx1">
              <a:lumMod val="75000"/>
            </a:schemeClr>
          </a:solidFill>
          <a:latin typeface="Aller" charset="0"/>
          <a:ea typeface="Aller" charset="0"/>
          <a:cs typeface="Aller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>
              <a:lumMod val="75000"/>
            </a:schemeClr>
          </a:solidFill>
          <a:latin typeface="Aller" charset="0"/>
          <a:ea typeface="Aller" charset="0"/>
          <a:cs typeface="Aller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>
              <a:lumMod val="75000"/>
            </a:schemeClr>
          </a:solidFill>
          <a:latin typeface="Aller" charset="0"/>
          <a:ea typeface="Aller" charset="0"/>
          <a:cs typeface="Aller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kern="1200">
          <a:solidFill>
            <a:schemeClr val="tx1">
              <a:lumMod val="75000"/>
            </a:schemeClr>
          </a:solidFill>
          <a:latin typeface="Aller" charset="0"/>
          <a:ea typeface="Aller" charset="0"/>
          <a:cs typeface="Aller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kern="1200">
          <a:solidFill>
            <a:schemeClr val="tx1">
              <a:lumMod val="75000"/>
            </a:schemeClr>
          </a:solidFill>
          <a:latin typeface="Aller" charset="0"/>
          <a:ea typeface="Aller" charset="0"/>
          <a:cs typeface="Aller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123D74DD-667A-4838-8AD3-02B35448A737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753307" y="6079151"/>
            <a:ext cx="4178761" cy="884864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45E04676-6A87-4951-9E92-55AD8100C2D6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247371" y="6552588"/>
            <a:ext cx="3230389" cy="198989"/>
          </a:xfrm>
          <a:prstGeom prst="rect">
            <a:avLst/>
          </a:prstGeom>
        </p:spPr>
      </p:pic>
      <p:sp>
        <p:nvSpPr>
          <p:cNvPr id="26" name="Marcador de título 1"/>
          <p:cNvSpPr>
            <a:spLocks noGrp="1"/>
          </p:cNvSpPr>
          <p:nvPr>
            <p:ph type="title"/>
          </p:nvPr>
        </p:nvSpPr>
        <p:spPr>
          <a:xfrm>
            <a:off x="838200" y="90907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dirty="0"/>
              <a:t>Clic para editar título</a:t>
            </a:r>
          </a:p>
        </p:txBody>
      </p:sp>
      <p:sp>
        <p:nvSpPr>
          <p:cNvPr id="27" name="Marcador de texto 2"/>
          <p:cNvSpPr>
            <a:spLocks noGrp="1"/>
          </p:cNvSpPr>
          <p:nvPr>
            <p:ph type="body" idx="1"/>
          </p:nvPr>
        </p:nvSpPr>
        <p:spPr>
          <a:xfrm>
            <a:off x="838200" y="2369579"/>
            <a:ext cx="10515600" cy="332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/>
              <a:t>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  <a:p>
            <a:pPr lvl="4"/>
            <a:r>
              <a:rPr lang="es-ES_tradnl" dirty="0"/>
              <a:t>Quinto nivel</a:t>
            </a:r>
          </a:p>
        </p:txBody>
      </p:sp>
      <p:sp>
        <p:nvSpPr>
          <p:cNvPr id="34" name="Elipse 33"/>
          <p:cNvSpPr/>
          <p:nvPr userDrawn="1"/>
        </p:nvSpPr>
        <p:spPr>
          <a:xfrm>
            <a:off x="103057" y="-378054"/>
            <a:ext cx="288635" cy="267990"/>
          </a:xfrm>
          <a:prstGeom prst="ellipse">
            <a:avLst/>
          </a:prstGeom>
          <a:solidFill>
            <a:srgbClr val="F15A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5" name="Elipse 34"/>
          <p:cNvSpPr/>
          <p:nvPr userDrawn="1"/>
        </p:nvSpPr>
        <p:spPr>
          <a:xfrm>
            <a:off x="425904" y="-378054"/>
            <a:ext cx="288635" cy="267990"/>
          </a:xfrm>
          <a:prstGeom prst="ellipse">
            <a:avLst/>
          </a:prstGeom>
          <a:solidFill>
            <a:srgbClr val="F79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6" name="Elipse 35"/>
          <p:cNvSpPr/>
          <p:nvPr userDrawn="1"/>
        </p:nvSpPr>
        <p:spPr>
          <a:xfrm>
            <a:off x="774616" y="-368115"/>
            <a:ext cx="288635" cy="267990"/>
          </a:xfrm>
          <a:prstGeom prst="ellipse">
            <a:avLst/>
          </a:prstGeom>
          <a:solidFill>
            <a:srgbClr val="FBB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7" name="Elipse 36"/>
          <p:cNvSpPr/>
          <p:nvPr userDrawn="1"/>
        </p:nvSpPr>
        <p:spPr>
          <a:xfrm>
            <a:off x="1154074" y="-366642"/>
            <a:ext cx="288635" cy="267990"/>
          </a:xfrm>
          <a:prstGeom prst="ellipse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8" name="Elipse 37"/>
          <p:cNvSpPr/>
          <p:nvPr userDrawn="1"/>
        </p:nvSpPr>
        <p:spPr>
          <a:xfrm>
            <a:off x="1516641" y="-368115"/>
            <a:ext cx="288635" cy="267990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3" name="Marcador de fecha 3">
            <a:extLst>
              <a:ext uri="{FF2B5EF4-FFF2-40B4-BE49-F238E27FC236}">
                <a16:creationId xmlns:a16="http://schemas.microsoft.com/office/drawing/2014/main" id="{AB9C987C-39A3-4E88-80CE-25ADC80742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1054" y="6339021"/>
            <a:ext cx="1404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pic>
        <p:nvPicPr>
          <p:cNvPr id="39" name="Imagen 38">
            <a:extLst>
              <a:ext uri="{FF2B5EF4-FFF2-40B4-BE49-F238E27FC236}">
                <a16:creationId xmlns:a16="http://schemas.microsoft.com/office/drawing/2014/main" id="{38002CAA-248E-4E54-B2EC-BE558871808C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5486401" y="-341105"/>
            <a:ext cx="5725908" cy="1288711"/>
          </a:xfrm>
          <a:prstGeom prst="rect">
            <a:avLst/>
          </a:prstGeom>
        </p:spPr>
      </p:pic>
      <p:pic>
        <p:nvPicPr>
          <p:cNvPr id="42" name="Imagen 41">
            <a:extLst>
              <a:ext uri="{FF2B5EF4-FFF2-40B4-BE49-F238E27FC236}">
                <a16:creationId xmlns:a16="http://schemas.microsoft.com/office/drawing/2014/main" id="{725A1251-8519-4787-8F5D-A5559C46AD16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1212308" y="226035"/>
            <a:ext cx="719760" cy="468779"/>
          </a:xfrm>
          <a:prstGeom prst="rect">
            <a:avLst/>
          </a:prstGeom>
        </p:spPr>
      </p:pic>
      <p:sp>
        <p:nvSpPr>
          <p:cNvPr id="45" name="Marcador de pie de página 4">
            <a:extLst>
              <a:ext uri="{FF2B5EF4-FFF2-40B4-BE49-F238E27FC236}">
                <a16:creationId xmlns:a16="http://schemas.microsoft.com/office/drawing/2014/main" id="{32FED149-4F17-4C42-83B9-3BEE5AB5FD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13302" y="23461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2FECB77-3520-41F7-9E54-7FD5317B7278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9067946" y="6460333"/>
            <a:ext cx="1900976" cy="203222"/>
          </a:xfrm>
          <a:prstGeom prst="rect">
            <a:avLst/>
          </a:prstGeom>
        </p:spPr>
      </p:pic>
      <p:sp>
        <p:nvSpPr>
          <p:cNvPr id="21" name="Marcador de número de diapositiva 5">
            <a:extLst>
              <a:ext uri="{FF2B5EF4-FFF2-40B4-BE49-F238E27FC236}">
                <a16:creationId xmlns:a16="http://schemas.microsoft.com/office/drawing/2014/main" id="{F09D2E11-6E7C-4092-98C0-35D70259BE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42492" y="6369323"/>
            <a:ext cx="6201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1">
                <a:solidFill>
                  <a:schemeClr val="bg1"/>
                </a:solidFill>
              </a:defRPr>
            </a:lvl1pPr>
          </a:lstStyle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445744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3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3" r:id="rId8"/>
    <p:sldLayoutId id="2147483710" r:id="rId9"/>
    <p:sldLayoutId id="2147483711" r:id="rId10"/>
    <p:sldLayoutId id="2147483716" r:id="rId11"/>
  </p:sldLayoutIdLst>
  <p:transition spd="slow">
    <p:strips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F7931E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4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2D637234-62FF-41C2-AFDA-3852B3CE379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753307" y="6062823"/>
            <a:ext cx="4178761" cy="884864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A3A00C4B-4D85-4308-A883-36FC3DD1B95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247371" y="6548218"/>
            <a:ext cx="3230389" cy="198989"/>
          </a:xfrm>
          <a:prstGeom prst="rect">
            <a:avLst/>
          </a:prstGeom>
        </p:spPr>
      </p:pic>
      <p:sp>
        <p:nvSpPr>
          <p:cNvPr id="7" name="Marcador de título 1"/>
          <p:cNvSpPr>
            <a:spLocks noGrp="1"/>
          </p:cNvSpPr>
          <p:nvPr>
            <p:ph type="title"/>
          </p:nvPr>
        </p:nvSpPr>
        <p:spPr>
          <a:xfrm>
            <a:off x="838200" y="90907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dirty="0"/>
              <a:t>Clic para editar título</a:t>
            </a:r>
          </a:p>
        </p:txBody>
      </p:sp>
      <p:sp>
        <p:nvSpPr>
          <p:cNvPr id="8" name="Marcador de texto 2"/>
          <p:cNvSpPr>
            <a:spLocks noGrp="1"/>
          </p:cNvSpPr>
          <p:nvPr>
            <p:ph type="body" idx="1"/>
          </p:nvPr>
        </p:nvSpPr>
        <p:spPr>
          <a:xfrm>
            <a:off x="838200" y="2369579"/>
            <a:ext cx="10515600" cy="332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/>
              <a:t>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  <a:p>
            <a:pPr lvl="4"/>
            <a:r>
              <a:rPr lang="es-ES_tradnl" dirty="0"/>
              <a:t>Quinto nivel</a:t>
            </a:r>
          </a:p>
        </p:txBody>
      </p:sp>
      <p:sp>
        <p:nvSpPr>
          <p:cNvPr id="19" name="Elipse 18"/>
          <p:cNvSpPr/>
          <p:nvPr userDrawn="1"/>
        </p:nvSpPr>
        <p:spPr>
          <a:xfrm>
            <a:off x="103057" y="-378054"/>
            <a:ext cx="288635" cy="26799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0" name="Elipse 19"/>
          <p:cNvSpPr/>
          <p:nvPr userDrawn="1"/>
        </p:nvSpPr>
        <p:spPr>
          <a:xfrm>
            <a:off x="480247" y="-378054"/>
            <a:ext cx="288635" cy="26799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1" name="Elipse 20"/>
          <p:cNvSpPr/>
          <p:nvPr userDrawn="1"/>
        </p:nvSpPr>
        <p:spPr>
          <a:xfrm>
            <a:off x="791507" y="-368115"/>
            <a:ext cx="288635" cy="26799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2" name="Elipse 21"/>
          <p:cNvSpPr/>
          <p:nvPr userDrawn="1"/>
        </p:nvSpPr>
        <p:spPr>
          <a:xfrm>
            <a:off x="1154074" y="-366642"/>
            <a:ext cx="288635" cy="267990"/>
          </a:xfrm>
          <a:prstGeom prst="ellipse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3" name="Elipse 22"/>
          <p:cNvSpPr/>
          <p:nvPr userDrawn="1"/>
        </p:nvSpPr>
        <p:spPr>
          <a:xfrm>
            <a:off x="1516641" y="-368115"/>
            <a:ext cx="288635" cy="267990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2" name="Marcador de fecha 3">
            <a:extLst>
              <a:ext uri="{FF2B5EF4-FFF2-40B4-BE49-F238E27FC236}">
                <a16:creationId xmlns:a16="http://schemas.microsoft.com/office/drawing/2014/main" id="{777C7D61-EC41-4662-A106-71C9AB3E0B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1054" y="6339021"/>
            <a:ext cx="1404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33" name="Marcador de pie de página 4">
            <a:extLst>
              <a:ext uri="{FF2B5EF4-FFF2-40B4-BE49-F238E27FC236}">
                <a16:creationId xmlns:a16="http://schemas.microsoft.com/office/drawing/2014/main" id="{0F8708CC-567A-418B-A441-0EA2D8585B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13302" y="23461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CA531190-E44D-4605-8A0C-4150458EBC6A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212308" y="226035"/>
            <a:ext cx="719760" cy="468779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3EDBCE4C-0B00-417C-B881-DD5B239EB206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5469467" y="-360952"/>
            <a:ext cx="5896763" cy="132716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0EC4D2E-967A-4D72-851B-DB329730E10F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9027126" y="6444490"/>
            <a:ext cx="1900976" cy="207456"/>
          </a:xfrm>
          <a:prstGeom prst="rect">
            <a:avLst/>
          </a:prstGeom>
        </p:spPr>
      </p:pic>
      <p:sp>
        <p:nvSpPr>
          <p:cNvPr id="26" name="Marcador de número de diapositiva 5">
            <a:extLst>
              <a:ext uri="{FF2B5EF4-FFF2-40B4-BE49-F238E27FC236}">
                <a16:creationId xmlns:a16="http://schemas.microsoft.com/office/drawing/2014/main" id="{DFD7D210-DA2A-4945-A4A1-75E92B876F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42492" y="6369323"/>
            <a:ext cx="6201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1">
                <a:solidFill>
                  <a:schemeClr val="bg1"/>
                </a:solidFill>
              </a:defRPr>
            </a:lvl1pPr>
          </a:lstStyle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916585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3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</p:sldLayoutIdLst>
  <p:transition spd="slow">
    <p:strips/>
  </p:transition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4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Imagen 39">
            <a:extLst>
              <a:ext uri="{FF2B5EF4-FFF2-40B4-BE49-F238E27FC236}">
                <a16:creationId xmlns:a16="http://schemas.microsoft.com/office/drawing/2014/main" id="{4E8F9932-622F-45D7-944D-4058E1640899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753305" y="5896589"/>
            <a:ext cx="4178761" cy="884864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C7E0F462-FF5B-49D3-AA98-4185269B0C98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247372" y="6551885"/>
            <a:ext cx="3230389" cy="198989"/>
          </a:xfrm>
          <a:prstGeom prst="rect">
            <a:avLst/>
          </a:prstGeom>
        </p:spPr>
      </p:pic>
      <p:sp>
        <p:nvSpPr>
          <p:cNvPr id="7" name="Marcador de título 1"/>
          <p:cNvSpPr>
            <a:spLocks noGrp="1"/>
          </p:cNvSpPr>
          <p:nvPr>
            <p:ph type="title"/>
          </p:nvPr>
        </p:nvSpPr>
        <p:spPr>
          <a:xfrm>
            <a:off x="838200" y="90907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dirty="0"/>
              <a:t>Clic para editar título</a:t>
            </a:r>
          </a:p>
        </p:txBody>
      </p:sp>
      <p:sp>
        <p:nvSpPr>
          <p:cNvPr id="8" name="Marcador de texto 2"/>
          <p:cNvSpPr>
            <a:spLocks noGrp="1"/>
          </p:cNvSpPr>
          <p:nvPr>
            <p:ph type="body" idx="1"/>
          </p:nvPr>
        </p:nvSpPr>
        <p:spPr>
          <a:xfrm>
            <a:off x="838200" y="2369579"/>
            <a:ext cx="10515600" cy="332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/>
              <a:t>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  <a:p>
            <a:pPr lvl="4"/>
            <a:r>
              <a:rPr lang="es-ES_tradnl" dirty="0"/>
              <a:t>Quinto nivel</a:t>
            </a:r>
          </a:p>
        </p:txBody>
      </p:sp>
      <p:sp>
        <p:nvSpPr>
          <p:cNvPr id="19" name="Elipse 18"/>
          <p:cNvSpPr/>
          <p:nvPr userDrawn="1"/>
        </p:nvSpPr>
        <p:spPr>
          <a:xfrm>
            <a:off x="103057" y="-378054"/>
            <a:ext cx="288635" cy="26799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0" name="Elipse 19"/>
          <p:cNvSpPr/>
          <p:nvPr userDrawn="1"/>
        </p:nvSpPr>
        <p:spPr>
          <a:xfrm>
            <a:off x="480247" y="-378054"/>
            <a:ext cx="288635" cy="26799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1" name="Elipse 20"/>
          <p:cNvSpPr/>
          <p:nvPr userDrawn="1"/>
        </p:nvSpPr>
        <p:spPr>
          <a:xfrm>
            <a:off x="791507" y="-368115"/>
            <a:ext cx="288635" cy="26799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2" name="Elipse 21"/>
          <p:cNvSpPr/>
          <p:nvPr userDrawn="1"/>
        </p:nvSpPr>
        <p:spPr>
          <a:xfrm>
            <a:off x="1154074" y="-366642"/>
            <a:ext cx="288635" cy="267990"/>
          </a:xfrm>
          <a:prstGeom prst="ellipse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3" name="Elipse 22"/>
          <p:cNvSpPr/>
          <p:nvPr userDrawn="1"/>
        </p:nvSpPr>
        <p:spPr>
          <a:xfrm>
            <a:off x="1516641" y="-368115"/>
            <a:ext cx="288635" cy="267990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2" name="Marcador de fecha 3">
            <a:extLst>
              <a:ext uri="{FF2B5EF4-FFF2-40B4-BE49-F238E27FC236}">
                <a16:creationId xmlns:a16="http://schemas.microsoft.com/office/drawing/2014/main" id="{777C7D61-EC41-4662-A106-71C9AB3E0B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1054" y="6339021"/>
            <a:ext cx="1404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33" name="Marcador de pie de página 4">
            <a:extLst>
              <a:ext uri="{FF2B5EF4-FFF2-40B4-BE49-F238E27FC236}">
                <a16:creationId xmlns:a16="http://schemas.microsoft.com/office/drawing/2014/main" id="{0F8708CC-567A-418B-A441-0EA2D8585B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13302" y="23461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_tradnl"/>
              <a:t>ESSA / Titulo de la presentación / Tema de diapositiva</a:t>
            </a:r>
            <a:endParaRPr lang="es-ES_tradnl" dirty="0"/>
          </a:p>
        </p:txBody>
      </p:sp>
      <p:sp>
        <p:nvSpPr>
          <p:cNvPr id="34" name="Marcador de número de diapositiva 5">
            <a:extLst>
              <a:ext uri="{FF2B5EF4-FFF2-40B4-BE49-F238E27FC236}">
                <a16:creationId xmlns:a16="http://schemas.microsoft.com/office/drawing/2014/main" id="{004874AC-136A-41B9-B541-19EA157225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fld id="{FF154CB4-8CC2-9244-98D3-E91A08C7F0E1}" type="slidenum">
              <a:rPr lang="es-ES_tradnl" smtClean="0"/>
              <a:pPr/>
              <a:t>‹Nº›</a:t>
            </a:fld>
            <a:endParaRPr lang="es-ES_tradnl" dirty="0"/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CA531190-E44D-4605-8A0C-4150458EBC6A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212308" y="226035"/>
            <a:ext cx="719760" cy="468779"/>
          </a:xfrm>
          <a:prstGeom prst="rect">
            <a:avLst/>
          </a:prstGeom>
        </p:spPr>
      </p:pic>
      <p:pic>
        <p:nvPicPr>
          <p:cNvPr id="37" name="Imagen 36">
            <a:extLst>
              <a:ext uri="{FF2B5EF4-FFF2-40B4-BE49-F238E27FC236}">
                <a16:creationId xmlns:a16="http://schemas.microsoft.com/office/drawing/2014/main" id="{E534BBA6-D3B0-4C09-A57C-618286D60B3E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5486400" y="-339431"/>
            <a:ext cx="5725908" cy="128871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F4CD5219-1CC6-44C9-9499-C9CC806CA7CB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8624983" y="6415739"/>
            <a:ext cx="1900976" cy="207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629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72" r:id="rId2"/>
    <p:sldLayoutId id="2147483683" r:id="rId3"/>
    <p:sldLayoutId id="2147483681" r:id="rId4"/>
    <p:sldLayoutId id="2147483684" r:id="rId5"/>
    <p:sldLayoutId id="2147483690" r:id="rId6"/>
    <p:sldLayoutId id="2147483712" r:id="rId7"/>
    <p:sldLayoutId id="2147483692" r:id="rId8"/>
    <p:sldLayoutId id="2147483693" r:id="rId9"/>
    <p:sldLayoutId id="2147483715" r:id="rId10"/>
  </p:sldLayoutIdLst>
  <p:transition spd="slow">
    <p:strips/>
  </p:transition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4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hyperlink" Target="https://app.powerbi.com/Redirect?action=OpenApp&amp;appId=2a135ea3-cede-4217-a0fd-5f28c67f0e56&amp;ctid=bf1ce8b5-5d39-4bc5-ad6e-07b3e4d7d67a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889D8A-5868-46F6-9256-9C7B5C9D85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s-CO" sz="3600" dirty="0"/>
              <a:t>Solución de Inteligencia de Negocios para el programa Somos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167EA66-0B63-450E-92C3-6AD27F25BD0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O" dirty="0"/>
              <a:t>Mercadeo y Ofertas</a:t>
            </a:r>
            <a:br>
              <a:rPr lang="es-CO" dirty="0"/>
            </a:br>
            <a:r>
              <a:rPr lang="es-CO" dirty="0" err="1"/>
              <a:t>CoE</a:t>
            </a:r>
            <a:r>
              <a:rPr lang="es-CO" dirty="0"/>
              <a:t> Soluciones Digitales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4822678-0FBF-4966-8039-97792FBF1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F276C-C95C-7442-A41C-2D466E8A49CB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142EA32-3F0C-40CA-9DA1-8A0C45A7A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t>1</a:t>
            </a:fld>
            <a:endParaRPr lang="es-ES_tradnl"/>
          </a:p>
        </p:txBody>
      </p:sp>
      <p:pic>
        <p:nvPicPr>
          <p:cNvPr id="9" name="Marcador de posición de imagen 8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B7F362B7-1D16-5B78-9509-1C681894841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4960" t="2623" r="24330" b="-2623"/>
          <a:stretch/>
        </p:blipFill>
        <p:spPr>
          <a:xfrm>
            <a:off x="1374628" y="1159997"/>
            <a:ext cx="4787693" cy="4789273"/>
          </a:xfrm>
          <a:ln>
            <a:noFill/>
          </a:ln>
        </p:spPr>
      </p:pic>
      <p:sp>
        <p:nvSpPr>
          <p:cNvPr id="10" name="Marcador de pie de página 4">
            <a:extLst>
              <a:ext uri="{FF2B5EF4-FFF2-40B4-BE49-F238E27FC236}">
                <a16:creationId xmlns:a16="http://schemas.microsoft.com/office/drawing/2014/main" id="{A66F91E1-BFE7-67EC-9AB9-07E42D508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13302" y="234619"/>
            <a:ext cx="4114800" cy="365125"/>
          </a:xfrm>
        </p:spPr>
        <p:txBody>
          <a:bodyPr/>
          <a:lstStyle/>
          <a:p>
            <a:r>
              <a:rPr lang="es-ES_tradnl" dirty="0"/>
              <a:t>ESSA / </a:t>
            </a:r>
            <a:r>
              <a:rPr lang="es-CO" sz="1200" dirty="0"/>
              <a:t>Solución de Inteligencia de Negocios para el programa Somos</a:t>
            </a:r>
            <a:r>
              <a:rPr lang="es-ES_tradnl" dirty="0"/>
              <a:t>/ Introducción</a:t>
            </a:r>
          </a:p>
        </p:txBody>
      </p:sp>
    </p:spTree>
    <p:extLst>
      <p:ext uri="{BB962C8B-B14F-4D97-AF65-F5344CB8AC3E}">
        <p14:creationId xmlns:p14="http://schemas.microsoft.com/office/powerpoint/2010/main" val="3731355996"/>
      </p:ext>
    </p:extLst>
  </p:cSld>
  <p:clrMapOvr>
    <a:masterClrMapping/>
  </p:clrMapOvr>
  <p:transition spd="slow">
    <p:strip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0955A35-06F0-F6D9-6C66-AAE6A9C8EE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E16674E-3E7F-6696-CA74-DEC2440B3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2</a:t>
            </a:fld>
            <a:endParaRPr lang="es-ES_tradnl" dirty="0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D7883E1D-DA0B-B522-D60A-7A583DBF811A}"/>
              </a:ext>
            </a:extLst>
          </p:cNvPr>
          <p:cNvSpPr txBox="1">
            <a:spLocks/>
          </p:cNvSpPr>
          <p:nvPr/>
        </p:nvSpPr>
        <p:spPr>
          <a:xfrm>
            <a:off x="927353" y="1108300"/>
            <a:ext cx="5046025" cy="95908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64194"/>
                </a:solidFill>
                <a:latin typeface="Aller" charset="0"/>
                <a:ea typeface="Aller" charset="0"/>
                <a:cs typeface="Aller" charset="0"/>
              </a:defRPr>
            </a:lvl1pPr>
          </a:lstStyle>
          <a:p>
            <a:r>
              <a:rPr lang="es-ES_tradnl" sz="4000" dirty="0"/>
              <a:t>Temas</a:t>
            </a:r>
          </a:p>
        </p:txBody>
      </p:sp>
      <p:pic>
        <p:nvPicPr>
          <p:cNvPr id="9" name="Imagen 8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5807441D-A028-EA4D-94AA-B818CA64B3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2431" y="1283855"/>
            <a:ext cx="6571223" cy="4928418"/>
          </a:xfrm>
          <a:prstGeom prst="rect">
            <a:avLst/>
          </a:prstGeom>
        </p:spPr>
      </p:pic>
      <p:sp>
        <p:nvSpPr>
          <p:cNvPr id="10" name="Marcador de pie de página 4">
            <a:extLst>
              <a:ext uri="{FF2B5EF4-FFF2-40B4-BE49-F238E27FC236}">
                <a16:creationId xmlns:a16="http://schemas.microsoft.com/office/drawing/2014/main" id="{36E1A758-95C0-1CAA-E0A8-3A8AF3D55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13302" y="234619"/>
            <a:ext cx="4114800" cy="365125"/>
          </a:xfrm>
        </p:spPr>
        <p:txBody>
          <a:bodyPr/>
          <a:lstStyle/>
          <a:p>
            <a:r>
              <a:rPr lang="es-ES_tradnl" dirty="0"/>
              <a:t>ESSA / </a:t>
            </a:r>
            <a:r>
              <a:rPr lang="es-CO" sz="1200" dirty="0"/>
              <a:t>Solución de Inteligencia de Negocios para el programa Somos</a:t>
            </a:r>
            <a:r>
              <a:rPr lang="es-ES_tradnl" dirty="0"/>
              <a:t>/ Temas de la presentación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24BBE84-00BA-EFE7-FEEB-E3E6380523FD}"/>
              </a:ext>
            </a:extLst>
          </p:cNvPr>
          <p:cNvSpPr txBox="1"/>
          <p:nvPr/>
        </p:nvSpPr>
        <p:spPr>
          <a:xfrm>
            <a:off x="927353" y="2828835"/>
            <a:ext cx="61659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schemeClr val="bg1">
                    <a:lumMod val="65000"/>
                  </a:schemeClr>
                </a:solidFill>
              </a:rPr>
              <a:t>Contexto (¿Qué? y ¿Para qué?)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schemeClr val="bg1">
                    <a:lumMod val="65000"/>
                  </a:schemeClr>
                </a:solidFill>
              </a:rPr>
              <a:t>¿Cómo?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schemeClr val="bg1">
                    <a:lumMod val="65000"/>
                  </a:schemeClr>
                </a:solidFill>
              </a:rPr>
              <a:t>Resultado</a:t>
            </a:r>
          </a:p>
        </p:txBody>
      </p:sp>
    </p:spTree>
    <p:extLst>
      <p:ext uri="{BB962C8B-B14F-4D97-AF65-F5344CB8AC3E}">
        <p14:creationId xmlns:p14="http://schemas.microsoft.com/office/powerpoint/2010/main" val="560451339"/>
      </p:ext>
    </p:extLst>
  </p:cSld>
  <p:clrMapOvr>
    <a:masterClrMapping/>
  </p:clrMapOvr>
  <p:transition spd="slow">
    <p:strip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B0A9555-E22D-4A2D-F97D-32234391F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329A7BB-6EEE-7C5C-8B98-3A8C033BF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3</a:t>
            </a:fld>
            <a:endParaRPr lang="es-ES_tradnl" dirty="0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BC7D6757-DAD5-7E65-C32E-218C3BE96F5D}"/>
              </a:ext>
            </a:extLst>
          </p:cNvPr>
          <p:cNvSpPr txBox="1">
            <a:spLocks/>
          </p:cNvSpPr>
          <p:nvPr/>
        </p:nvSpPr>
        <p:spPr>
          <a:xfrm>
            <a:off x="927353" y="1108300"/>
            <a:ext cx="5046025" cy="959086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64194"/>
                </a:solidFill>
                <a:latin typeface="Aller" charset="0"/>
                <a:ea typeface="Aller" charset="0"/>
                <a:cs typeface="Aller" charset="0"/>
              </a:defRPr>
            </a:lvl1pPr>
          </a:lstStyle>
          <a:p>
            <a:r>
              <a:rPr lang="es-ES_tradnl" sz="4000" dirty="0"/>
              <a:t>Contexto ¿Qué y para qué?</a:t>
            </a:r>
          </a:p>
        </p:txBody>
      </p:sp>
      <p:sp>
        <p:nvSpPr>
          <p:cNvPr id="6" name="Marcador de pie de página 4">
            <a:extLst>
              <a:ext uri="{FF2B5EF4-FFF2-40B4-BE49-F238E27FC236}">
                <a16:creationId xmlns:a16="http://schemas.microsoft.com/office/drawing/2014/main" id="{483F904A-DE90-9B35-8AB1-C1F82BC46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13302" y="234619"/>
            <a:ext cx="4114800" cy="365125"/>
          </a:xfrm>
        </p:spPr>
        <p:txBody>
          <a:bodyPr/>
          <a:lstStyle/>
          <a:p>
            <a:r>
              <a:rPr lang="es-ES_tradnl" dirty="0"/>
              <a:t>ESSA / </a:t>
            </a:r>
            <a:r>
              <a:rPr lang="es-CO" sz="1200" dirty="0"/>
              <a:t>Solución de Inteligencia de Negocios para el programa Somos</a:t>
            </a:r>
            <a:r>
              <a:rPr lang="es-ES_tradnl" dirty="0"/>
              <a:t>/ Contexto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476F1F6-F71C-6AAE-ED62-37BA87F81CDB}"/>
              </a:ext>
            </a:extLst>
          </p:cNvPr>
          <p:cNvSpPr txBox="1"/>
          <p:nvPr/>
        </p:nvSpPr>
        <p:spPr>
          <a:xfrm>
            <a:off x="927352" y="2882829"/>
            <a:ext cx="50460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dirty="0">
                <a:solidFill>
                  <a:schemeClr val="accent1"/>
                </a:solidFill>
              </a:rPr>
              <a:t>Necesidad: </a:t>
            </a:r>
            <a:r>
              <a:rPr lang="es-ES_tradnl" sz="2400" dirty="0">
                <a:solidFill>
                  <a:schemeClr val="bg1">
                    <a:lumMod val="65000"/>
                  </a:schemeClr>
                </a:solidFill>
              </a:rPr>
              <a:t>Observar de forma actualizada, segura y rápida las cifras de gestión del programa.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6B3AE40B-FC3A-4799-EE3C-E91132DBE6DC}"/>
              </a:ext>
            </a:extLst>
          </p:cNvPr>
          <p:cNvSpPr txBox="1"/>
          <p:nvPr/>
        </p:nvSpPr>
        <p:spPr>
          <a:xfrm>
            <a:off x="6449262" y="2328832"/>
            <a:ext cx="50460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schemeClr val="accent3"/>
                </a:solidFill>
              </a:rPr>
              <a:t>¿Qué?: </a:t>
            </a:r>
            <a:r>
              <a:rPr lang="es-ES_tradnl" sz="2400" dirty="0">
                <a:solidFill>
                  <a:schemeClr val="bg1">
                    <a:lumMod val="65000"/>
                  </a:schemeClr>
                </a:solidFill>
              </a:rPr>
              <a:t>BI que presente las cifras del programa diaria y automáticamente.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schemeClr val="accent4"/>
                </a:solidFill>
              </a:rPr>
              <a:t>¿Para qué?: </a:t>
            </a:r>
            <a:r>
              <a:rPr lang="es-ES_tradnl" sz="2400" dirty="0">
                <a:solidFill>
                  <a:schemeClr val="bg1">
                    <a:lumMod val="65000"/>
                  </a:schemeClr>
                </a:solidFill>
              </a:rPr>
              <a:t>Para diferentes propósitos estratégicos para el programa.</a:t>
            </a:r>
          </a:p>
        </p:txBody>
      </p:sp>
      <p:cxnSp>
        <p:nvCxnSpPr>
          <p:cNvPr id="14" name="Conector: curvado 13">
            <a:extLst>
              <a:ext uri="{FF2B5EF4-FFF2-40B4-BE49-F238E27FC236}">
                <a16:creationId xmlns:a16="http://schemas.microsoft.com/office/drawing/2014/main" id="{5CB916A7-1226-F453-472B-2BC7B17F094C}"/>
              </a:ext>
            </a:extLst>
          </p:cNvPr>
          <p:cNvCxnSpPr>
            <a:stCxn id="7" idx="3"/>
          </p:cNvCxnSpPr>
          <p:nvPr/>
        </p:nvCxnSpPr>
        <p:spPr>
          <a:xfrm flipV="1">
            <a:off x="5973377" y="2592280"/>
            <a:ext cx="569466" cy="890714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: curvado 14">
            <a:extLst>
              <a:ext uri="{FF2B5EF4-FFF2-40B4-BE49-F238E27FC236}">
                <a16:creationId xmlns:a16="http://schemas.microsoft.com/office/drawing/2014/main" id="{6A4C4223-F882-577C-AF42-6ABE60101EA2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5973377" y="3482994"/>
            <a:ext cx="569466" cy="227872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4693272"/>
      </p:ext>
    </p:extLst>
  </p:cSld>
  <p:clrMapOvr>
    <a:masterClrMapping/>
  </p:clrMapOvr>
  <p:transition spd="slow">
    <p:strip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B0A9555-E22D-4A2D-F97D-32234391F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329A7BB-6EEE-7C5C-8B98-3A8C033BF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4</a:t>
            </a:fld>
            <a:endParaRPr lang="es-ES_tradnl" dirty="0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BC7D6757-DAD5-7E65-C32E-218C3BE96F5D}"/>
              </a:ext>
            </a:extLst>
          </p:cNvPr>
          <p:cNvSpPr txBox="1">
            <a:spLocks/>
          </p:cNvSpPr>
          <p:nvPr/>
        </p:nvSpPr>
        <p:spPr>
          <a:xfrm>
            <a:off x="927353" y="1108300"/>
            <a:ext cx="5473447" cy="959086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64194"/>
                </a:solidFill>
                <a:latin typeface="Aller" charset="0"/>
                <a:ea typeface="Aller" charset="0"/>
                <a:cs typeface="Aller" charset="0"/>
              </a:defRPr>
            </a:lvl1pPr>
          </a:lstStyle>
          <a:p>
            <a:r>
              <a:rPr lang="es-ES_tradnl" sz="4000" dirty="0"/>
              <a:t>Cómo (Marco de trabajo)</a:t>
            </a:r>
          </a:p>
        </p:txBody>
      </p:sp>
      <p:sp>
        <p:nvSpPr>
          <p:cNvPr id="6" name="Marcador de pie de página 4">
            <a:extLst>
              <a:ext uri="{FF2B5EF4-FFF2-40B4-BE49-F238E27FC236}">
                <a16:creationId xmlns:a16="http://schemas.microsoft.com/office/drawing/2014/main" id="{483F904A-DE90-9B35-8AB1-C1F82BC46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13302" y="234619"/>
            <a:ext cx="4114800" cy="365125"/>
          </a:xfrm>
        </p:spPr>
        <p:txBody>
          <a:bodyPr/>
          <a:lstStyle/>
          <a:p>
            <a:r>
              <a:rPr lang="es-ES_tradnl" dirty="0"/>
              <a:t>ESSA / </a:t>
            </a:r>
            <a:r>
              <a:rPr lang="es-CO" sz="1200" dirty="0"/>
              <a:t>Solución de Inteligencia de Negocios para el programa Somos</a:t>
            </a:r>
            <a:r>
              <a:rPr lang="es-ES_tradnl" dirty="0"/>
              <a:t>/ Metodología</a:t>
            </a:r>
          </a:p>
        </p:txBody>
      </p:sp>
      <p:pic>
        <p:nvPicPr>
          <p:cNvPr id="9" name="Imagen 8" descr="Imagen que contiene Gráfico&#10;&#10;Descripción generada automáticamente">
            <a:extLst>
              <a:ext uri="{FF2B5EF4-FFF2-40B4-BE49-F238E27FC236}">
                <a16:creationId xmlns:a16="http://schemas.microsoft.com/office/drawing/2014/main" id="{AA3B0F65-2481-3B9D-DE97-114FA5787C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2309" y="1908700"/>
            <a:ext cx="5827381" cy="3976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866423"/>
      </p:ext>
    </p:extLst>
  </p:cSld>
  <p:clrMapOvr>
    <a:masterClrMapping/>
  </p:clrMapOvr>
  <p:transition spd="slow">
    <p:strip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B0A9555-E22D-4A2D-F97D-32234391F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329A7BB-6EEE-7C5C-8B98-3A8C033BF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5</a:t>
            </a:fld>
            <a:endParaRPr lang="es-ES_tradnl" dirty="0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BC7D6757-DAD5-7E65-C32E-218C3BE96F5D}"/>
              </a:ext>
            </a:extLst>
          </p:cNvPr>
          <p:cNvSpPr txBox="1">
            <a:spLocks/>
          </p:cNvSpPr>
          <p:nvPr/>
        </p:nvSpPr>
        <p:spPr>
          <a:xfrm>
            <a:off x="927353" y="1108300"/>
            <a:ext cx="5978789" cy="95908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64194"/>
                </a:solidFill>
                <a:latin typeface="Aller" charset="0"/>
                <a:ea typeface="Aller" charset="0"/>
                <a:cs typeface="Aller" charset="0"/>
              </a:defRPr>
            </a:lvl1pPr>
          </a:lstStyle>
          <a:p>
            <a:r>
              <a:rPr lang="es-ES_tradnl" sz="4000" dirty="0"/>
              <a:t>Cómo (Requerimientos)</a:t>
            </a:r>
          </a:p>
        </p:txBody>
      </p:sp>
      <p:sp>
        <p:nvSpPr>
          <p:cNvPr id="6" name="Marcador de pie de página 4">
            <a:extLst>
              <a:ext uri="{FF2B5EF4-FFF2-40B4-BE49-F238E27FC236}">
                <a16:creationId xmlns:a16="http://schemas.microsoft.com/office/drawing/2014/main" id="{483F904A-DE90-9B35-8AB1-C1F82BC46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13302" y="234619"/>
            <a:ext cx="4114800" cy="365125"/>
          </a:xfrm>
        </p:spPr>
        <p:txBody>
          <a:bodyPr/>
          <a:lstStyle/>
          <a:p>
            <a:r>
              <a:rPr lang="es-ES_tradnl" dirty="0"/>
              <a:t>ESSA / </a:t>
            </a:r>
            <a:r>
              <a:rPr lang="es-CO" sz="1200" dirty="0"/>
              <a:t>Solución de Inteligencia de Negocios para el programa Somos</a:t>
            </a:r>
            <a:r>
              <a:rPr lang="es-ES_tradnl" dirty="0"/>
              <a:t>/ Historias de usuario</a:t>
            </a: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FAF0AAA5-B0FE-CA93-86F4-0FBF09E932A3}"/>
              </a:ext>
            </a:extLst>
          </p:cNvPr>
          <p:cNvGrpSpPr/>
          <p:nvPr/>
        </p:nvGrpSpPr>
        <p:grpSpPr>
          <a:xfrm>
            <a:off x="524959" y="1695635"/>
            <a:ext cx="11082281" cy="4447713"/>
            <a:chOff x="0" y="433855"/>
            <a:chExt cx="12192000" cy="5990289"/>
          </a:xfrm>
        </p:grpSpPr>
        <p:pic>
          <p:nvPicPr>
            <p:cNvPr id="7" name="Imagen 6" descr="Interfaz de usuario gráfica&#10;&#10;Descripción generada automáticamente">
              <a:extLst>
                <a:ext uri="{FF2B5EF4-FFF2-40B4-BE49-F238E27FC236}">
                  <a16:creationId xmlns:a16="http://schemas.microsoft.com/office/drawing/2014/main" id="{DC949DE1-704E-B799-A3E6-4D06DDD4CD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33855"/>
              <a:ext cx="12192000" cy="5990289"/>
            </a:xfrm>
            <a:prstGeom prst="rect">
              <a:avLst/>
            </a:prstGeom>
          </p:spPr>
        </p:pic>
        <p:sp>
          <p:nvSpPr>
            <p:cNvPr id="8" name="Rectángulo: esquinas redondeadas 7">
              <a:extLst>
                <a:ext uri="{FF2B5EF4-FFF2-40B4-BE49-F238E27FC236}">
                  <a16:creationId xmlns:a16="http://schemas.microsoft.com/office/drawing/2014/main" id="{8F120225-88D1-7000-E420-67B4987D5F11}"/>
                </a:ext>
              </a:extLst>
            </p:cNvPr>
            <p:cNvSpPr/>
            <p:nvPr/>
          </p:nvSpPr>
          <p:spPr>
            <a:xfrm>
              <a:off x="418621" y="3647837"/>
              <a:ext cx="674588" cy="442196"/>
            </a:xfrm>
            <a:prstGeom prst="roundRect">
              <a:avLst>
                <a:gd name="adj" fmla="val 780"/>
              </a:avLst>
            </a:prstGeom>
            <a:solidFill>
              <a:srgbClr val="E8F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ller" panose="02000503030000020004" pitchFamily="2" charset="0"/>
                </a:rPr>
                <a:t>Cantidad clientes vinculados</a:t>
              </a:r>
            </a:p>
          </p:txBody>
        </p:sp>
        <p:sp>
          <p:nvSpPr>
            <p:cNvPr id="11" name="Rectángulo: esquinas redondeadas 10">
              <a:extLst>
                <a:ext uri="{FF2B5EF4-FFF2-40B4-BE49-F238E27FC236}">
                  <a16:creationId xmlns:a16="http://schemas.microsoft.com/office/drawing/2014/main" id="{099B4B83-828A-E204-1000-DF02A7A354B4}"/>
                </a:ext>
              </a:extLst>
            </p:cNvPr>
            <p:cNvSpPr/>
            <p:nvPr/>
          </p:nvSpPr>
          <p:spPr>
            <a:xfrm>
              <a:off x="1263382" y="3647838"/>
              <a:ext cx="674588" cy="442195"/>
            </a:xfrm>
            <a:prstGeom prst="roundRect">
              <a:avLst>
                <a:gd name="adj" fmla="val 780"/>
              </a:avLst>
            </a:prstGeom>
            <a:solidFill>
              <a:srgbClr val="E8F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ller" panose="02000503030000020004" pitchFamily="2" charset="0"/>
                </a:rPr>
                <a:t>Caracterización general de clientes potenciales</a:t>
              </a:r>
            </a:p>
          </p:txBody>
        </p:sp>
        <p:cxnSp>
          <p:nvCxnSpPr>
            <p:cNvPr id="12" name="Conector: angular 11">
              <a:extLst>
                <a:ext uri="{FF2B5EF4-FFF2-40B4-BE49-F238E27FC236}">
                  <a16:creationId xmlns:a16="http://schemas.microsoft.com/office/drawing/2014/main" id="{37C6A64D-6380-5199-3E8F-EA1C88CA6D5B}"/>
                </a:ext>
              </a:extLst>
            </p:cNvPr>
            <p:cNvCxnSpPr>
              <a:cxnSpLocks/>
              <a:endCxn id="8" idx="1"/>
            </p:cNvCxnSpPr>
            <p:nvPr/>
          </p:nvCxnSpPr>
          <p:spPr>
            <a:xfrm rot="5400000">
              <a:off x="197253" y="3326518"/>
              <a:ext cx="763786" cy="321049"/>
            </a:xfrm>
            <a:prstGeom prst="bentConnector4">
              <a:avLst>
                <a:gd name="adj1" fmla="val 21310"/>
                <a:gd name="adj2" fmla="val 143315"/>
              </a:avLst>
            </a:prstGeom>
            <a:ln w="9525"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: angular 12">
              <a:extLst>
                <a:ext uri="{FF2B5EF4-FFF2-40B4-BE49-F238E27FC236}">
                  <a16:creationId xmlns:a16="http://schemas.microsoft.com/office/drawing/2014/main" id="{ED760A35-8125-12D6-4BCD-A07E9287DFA8}"/>
                </a:ext>
              </a:extLst>
            </p:cNvPr>
            <p:cNvCxnSpPr>
              <a:cxnSpLocks/>
              <a:endCxn id="11" idx="1"/>
            </p:cNvCxnSpPr>
            <p:nvPr/>
          </p:nvCxnSpPr>
          <p:spPr>
            <a:xfrm rot="5400000">
              <a:off x="1048609" y="3319921"/>
              <a:ext cx="763788" cy="334242"/>
            </a:xfrm>
            <a:prstGeom prst="bentConnector4">
              <a:avLst>
                <a:gd name="adj1" fmla="val 21212"/>
                <a:gd name="adj2" fmla="val 137666"/>
              </a:avLst>
            </a:prstGeom>
            <a:ln w="9525"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ángulo: esquinas redondeadas 13">
              <a:extLst>
                <a:ext uri="{FF2B5EF4-FFF2-40B4-BE49-F238E27FC236}">
                  <a16:creationId xmlns:a16="http://schemas.microsoft.com/office/drawing/2014/main" id="{A91F0C3D-6C3E-97E9-577F-437FC87010BF}"/>
                </a:ext>
              </a:extLst>
            </p:cNvPr>
            <p:cNvSpPr/>
            <p:nvPr/>
          </p:nvSpPr>
          <p:spPr>
            <a:xfrm>
              <a:off x="418622" y="4165185"/>
              <a:ext cx="674588" cy="442196"/>
            </a:xfrm>
            <a:prstGeom prst="roundRect">
              <a:avLst>
                <a:gd name="adj" fmla="val 780"/>
              </a:avLst>
            </a:prstGeom>
            <a:solidFill>
              <a:srgbClr val="E8F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ller" panose="02000503030000020004" pitchFamily="2" charset="0"/>
                </a:rPr>
                <a:t>Caracterización general de clientes vinculados</a:t>
              </a:r>
            </a:p>
          </p:txBody>
        </p:sp>
        <p:sp>
          <p:nvSpPr>
            <p:cNvPr id="15" name="Rectángulo: esquinas redondeadas 14">
              <a:extLst>
                <a:ext uri="{FF2B5EF4-FFF2-40B4-BE49-F238E27FC236}">
                  <a16:creationId xmlns:a16="http://schemas.microsoft.com/office/drawing/2014/main" id="{E8D49279-47B8-3529-B18A-1E908DFB0819}"/>
                </a:ext>
              </a:extLst>
            </p:cNvPr>
            <p:cNvSpPr/>
            <p:nvPr/>
          </p:nvSpPr>
          <p:spPr>
            <a:xfrm>
              <a:off x="1263382" y="4165184"/>
              <a:ext cx="674588" cy="442195"/>
            </a:xfrm>
            <a:prstGeom prst="roundRect">
              <a:avLst>
                <a:gd name="adj" fmla="val 780"/>
              </a:avLst>
            </a:prstGeom>
            <a:solidFill>
              <a:srgbClr val="E8F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ller" panose="02000503030000020004" pitchFamily="2" charset="0"/>
                </a:rPr>
                <a:t>Locación clientes potenciales </a:t>
              </a:r>
            </a:p>
          </p:txBody>
        </p:sp>
        <p:sp>
          <p:nvSpPr>
            <p:cNvPr id="16" name="Rectángulo: esquinas redondeadas 15">
              <a:extLst>
                <a:ext uri="{FF2B5EF4-FFF2-40B4-BE49-F238E27FC236}">
                  <a16:creationId xmlns:a16="http://schemas.microsoft.com/office/drawing/2014/main" id="{7D0F742D-92D7-375F-6518-28002AF947E7}"/>
                </a:ext>
              </a:extLst>
            </p:cNvPr>
            <p:cNvSpPr/>
            <p:nvPr/>
          </p:nvSpPr>
          <p:spPr>
            <a:xfrm>
              <a:off x="1263382" y="4682531"/>
              <a:ext cx="674588" cy="442196"/>
            </a:xfrm>
            <a:prstGeom prst="roundRect">
              <a:avLst>
                <a:gd name="adj" fmla="val 780"/>
              </a:avLst>
            </a:prstGeom>
            <a:solidFill>
              <a:srgbClr val="E8F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ller" panose="02000503030000020004" pitchFamily="2" charset="0"/>
                </a:rPr>
                <a:t>Tasa de aprobación y rechazo</a:t>
              </a:r>
            </a:p>
          </p:txBody>
        </p:sp>
        <p:cxnSp>
          <p:nvCxnSpPr>
            <p:cNvPr id="17" name="Conector: angular 16">
              <a:extLst>
                <a:ext uri="{FF2B5EF4-FFF2-40B4-BE49-F238E27FC236}">
                  <a16:creationId xmlns:a16="http://schemas.microsoft.com/office/drawing/2014/main" id="{F990EA6B-C0C7-A159-F9E4-83FD501C97B4}"/>
                </a:ext>
              </a:extLst>
            </p:cNvPr>
            <p:cNvCxnSpPr>
              <a:cxnSpLocks/>
              <a:endCxn id="15" idx="1"/>
            </p:cNvCxnSpPr>
            <p:nvPr/>
          </p:nvCxnSpPr>
          <p:spPr>
            <a:xfrm rot="5400000">
              <a:off x="789938" y="3578593"/>
              <a:ext cx="1281134" cy="334245"/>
            </a:xfrm>
            <a:prstGeom prst="bentConnector4">
              <a:avLst>
                <a:gd name="adj1" fmla="val 12666"/>
                <a:gd name="adj2" fmla="val 138656"/>
              </a:avLst>
            </a:prstGeom>
            <a:ln w="9525"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: angular 17">
              <a:extLst>
                <a:ext uri="{FF2B5EF4-FFF2-40B4-BE49-F238E27FC236}">
                  <a16:creationId xmlns:a16="http://schemas.microsoft.com/office/drawing/2014/main" id="{066AD25F-DFCA-76F7-9F80-A4A5553AF97A}"/>
                </a:ext>
              </a:extLst>
            </p:cNvPr>
            <p:cNvCxnSpPr>
              <a:cxnSpLocks/>
              <a:endCxn id="16" idx="1"/>
            </p:cNvCxnSpPr>
            <p:nvPr/>
          </p:nvCxnSpPr>
          <p:spPr>
            <a:xfrm rot="5400000">
              <a:off x="531263" y="3837269"/>
              <a:ext cx="1798479" cy="334240"/>
            </a:xfrm>
            <a:prstGeom prst="bentConnector4">
              <a:avLst>
                <a:gd name="adj1" fmla="val 9004"/>
                <a:gd name="adj2" fmla="val 138754"/>
              </a:avLst>
            </a:prstGeom>
            <a:ln w="9525"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: angular 18">
              <a:extLst>
                <a:ext uri="{FF2B5EF4-FFF2-40B4-BE49-F238E27FC236}">
                  <a16:creationId xmlns:a16="http://schemas.microsoft.com/office/drawing/2014/main" id="{4F392581-A68B-78DE-002E-EB5FE0442F06}"/>
                </a:ext>
              </a:extLst>
            </p:cNvPr>
            <p:cNvCxnSpPr>
              <a:cxnSpLocks/>
              <a:endCxn id="14" idx="1"/>
            </p:cNvCxnSpPr>
            <p:nvPr/>
          </p:nvCxnSpPr>
          <p:spPr>
            <a:xfrm rot="5400000">
              <a:off x="-61422" y="3585192"/>
              <a:ext cx="1281136" cy="321047"/>
            </a:xfrm>
            <a:prstGeom prst="bentConnector4">
              <a:avLst>
                <a:gd name="adj1" fmla="val 12673"/>
                <a:gd name="adj2" fmla="val 143316"/>
              </a:avLst>
            </a:prstGeom>
            <a:ln w="9525"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0" name="Imagen 19" descr="Un dibujo de un perro&#10;&#10;Descripción generada automáticamente con confianza media">
              <a:extLst>
                <a:ext uri="{FF2B5EF4-FFF2-40B4-BE49-F238E27FC236}">
                  <a16:creationId xmlns:a16="http://schemas.microsoft.com/office/drawing/2014/main" id="{70A0B391-0C4A-8FD7-B843-65CDA5C64C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0791" y="2542531"/>
              <a:ext cx="223557" cy="223557"/>
            </a:xfrm>
            <a:prstGeom prst="rect">
              <a:avLst/>
            </a:prstGeom>
          </p:spPr>
        </p:pic>
        <p:pic>
          <p:nvPicPr>
            <p:cNvPr id="21" name="Imagen 20" descr="Un dibujo de un perro&#10;&#10;Descripción generada automáticamente con confianza media">
              <a:extLst>
                <a:ext uri="{FF2B5EF4-FFF2-40B4-BE49-F238E27FC236}">
                  <a16:creationId xmlns:a16="http://schemas.microsoft.com/office/drawing/2014/main" id="{C94F27C1-A1FB-64C2-11F6-C3C4D571F3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80431" y="2542530"/>
              <a:ext cx="223557" cy="223557"/>
            </a:xfrm>
            <a:prstGeom prst="rect">
              <a:avLst/>
            </a:prstGeom>
          </p:spPr>
        </p:pic>
        <p:pic>
          <p:nvPicPr>
            <p:cNvPr id="22" name="Imagen 21" descr="Un dibujo de un perro&#10;&#10;Descripción generada automáticamente con confianza media">
              <a:extLst>
                <a:ext uri="{FF2B5EF4-FFF2-40B4-BE49-F238E27FC236}">
                  <a16:creationId xmlns:a16="http://schemas.microsoft.com/office/drawing/2014/main" id="{3E160705-66AF-DF4E-22D5-FE8B0167C3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10071" y="2542530"/>
              <a:ext cx="223557" cy="223557"/>
            </a:xfrm>
            <a:prstGeom prst="rect">
              <a:avLst/>
            </a:prstGeom>
          </p:spPr>
        </p:pic>
        <p:pic>
          <p:nvPicPr>
            <p:cNvPr id="23" name="Imagen 22" descr="Un dibujo de un perro&#10;&#10;Descripción generada automáticamente con confianza media">
              <a:extLst>
                <a:ext uri="{FF2B5EF4-FFF2-40B4-BE49-F238E27FC236}">
                  <a16:creationId xmlns:a16="http://schemas.microsoft.com/office/drawing/2014/main" id="{BE40E0CC-08C3-6895-84FD-1735787618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69351" y="2542528"/>
              <a:ext cx="223557" cy="223557"/>
            </a:xfrm>
            <a:prstGeom prst="rect">
              <a:avLst/>
            </a:prstGeom>
          </p:spPr>
        </p:pic>
        <p:sp>
          <p:nvSpPr>
            <p:cNvPr id="25" name="Rectángulo: esquinas redondeadas 24">
              <a:extLst>
                <a:ext uri="{FF2B5EF4-FFF2-40B4-BE49-F238E27FC236}">
                  <a16:creationId xmlns:a16="http://schemas.microsoft.com/office/drawing/2014/main" id="{D8C36DBC-6ED3-A611-1A41-F985CE369F19}"/>
                </a:ext>
              </a:extLst>
            </p:cNvPr>
            <p:cNvSpPr/>
            <p:nvPr/>
          </p:nvSpPr>
          <p:spPr>
            <a:xfrm>
              <a:off x="1263382" y="4165185"/>
              <a:ext cx="674588" cy="442195"/>
            </a:xfrm>
            <a:prstGeom prst="roundRect">
              <a:avLst>
                <a:gd name="adj" fmla="val 780"/>
              </a:avLst>
            </a:prstGeom>
            <a:solidFill>
              <a:srgbClr val="E8F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ller" panose="02000503030000020004" pitchFamily="2" charset="0"/>
                </a:rPr>
                <a:t>Locación clientes potenciales </a:t>
              </a:r>
            </a:p>
          </p:txBody>
        </p:sp>
        <p:sp>
          <p:nvSpPr>
            <p:cNvPr id="26" name="Rectángulo: esquinas redondeadas 25">
              <a:extLst>
                <a:ext uri="{FF2B5EF4-FFF2-40B4-BE49-F238E27FC236}">
                  <a16:creationId xmlns:a16="http://schemas.microsoft.com/office/drawing/2014/main" id="{FB25DF7E-9077-3BBA-8126-055AC14E6883}"/>
                </a:ext>
              </a:extLst>
            </p:cNvPr>
            <p:cNvSpPr/>
            <p:nvPr/>
          </p:nvSpPr>
          <p:spPr>
            <a:xfrm>
              <a:off x="3800710" y="3647837"/>
              <a:ext cx="674588" cy="442196"/>
            </a:xfrm>
            <a:prstGeom prst="roundRect">
              <a:avLst>
                <a:gd name="adj" fmla="val 780"/>
              </a:avLst>
            </a:prstGeom>
            <a:solidFill>
              <a:srgbClr val="E8F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ller" panose="02000503030000020004" pitchFamily="2" charset="0"/>
                </a:rPr>
                <a:t>Valor financiaciones ágil</a:t>
              </a:r>
            </a:p>
          </p:txBody>
        </p:sp>
        <p:sp>
          <p:nvSpPr>
            <p:cNvPr id="27" name="Rectángulo: esquinas redondeadas 26">
              <a:extLst>
                <a:ext uri="{FF2B5EF4-FFF2-40B4-BE49-F238E27FC236}">
                  <a16:creationId xmlns:a16="http://schemas.microsoft.com/office/drawing/2014/main" id="{4576A609-D318-D8DB-B50F-ABA8D1C84843}"/>
                </a:ext>
              </a:extLst>
            </p:cNvPr>
            <p:cNvSpPr/>
            <p:nvPr/>
          </p:nvSpPr>
          <p:spPr>
            <a:xfrm>
              <a:off x="2108142" y="3647839"/>
              <a:ext cx="674588" cy="442195"/>
            </a:xfrm>
            <a:prstGeom prst="roundRect">
              <a:avLst>
                <a:gd name="adj" fmla="val 780"/>
              </a:avLst>
            </a:prstGeom>
            <a:solidFill>
              <a:srgbClr val="E8F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ller" panose="02000503030000020004" pitchFamily="2" charset="0"/>
                </a:rPr>
                <a:t>Cantidad clientes </a:t>
              </a:r>
              <a:r>
                <a:rPr lang="es-CO" sz="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ller" panose="02000503030000020004" pitchFamily="2" charset="0"/>
                </a:rPr>
                <a:t>ViveSomos</a:t>
              </a:r>
              <a:endPara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endParaRPr>
            </a:p>
          </p:txBody>
        </p:sp>
        <p:sp>
          <p:nvSpPr>
            <p:cNvPr id="28" name="Rectángulo: esquinas redondeadas 27">
              <a:extLst>
                <a:ext uri="{FF2B5EF4-FFF2-40B4-BE49-F238E27FC236}">
                  <a16:creationId xmlns:a16="http://schemas.microsoft.com/office/drawing/2014/main" id="{4281990C-368F-EB8A-3D52-60B164FBFE2C}"/>
                </a:ext>
              </a:extLst>
            </p:cNvPr>
            <p:cNvSpPr/>
            <p:nvPr/>
          </p:nvSpPr>
          <p:spPr>
            <a:xfrm>
              <a:off x="2952902" y="3653333"/>
              <a:ext cx="674588" cy="442195"/>
            </a:xfrm>
            <a:prstGeom prst="roundRect">
              <a:avLst>
                <a:gd name="adj" fmla="val 780"/>
              </a:avLst>
            </a:prstGeom>
            <a:solidFill>
              <a:srgbClr val="E8F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ller" panose="02000503030000020004" pitchFamily="2" charset="0"/>
                </a:rPr>
                <a:t>Top productos cantidad y valor</a:t>
              </a:r>
            </a:p>
          </p:txBody>
        </p:sp>
        <p:sp>
          <p:nvSpPr>
            <p:cNvPr id="29" name="Rectángulo: esquinas redondeadas 28">
              <a:extLst>
                <a:ext uri="{FF2B5EF4-FFF2-40B4-BE49-F238E27FC236}">
                  <a16:creationId xmlns:a16="http://schemas.microsoft.com/office/drawing/2014/main" id="{6BAD35E9-28EB-7A5C-0F14-7E33C119C7A5}"/>
                </a:ext>
              </a:extLst>
            </p:cNvPr>
            <p:cNvSpPr/>
            <p:nvPr/>
          </p:nvSpPr>
          <p:spPr>
            <a:xfrm>
              <a:off x="3800710" y="4165183"/>
              <a:ext cx="674588" cy="442196"/>
            </a:xfrm>
            <a:prstGeom prst="roundRect">
              <a:avLst>
                <a:gd name="adj" fmla="val 780"/>
              </a:avLst>
            </a:prstGeom>
            <a:solidFill>
              <a:srgbClr val="E8F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ller" panose="02000503030000020004" pitchFamily="2" charset="0"/>
                </a:rPr>
                <a:t>Valor financiaciones tarjeta</a:t>
              </a:r>
            </a:p>
          </p:txBody>
        </p:sp>
        <p:sp>
          <p:nvSpPr>
            <p:cNvPr id="30" name="Rectángulo: esquinas redondeadas 29">
              <a:extLst>
                <a:ext uri="{FF2B5EF4-FFF2-40B4-BE49-F238E27FC236}">
                  <a16:creationId xmlns:a16="http://schemas.microsoft.com/office/drawing/2014/main" id="{320B7351-1F24-A5C7-3AAF-0B7B9C1F383A}"/>
                </a:ext>
              </a:extLst>
            </p:cNvPr>
            <p:cNvSpPr/>
            <p:nvPr/>
          </p:nvSpPr>
          <p:spPr>
            <a:xfrm>
              <a:off x="4645470" y="3647837"/>
              <a:ext cx="674588" cy="442196"/>
            </a:xfrm>
            <a:prstGeom prst="roundRect">
              <a:avLst>
                <a:gd name="adj" fmla="val 780"/>
              </a:avLst>
            </a:prstGeom>
            <a:solidFill>
              <a:srgbClr val="E8F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ller" panose="02000503030000020004" pitchFamily="2" charset="0"/>
                </a:rPr>
                <a:t>Recompra clientes</a:t>
              </a:r>
            </a:p>
          </p:txBody>
        </p:sp>
        <p:sp>
          <p:nvSpPr>
            <p:cNvPr id="31" name="Rectángulo: esquinas redondeadas 30">
              <a:extLst>
                <a:ext uri="{FF2B5EF4-FFF2-40B4-BE49-F238E27FC236}">
                  <a16:creationId xmlns:a16="http://schemas.microsoft.com/office/drawing/2014/main" id="{E65FC847-4195-F883-5980-C4AF9266C23A}"/>
                </a:ext>
              </a:extLst>
            </p:cNvPr>
            <p:cNvSpPr/>
            <p:nvPr/>
          </p:nvSpPr>
          <p:spPr>
            <a:xfrm>
              <a:off x="4645470" y="4165183"/>
              <a:ext cx="674588" cy="442196"/>
            </a:xfrm>
            <a:prstGeom prst="roundRect">
              <a:avLst>
                <a:gd name="adj" fmla="val 780"/>
              </a:avLst>
            </a:prstGeom>
            <a:solidFill>
              <a:srgbClr val="E8F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ller" panose="02000503030000020004" pitchFamily="2" charset="0"/>
                </a:rPr>
                <a:t>Ticket promedio de compra</a:t>
              </a:r>
            </a:p>
          </p:txBody>
        </p:sp>
        <p:sp>
          <p:nvSpPr>
            <p:cNvPr id="32" name="Rectángulo: esquinas redondeadas 31">
              <a:extLst>
                <a:ext uri="{FF2B5EF4-FFF2-40B4-BE49-F238E27FC236}">
                  <a16:creationId xmlns:a16="http://schemas.microsoft.com/office/drawing/2014/main" id="{18B96C46-20B0-B41B-4CE5-6D4C316CF414}"/>
                </a:ext>
              </a:extLst>
            </p:cNvPr>
            <p:cNvSpPr/>
            <p:nvPr/>
          </p:nvSpPr>
          <p:spPr>
            <a:xfrm>
              <a:off x="5491952" y="3652623"/>
              <a:ext cx="674588" cy="442196"/>
            </a:xfrm>
            <a:prstGeom prst="roundRect">
              <a:avLst>
                <a:gd name="adj" fmla="val 780"/>
              </a:avLst>
            </a:prstGeom>
            <a:solidFill>
              <a:srgbClr val="E8F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ller" panose="02000503030000020004" pitchFamily="2" charset="0"/>
                </a:rPr>
                <a:t>Valor recaudo mes</a:t>
              </a:r>
            </a:p>
          </p:txBody>
        </p:sp>
        <p:sp>
          <p:nvSpPr>
            <p:cNvPr id="33" name="Rectángulo: esquinas redondeadas 32">
              <a:extLst>
                <a:ext uri="{FF2B5EF4-FFF2-40B4-BE49-F238E27FC236}">
                  <a16:creationId xmlns:a16="http://schemas.microsoft.com/office/drawing/2014/main" id="{B4F80FF3-690A-1979-547D-9793A59CC966}"/>
                </a:ext>
              </a:extLst>
            </p:cNvPr>
            <p:cNvSpPr/>
            <p:nvPr/>
          </p:nvSpPr>
          <p:spPr>
            <a:xfrm>
              <a:off x="6336712" y="3647837"/>
              <a:ext cx="674588" cy="442196"/>
            </a:xfrm>
            <a:prstGeom prst="roundRect">
              <a:avLst>
                <a:gd name="adj" fmla="val 780"/>
              </a:avLst>
            </a:prstGeom>
            <a:solidFill>
              <a:srgbClr val="E8F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ller" panose="02000503030000020004" pitchFamily="2" charset="0"/>
                </a:rPr>
                <a:t>Cantidad bloqueo por no pago</a:t>
              </a:r>
            </a:p>
          </p:txBody>
        </p:sp>
        <p:sp>
          <p:nvSpPr>
            <p:cNvPr id="34" name="Rectángulo: esquinas redondeadas 33">
              <a:extLst>
                <a:ext uri="{FF2B5EF4-FFF2-40B4-BE49-F238E27FC236}">
                  <a16:creationId xmlns:a16="http://schemas.microsoft.com/office/drawing/2014/main" id="{7C76F1AE-C438-A9F7-85F1-88053ACB4F7F}"/>
                </a:ext>
              </a:extLst>
            </p:cNvPr>
            <p:cNvSpPr/>
            <p:nvPr/>
          </p:nvSpPr>
          <p:spPr>
            <a:xfrm>
              <a:off x="6345572" y="4165183"/>
              <a:ext cx="674588" cy="442196"/>
            </a:xfrm>
            <a:prstGeom prst="roundRect">
              <a:avLst>
                <a:gd name="adj" fmla="val 780"/>
              </a:avLst>
            </a:prstGeom>
            <a:solidFill>
              <a:srgbClr val="E8F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ller" panose="02000503030000020004" pitchFamily="2" charset="0"/>
                </a:rPr>
                <a:t>Cantidad bloqueo definitivo</a:t>
              </a:r>
            </a:p>
          </p:txBody>
        </p:sp>
        <p:cxnSp>
          <p:nvCxnSpPr>
            <p:cNvPr id="35" name="Conector: angular 34">
              <a:extLst>
                <a:ext uri="{FF2B5EF4-FFF2-40B4-BE49-F238E27FC236}">
                  <a16:creationId xmlns:a16="http://schemas.microsoft.com/office/drawing/2014/main" id="{D1EB9359-4575-CDD3-FA97-338250C59E7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582888" y="3319920"/>
              <a:ext cx="763788" cy="334242"/>
            </a:xfrm>
            <a:prstGeom prst="bentConnector4">
              <a:avLst>
                <a:gd name="adj1" fmla="val 21212"/>
                <a:gd name="adj2" fmla="val 137666"/>
              </a:avLst>
            </a:prstGeom>
            <a:ln w="9525"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: angular 35">
              <a:extLst>
                <a:ext uri="{FF2B5EF4-FFF2-40B4-BE49-F238E27FC236}">
                  <a16:creationId xmlns:a16="http://schemas.microsoft.com/office/drawing/2014/main" id="{BA983030-3952-2766-3812-151FD43AA35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324217" y="3578592"/>
              <a:ext cx="1281134" cy="334245"/>
            </a:xfrm>
            <a:prstGeom prst="bentConnector4">
              <a:avLst>
                <a:gd name="adj1" fmla="val 12666"/>
                <a:gd name="adj2" fmla="val 138656"/>
              </a:avLst>
            </a:prstGeom>
            <a:ln w="9525"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: angular 36">
              <a:extLst>
                <a:ext uri="{FF2B5EF4-FFF2-40B4-BE49-F238E27FC236}">
                  <a16:creationId xmlns:a16="http://schemas.microsoft.com/office/drawing/2014/main" id="{2885BE72-4F6C-93BE-9AC5-245582FBEA6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436629" y="3319920"/>
              <a:ext cx="763788" cy="334242"/>
            </a:xfrm>
            <a:prstGeom prst="bentConnector4">
              <a:avLst>
                <a:gd name="adj1" fmla="val 21212"/>
                <a:gd name="adj2" fmla="val 137666"/>
              </a:avLst>
            </a:prstGeom>
            <a:ln w="9525"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: angular 37">
              <a:extLst>
                <a:ext uri="{FF2B5EF4-FFF2-40B4-BE49-F238E27FC236}">
                  <a16:creationId xmlns:a16="http://schemas.microsoft.com/office/drawing/2014/main" id="{65ED594A-7A4E-97E9-1C6A-D40ACA0E42D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177958" y="3578592"/>
              <a:ext cx="1281134" cy="334245"/>
            </a:xfrm>
            <a:prstGeom prst="bentConnector4">
              <a:avLst>
                <a:gd name="adj1" fmla="val 12666"/>
                <a:gd name="adj2" fmla="val 138656"/>
              </a:avLst>
            </a:prstGeom>
            <a:ln w="9525"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: angular 38">
              <a:extLst>
                <a:ext uri="{FF2B5EF4-FFF2-40B4-BE49-F238E27FC236}">
                  <a16:creationId xmlns:a16="http://schemas.microsoft.com/office/drawing/2014/main" id="{2F3D508A-8CDA-8975-1F1B-2C17C615DBF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6115157" y="3319920"/>
              <a:ext cx="763788" cy="334242"/>
            </a:xfrm>
            <a:prstGeom prst="bentConnector4">
              <a:avLst>
                <a:gd name="adj1" fmla="val 21212"/>
                <a:gd name="adj2" fmla="val 137666"/>
              </a:avLst>
            </a:prstGeom>
            <a:ln w="9525"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: angular 39">
              <a:extLst>
                <a:ext uri="{FF2B5EF4-FFF2-40B4-BE49-F238E27FC236}">
                  <a16:creationId xmlns:a16="http://schemas.microsoft.com/office/drawing/2014/main" id="{489E8601-C82D-76FE-BF9D-E065C82F391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856486" y="3578592"/>
              <a:ext cx="1281134" cy="334245"/>
            </a:xfrm>
            <a:prstGeom prst="bentConnector4">
              <a:avLst>
                <a:gd name="adj1" fmla="val 12666"/>
                <a:gd name="adj2" fmla="val 138656"/>
              </a:avLst>
            </a:prstGeom>
            <a:ln w="9525"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: angular 40">
              <a:extLst>
                <a:ext uri="{FF2B5EF4-FFF2-40B4-BE49-F238E27FC236}">
                  <a16:creationId xmlns:a16="http://schemas.microsoft.com/office/drawing/2014/main" id="{615F6DF2-02A5-5ED8-2408-6C45A0F542C7}"/>
                </a:ext>
              </a:extLst>
            </p:cNvPr>
            <p:cNvCxnSpPr>
              <a:cxnSpLocks/>
              <a:endCxn id="27" idx="1"/>
            </p:cNvCxnSpPr>
            <p:nvPr/>
          </p:nvCxnSpPr>
          <p:spPr>
            <a:xfrm rot="5400000">
              <a:off x="1881273" y="3332016"/>
              <a:ext cx="763790" cy="310052"/>
            </a:xfrm>
            <a:prstGeom prst="bentConnector4">
              <a:avLst>
                <a:gd name="adj1" fmla="val 21559"/>
                <a:gd name="adj2" fmla="val 137684"/>
              </a:avLst>
            </a:prstGeom>
            <a:ln w="9525"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: angular 41">
              <a:extLst>
                <a:ext uri="{FF2B5EF4-FFF2-40B4-BE49-F238E27FC236}">
                  <a16:creationId xmlns:a16="http://schemas.microsoft.com/office/drawing/2014/main" id="{14F6F97F-3AD5-4EF6-31D3-6F3C8834E28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736908" y="3319920"/>
              <a:ext cx="763788" cy="334242"/>
            </a:xfrm>
            <a:prstGeom prst="bentConnector4">
              <a:avLst>
                <a:gd name="adj1" fmla="val 21212"/>
                <a:gd name="adj2" fmla="val 137666"/>
              </a:avLst>
            </a:prstGeom>
            <a:ln w="9525"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: angular 42">
              <a:extLst>
                <a:ext uri="{FF2B5EF4-FFF2-40B4-BE49-F238E27FC236}">
                  <a16:creationId xmlns:a16="http://schemas.microsoft.com/office/drawing/2014/main" id="{48507650-7D2C-7260-FF2B-E022D41849D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275457" y="3319920"/>
              <a:ext cx="763788" cy="334242"/>
            </a:xfrm>
            <a:prstGeom prst="bentConnector4">
              <a:avLst>
                <a:gd name="adj1" fmla="val 21212"/>
                <a:gd name="adj2" fmla="val 137666"/>
              </a:avLst>
            </a:prstGeom>
            <a:ln w="9525"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4" name="Imagen 43" descr="Un dibujo de un perro&#10;&#10;Descripción generada automáticamente con confianza media">
              <a:extLst>
                <a:ext uri="{FF2B5EF4-FFF2-40B4-BE49-F238E27FC236}">
                  <a16:creationId xmlns:a16="http://schemas.microsoft.com/office/drawing/2014/main" id="{70FC419B-C8C9-E667-B63E-CA09FE42FD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6191" y="2542528"/>
              <a:ext cx="223557" cy="223557"/>
            </a:xfrm>
            <a:prstGeom prst="rect">
              <a:avLst/>
            </a:prstGeom>
          </p:spPr>
        </p:pic>
        <p:pic>
          <p:nvPicPr>
            <p:cNvPr id="45" name="Imagen 44" descr="Un dibujo de un perro&#10;&#10;Descripción generada automáticamente con confianza media">
              <a:extLst>
                <a:ext uri="{FF2B5EF4-FFF2-40B4-BE49-F238E27FC236}">
                  <a16:creationId xmlns:a16="http://schemas.microsoft.com/office/drawing/2014/main" id="{51762D5C-1B79-D656-2439-82920FCA8C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39711" y="2542527"/>
              <a:ext cx="223557" cy="223557"/>
            </a:xfrm>
            <a:prstGeom prst="rect">
              <a:avLst/>
            </a:prstGeom>
          </p:spPr>
        </p:pic>
        <p:pic>
          <p:nvPicPr>
            <p:cNvPr id="46" name="Imagen 45" descr="Un dibujo de un perro&#10;&#10;Descripción generada automáticamente con confianza media">
              <a:extLst>
                <a:ext uri="{FF2B5EF4-FFF2-40B4-BE49-F238E27FC236}">
                  <a16:creationId xmlns:a16="http://schemas.microsoft.com/office/drawing/2014/main" id="{FAA6006F-DCC5-B23C-E14B-7DE8FDA5D0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0685" y="2542527"/>
              <a:ext cx="223557" cy="223557"/>
            </a:xfrm>
            <a:prstGeom prst="rect">
              <a:avLst/>
            </a:prstGeom>
          </p:spPr>
        </p:pic>
        <p:pic>
          <p:nvPicPr>
            <p:cNvPr id="47" name="Imagen 46" descr="Un dibujo de un perro&#10;&#10;Descripción generada automáticamente con confianza media">
              <a:extLst>
                <a:ext uri="{FF2B5EF4-FFF2-40B4-BE49-F238E27FC236}">
                  <a16:creationId xmlns:a16="http://schemas.microsoft.com/office/drawing/2014/main" id="{8FC3A367-00B5-A7DE-1E43-AE3BABD6F1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5029" y="2557688"/>
              <a:ext cx="223557" cy="223557"/>
            </a:xfrm>
            <a:prstGeom prst="rect">
              <a:avLst/>
            </a:prstGeom>
          </p:spPr>
        </p:pic>
        <p:pic>
          <p:nvPicPr>
            <p:cNvPr id="48" name="Imagen 47" descr="Un dibujo de un perro&#10;&#10;Descripción generada automáticamente con confianza media">
              <a:extLst>
                <a:ext uri="{FF2B5EF4-FFF2-40B4-BE49-F238E27FC236}">
                  <a16:creationId xmlns:a16="http://schemas.microsoft.com/office/drawing/2014/main" id="{0AF5A4F8-C750-B68C-FA03-DDA36B14DB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8756" y="2542526"/>
              <a:ext cx="223557" cy="223557"/>
            </a:xfrm>
            <a:prstGeom prst="rect">
              <a:avLst/>
            </a:prstGeom>
          </p:spPr>
        </p:pic>
        <p:pic>
          <p:nvPicPr>
            <p:cNvPr id="49" name="Imagen 48" descr="Un dibujo de un perro&#10;&#10;Descripción generada automáticamente con confianza media">
              <a:extLst>
                <a:ext uri="{FF2B5EF4-FFF2-40B4-BE49-F238E27FC236}">
                  <a16:creationId xmlns:a16="http://schemas.microsoft.com/office/drawing/2014/main" id="{31A1888E-71FD-EF8B-BE06-F56ED0EB48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5323" y="2542526"/>
              <a:ext cx="223557" cy="223557"/>
            </a:xfrm>
            <a:prstGeom prst="rect">
              <a:avLst/>
            </a:prstGeom>
          </p:spPr>
        </p:pic>
        <p:pic>
          <p:nvPicPr>
            <p:cNvPr id="50" name="Imagen 49" descr="Un dibujo de un perro&#10;&#10;Descripción generada automáticamente con confianza media">
              <a:extLst>
                <a:ext uri="{FF2B5EF4-FFF2-40B4-BE49-F238E27FC236}">
                  <a16:creationId xmlns:a16="http://schemas.microsoft.com/office/drawing/2014/main" id="{58CC570F-A662-9263-566B-8B3B88C66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6161" y="2542526"/>
              <a:ext cx="223557" cy="223557"/>
            </a:xfrm>
            <a:prstGeom prst="rect">
              <a:avLst/>
            </a:prstGeom>
          </p:spPr>
        </p:pic>
        <p:pic>
          <p:nvPicPr>
            <p:cNvPr id="51" name="Imagen 50" descr="Un dibujo de un perro&#10;&#10;Descripción generada automáticamente con confianza media">
              <a:extLst>
                <a:ext uri="{FF2B5EF4-FFF2-40B4-BE49-F238E27FC236}">
                  <a16:creationId xmlns:a16="http://schemas.microsoft.com/office/drawing/2014/main" id="{BF33D413-89A3-1B69-2C52-C3B4840EB5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69589" y="2542525"/>
              <a:ext cx="223557" cy="223557"/>
            </a:xfrm>
            <a:prstGeom prst="rect">
              <a:avLst/>
            </a:prstGeom>
          </p:spPr>
        </p:pic>
        <p:pic>
          <p:nvPicPr>
            <p:cNvPr id="52" name="Imagen 51" descr="Un dibujo de un perro&#10;&#10;Descripción generada automáticamente con confianza media">
              <a:extLst>
                <a:ext uri="{FF2B5EF4-FFF2-40B4-BE49-F238E27FC236}">
                  <a16:creationId xmlns:a16="http://schemas.microsoft.com/office/drawing/2014/main" id="{472BC39C-A4AE-A437-3601-7339E909E4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0427" y="2542525"/>
              <a:ext cx="223557" cy="2235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43425885"/>
      </p:ext>
    </p:extLst>
  </p:cSld>
  <p:clrMapOvr>
    <a:masterClrMapping/>
  </p:clrMapOvr>
  <p:transition spd="slow">
    <p:strip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B0A9555-E22D-4A2D-F97D-32234391F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329A7BB-6EEE-7C5C-8B98-3A8C033BF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6</a:t>
            </a:fld>
            <a:endParaRPr lang="es-ES_tradnl" dirty="0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BC7D6757-DAD5-7E65-C32E-218C3BE96F5D}"/>
              </a:ext>
            </a:extLst>
          </p:cNvPr>
          <p:cNvSpPr txBox="1">
            <a:spLocks/>
          </p:cNvSpPr>
          <p:nvPr/>
        </p:nvSpPr>
        <p:spPr>
          <a:xfrm>
            <a:off x="927353" y="1108300"/>
            <a:ext cx="5046025" cy="95908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64194"/>
                </a:solidFill>
                <a:latin typeface="Aller" charset="0"/>
                <a:ea typeface="Aller" charset="0"/>
                <a:cs typeface="Aller" charset="0"/>
              </a:defRPr>
            </a:lvl1pPr>
          </a:lstStyle>
          <a:p>
            <a:r>
              <a:rPr lang="es-ES_tradnl" sz="4000" dirty="0">
                <a:hlinkClick r:id="rId2"/>
              </a:rPr>
              <a:t>Resultado</a:t>
            </a:r>
            <a:endParaRPr lang="es-ES_tradnl" sz="4000" dirty="0"/>
          </a:p>
        </p:txBody>
      </p:sp>
      <p:sp>
        <p:nvSpPr>
          <p:cNvPr id="6" name="Marcador de pie de página 4">
            <a:extLst>
              <a:ext uri="{FF2B5EF4-FFF2-40B4-BE49-F238E27FC236}">
                <a16:creationId xmlns:a16="http://schemas.microsoft.com/office/drawing/2014/main" id="{483F904A-DE90-9B35-8AB1-C1F82BC46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13302" y="234619"/>
            <a:ext cx="4114800" cy="365125"/>
          </a:xfrm>
        </p:spPr>
        <p:txBody>
          <a:bodyPr/>
          <a:lstStyle/>
          <a:p>
            <a:r>
              <a:rPr lang="es-ES_tradnl" dirty="0"/>
              <a:t>ESSA / </a:t>
            </a:r>
            <a:r>
              <a:rPr lang="es-CO" sz="1200" dirty="0"/>
              <a:t>Solución de Inteligencia de Negocios para el programa Somos</a:t>
            </a:r>
            <a:r>
              <a:rPr lang="es-ES_tradnl" dirty="0"/>
              <a:t>/ Resultado</a:t>
            </a:r>
          </a:p>
        </p:txBody>
      </p:sp>
      <p:pic>
        <p:nvPicPr>
          <p:cNvPr id="3" name="Imagen 2" descr="Gráfico&#10;&#10;Descripción generada automáticamente con confianza baja">
            <a:extLst>
              <a:ext uri="{FF2B5EF4-FFF2-40B4-BE49-F238E27FC236}">
                <a16:creationId xmlns:a16="http://schemas.microsoft.com/office/drawing/2014/main" id="{F6A6897D-B3A6-6D69-F24D-1C0D31E28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4002" y="1778858"/>
            <a:ext cx="8955934" cy="437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535701"/>
      </p:ext>
    </p:extLst>
  </p:cSld>
  <p:clrMapOvr>
    <a:masterClrMapping/>
  </p:clrMapOvr>
  <p:transition spd="slow">
    <p:strip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B0A9555-E22D-4A2D-F97D-32234391F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7/11/2023</a:t>
            </a:fld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329A7BB-6EEE-7C5C-8B98-3A8C033BF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7</a:t>
            </a:fld>
            <a:endParaRPr lang="es-ES_tradnl" dirty="0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BC7D6757-DAD5-7E65-C32E-218C3BE96F5D}"/>
              </a:ext>
            </a:extLst>
          </p:cNvPr>
          <p:cNvSpPr txBox="1">
            <a:spLocks/>
          </p:cNvSpPr>
          <p:nvPr/>
        </p:nvSpPr>
        <p:spPr>
          <a:xfrm>
            <a:off x="927353" y="1108300"/>
            <a:ext cx="5046025" cy="95908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64194"/>
                </a:solidFill>
                <a:latin typeface="Aller" charset="0"/>
                <a:ea typeface="Aller" charset="0"/>
                <a:cs typeface="Aller" charset="0"/>
              </a:defRPr>
            </a:lvl1pPr>
          </a:lstStyle>
          <a:p>
            <a:r>
              <a:rPr lang="es-ES_tradnl" sz="4000" dirty="0"/>
              <a:t>Resultado</a:t>
            </a:r>
          </a:p>
        </p:txBody>
      </p:sp>
      <p:sp>
        <p:nvSpPr>
          <p:cNvPr id="6" name="Marcador de pie de página 4">
            <a:extLst>
              <a:ext uri="{FF2B5EF4-FFF2-40B4-BE49-F238E27FC236}">
                <a16:creationId xmlns:a16="http://schemas.microsoft.com/office/drawing/2014/main" id="{483F904A-DE90-9B35-8AB1-C1F82BC46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13302" y="234619"/>
            <a:ext cx="4114800" cy="365125"/>
          </a:xfrm>
        </p:spPr>
        <p:txBody>
          <a:bodyPr/>
          <a:lstStyle/>
          <a:p>
            <a:r>
              <a:rPr lang="es-ES_tradnl" dirty="0"/>
              <a:t>ESSA / </a:t>
            </a:r>
            <a:r>
              <a:rPr lang="es-CO" sz="1200" dirty="0"/>
              <a:t>Solución de Inteligencia de Negocios para el programa Somos</a:t>
            </a:r>
            <a:r>
              <a:rPr lang="es-ES_tradnl" dirty="0"/>
              <a:t>/ Resultado</a:t>
            </a:r>
          </a:p>
        </p:txBody>
      </p:sp>
      <p:pic>
        <p:nvPicPr>
          <p:cNvPr id="3" name="Imagen 2" descr="Interfaz de usuario gráfica, Aplicación, Tabla, Excel&#10;&#10;Descripción generada automáticamente">
            <a:extLst>
              <a:ext uri="{FF2B5EF4-FFF2-40B4-BE49-F238E27FC236}">
                <a16:creationId xmlns:a16="http://schemas.microsoft.com/office/drawing/2014/main" id="{88408716-FD49-E1E9-4052-4B25F860D9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7" y="2250087"/>
            <a:ext cx="3546992" cy="2689802"/>
          </a:xfrm>
          <a:prstGeom prst="rect">
            <a:avLst/>
          </a:prstGeom>
        </p:spPr>
      </p:pic>
      <p:pic>
        <p:nvPicPr>
          <p:cNvPr id="8" name="Imagen 7" descr="Escala de tiempo&#10;&#10;Descripción generada automáticamente">
            <a:extLst>
              <a:ext uri="{FF2B5EF4-FFF2-40B4-BE49-F238E27FC236}">
                <a16:creationId xmlns:a16="http://schemas.microsoft.com/office/drawing/2014/main" id="{6CB7997E-825F-A36F-2157-BA6D1CE038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7689" y="2012390"/>
            <a:ext cx="5046025" cy="2833219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71A65675-9C4A-5035-FA47-3ECD0E164A98}"/>
              </a:ext>
            </a:extLst>
          </p:cNvPr>
          <p:cNvSpPr txBox="1"/>
          <p:nvPr/>
        </p:nvSpPr>
        <p:spPr>
          <a:xfrm>
            <a:off x="927352" y="5038720"/>
            <a:ext cx="5046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dirty="0">
                <a:solidFill>
                  <a:schemeClr val="accent1"/>
                </a:solidFill>
              </a:rPr>
              <a:t>Tiempo ~ 4 horas</a:t>
            </a:r>
            <a:br>
              <a:rPr lang="es-ES_tradnl" sz="2400" dirty="0">
                <a:solidFill>
                  <a:schemeClr val="accent1"/>
                </a:solidFill>
              </a:rPr>
            </a:br>
            <a:r>
              <a:rPr lang="es-ES_tradnl" sz="2400" dirty="0">
                <a:solidFill>
                  <a:schemeClr val="accent1"/>
                </a:solidFill>
              </a:rPr>
              <a:t>	  ~ 20 horas/semanales</a:t>
            </a:r>
            <a:endParaRPr lang="es-ES_tradnl" sz="2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8F446B0-24B7-0735-8D44-842ABCECB7B1}"/>
              </a:ext>
            </a:extLst>
          </p:cNvPr>
          <p:cNvSpPr txBox="1"/>
          <p:nvPr/>
        </p:nvSpPr>
        <p:spPr>
          <a:xfrm>
            <a:off x="6347688" y="5038720"/>
            <a:ext cx="5046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dirty="0">
                <a:solidFill>
                  <a:schemeClr val="accent1"/>
                </a:solidFill>
              </a:rPr>
              <a:t>Tiempo ~ 7 min</a:t>
            </a:r>
            <a:br>
              <a:rPr lang="es-ES_tradnl" sz="2400" dirty="0">
                <a:solidFill>
                  <a:schemeClr val="accent1"/>
                </a:solidFill>
              </a:rPr>
            </a:br>
            <a:r>
              <a:rPr lang="es-ES_tradnl" sz="2400" dirty="0">
                <a:solidFill>
                  <a:schemeClr val="accent1"/>
                </a:solidFill>
              </a:rPr>
              <a:t>	  ~ 35 min/semanales</a:t>
            </a:r>
            <a:endParaRPr lang="es-ES_tradnl" sz="2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Flecha: a la derecha 10">
            <a:extLst>
              <a:ext uri="{FF2B5EF4-FFF2-40B4-BE49-F238E27FC236}">
                <a16:creationId xmlns:a16="http://schemas.microsoft.com/office/drawing/2014/main" id="{828ADAC1-77F1-EDAD-0C90-695F516D0C8C}"/>
              </a:ext>
            </a:extLst>
          </p:cNvPr>
          <p:cNvSpPr/>
          <p:nvPr/>
        </p:nvSpPr>
        <p:spPr>
          <a:xfrm>
            <a:off x="5282214" y="3338004"/>
            <a:ext cx="813786" cy="523782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7151843"/>
      </p:ext>
    </p:extLst>
  </p:cSld>
  <p:clrMapOvr>
    <a:masterClrMapping/>
  </p:clrMapOvr>
  <p:transition spd="slow">
    <p:strip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AEC1D6-16C9-450A-B885-544D5DED6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22927080"/>
      </p:ext>
    </p:extLst>
  </p:cSld>
  <p:clrMapOvr>
    <a:masterClrMapping/>
  </p:clrMapOvr>
  <p:transition spd="slow">
    <p:strips/>
  </p:transition>
</p:sld>
</file>

<file path=ppt/theme/theme1.xml><?xml version="1.0" encoding="utf-8"?>
<a:theme xmlns:a="http://schemas.openxmlformats.org/drawingml/2006/main" name="Azul ESSA 01">
  <a:themeElements>
    <a:clrScheme name="ESSA Color">
      <a:dk1>
        <a:srgbClr val="424242"/>
      </a:dk1>
      <a:lt1>
        <a:srgbClr val="FFFFFF"/>
      </a:lt1>
      <a:dk2>
        <a:srgbClr val="106FB2"/>
      </a:dk2>
      <a:lt2>
        <a:srgbClr val="FFFFFF"/>
      </a:lt2>
      <a:accent1>
        <a:srgbClr val="154194"/>
      </a:accent1>
      <a:accent2>
        <a:srgbClr val="733793"/>
      </a:accent2>
      <a:accent3>
        <a:srgbClr val="009EE2"/>
      </a:accent3>
      <a:accent4>
        <a:srgbClr val="FF9200"/>
      </a:accent4>
      <a:accent5>
        <a:srgbClr val="00803F"/>
      </a:accent5>
      <a:accent6>
        <a:srgbClr val="9FC341"/>
      </a:accent6>
      <a:hlink>
        <a:srgbClr val="13E3FF"/>
      </a:hlink>
      <a:folHlink>
        <a:srgbClr val="B9BAB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-130-años" id="{392EA363-378C-4652-9E39-65317578ADFF}" vid="{7A88DCD0-8F87-42CA-BDB0-3B994BDF0F4D}"/>
    </a:ext>
  </a:extLst>
</a:theme>
</file>

<file path=ppt/theme/theme2.xml><?xml version="1.0" encoding="utf-8"?>
<a:theme xmlns:a="http://schemas.openxmlformats.org/drawingml/2006/main" name="Naranja ESS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-130-años" id="{392EA363-378C-4652-9E39-65317578ADFF}" vid="{A16C6F2F-471D-4A58-80C4-C0FA5FCAC067}"/>
    </a:ext>
  </a:extLst>
</a:theme>
</file>

<file path=ppt/theme/theme3.xml><?xml version="1.0" encoding="utf-8"?>
<a:theme xmlns:a="http://schemas.openxmlformats.org/drawingml/2006/main" name="Verde ESS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-130-años" id="{392EA363-378C-4652-9E39-65317578ADFF}" vid="{883417D8-94EA-4462-AFCD-7824D1B4A118}"/>
    </a:ext>
  </a:extLst>
</a:theme>
</file>

<file path=ppt/theme/theme4.xml><?xml version="1.0" encoding="utf-8"?>
<a:theme xmlns:a="http://schemas.openxmlformats.org/drawingml/2006/main" name="Azul ESSA 0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-130-años" id="{392EA363-378C-4652-9E39-65317578ADFF}" vid="{F6A86FF4-CD83-4DAD-9A11-D7FA5D8547EC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EC55C30CE7A7747BE162BD6F7170C70" ma:contentTypeVersion="14" ma:contentTypeDescription="Crear nuevo documento." ma:contentTypeScope="" ma:versionID="38f35d5912479b61dfc636b6eb720de0">
  <xsd:schema xmlns:xsd="http://www.w3.org/2001/XMLSchema" xmlns:xs="http://www.w3.org/2001/XMLSchema" xmlns:p="http://schemas.microsoft.com/office/2006/metadata/properties" xmlns:ns2="53e5560b-3122-49a9-85a7-b54589e290b6" xmlns:ns3="fde91536-cb6a-48c8-a1c9-f59bb520eba1" xmlns:ns4="027f3697-d991-4fab-9054-b31972d31015" targetNamespace="http://schemas.microsoft.com/office/2006/metadata/properties" ma:root="true" ma:fieldsID="4989878c2af2cd5680636f57094d25bb" ns2:_="" ns3:_="" ns4:_="">
    <xsd:import namespace="53e5560b-3122-49a9-85a7-b54589e290b6"/>
    <xsd:import namespace="fde91536-cb6a-48c8-a1c9-f59bb520eba1"/>
    <xsd:import namespace="027f3697-d991-4fab-9054-b31972d310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4:SharedWithUsers" minOccurs="0"/>
                <xsd:element ref="ns4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e5560b-3122-49a9-85a7-b54589e290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Etiquetas de imagen" ma:readOnly="false" ma:fieldId="{5cf76f15-5ced-4ddc-b409-7134ff3c332f}" ma:taxonomyMulti="true" ma:sspId="eca7b523-58f5-4d52-b53c-05f253e3dcf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e91536-cb6a-48c8-a1c9-f59bb520eba1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3883a075-56dc-4ad0-870c-abf8ae57e607}" ma:internalName="TaxCatchAll" ma:showField="CatchAllData" ma:web="027f3697-d991-4fab-9054-b31972d310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7f3697-d991-4fab-9054-b31972d3101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3e5560b-3122-49a9-85a7-b54589e290b6">
      <Terms xmlns="http://schemas.microsoft.com/office/infopath/2007/PartnerControls"/>
    </lcf76f155ced4ddcb4097134ff3c332f>
    <TaxCatchAll xmlns="fde91536-cb6a-48c8-a1c9-f59bb520eba1" xsi:nil="true"/>
  </documentManagement>
</p:properties>
</file>

<file path=customXml/itemProps1.xml><?xml version="1.0" encoding="utf-8"?>
<ds:datastoreItem xmlns:ds="http://schemas.openxmlformats.org/officeDocument/2006/customXml" ds:itemID="{C60132DD-BD28-4CAA-BF68-B18F3CAAE61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3e5560b-3122-49a9-85a7-b54589e290b6"/>
    <ds:schemaRef ds:uri="fde91536-cb6a-48c8-a1c9-f59bb520eba1"/>
    <ds:schemaRef ds:uri="027f3697-d991-4fab-9054-b31972d310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EB3C8B4-DBCD-425E-94D0-5FEE798B03A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1241BE-2A64-4AA6-AD18-3D2C551E4F10}">
  <ds:schemaRefs>
    <ds:schemaRef ds:uri="http://schemas.microsoft.com/office/2006/metadata/properties"/>
    <ds:schemaRef ds:uri="http://schemas.microsoft.com/office/infopath/2007/PartnerControls"/>
    <ds:schemaRef ds:uri="53e5560b-3122-49a9-85a7-b54589e290b6"/>
    <ds:schemaRef ds:uri="fde91536-cb6a-48c8-a1c9-f59bb520eba1"/>
  </ds:schemaRefs>
</ds:datastoreItem>
</file>

<file path=docMetadata/LabelInfo.xml><?xml version="1.0" encoding="utf-8"?>
<clbl:labelList xmlns:clbl="http://schemas.microsoft.com/office/2020/mipLabelMetadata">
  <clbl:label id="{5d8abea6-f7bf-4d7f-aa7c-07b94d6e5785}" enabled="1" method="Privileged" siteId="{bf1ce8b5-5d39-4bc5-ad6e-07b3e4d7d67a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Plantilla Corporativa ESSA 2023-2024</Template>
  <TotalTime>577</TotalTime>
  <Words>281</Words>
  <Application>Microsoft Office PowerPoint</Application>
  <PresentationFormat>Panorámica</PresentationFormat>
  <Paragraphs>52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4</vt:i4>
      </vt:variant>
      <vt:variant>
        <vt:lpstr>Títulos de diapositiva</vt:lpstr>
      </vt:variant>
      <vt:variant>
        <vt:i4>8</vt:i4>
      </vt:variant>
    </vt:vector>
  </HeadingPairs>
  <TitlesOfParts>
    <vt:vector size="15" baseType="lpstr">
      <vt:lpstr>Aller</vt:lpstr>
      <vt:lpstr>Arial</vt:lpstr>
      <vt:lpstr>Calibri</vt:lpstr>
      <vt:lpstr>Azul ESSA 01</vt:lpstr>
      <vt:lpstr>Naranja ESSA</vt:lpstr>
      <vt:lpstr>Verde ESSA</vt:lpstr>
      <vt:lpstr>Azul ESSA 02</vt:lpstr>
      <vt:lpstr>Solución de Inteligencia de Negocios para el programa Somos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ROMAN ALEXIS SUAREZ CALIZ</dc:creator>
  <cp:lastModifiedBy>DEYCI GISELA TOLOZA ORTEGA</cp:lastModifiedBy>
  <cp:revision>4</cp:revision>
  <dcterms:created xsi:type="dcterms:W3CDTF">2023-10-05T19:39:50Z</dcterms:created>
  <dcterms:modified xsi:type="dcterms:W3CDTF">2023-11-07T17:03:59Z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0x0101004EC55C30CE7A7747BE162BD6F7170C70</vt:lpwstr>
  </property>
  <property fmtid="{D5CDD505-2E9C-101B-9397-08002B2CF9AE}" pid="3" name="MediaServiceImageTags">
    <vt:lpwstr/>
  </property>
  <property fmtid="{D5CDD505-2E9C-101B-9397-08002B2CF9AE}" pid="4" name="MSIP_Label_86cab09b-e61a-4c01-96e7-67fc9e3d8cd5_Enabled">
    <vt:lpwstr>True</vt:lpwstr>
  </property>
  <property fmtid="{D5CDD505-2E9C-101B-9397-08002B2CF9AE}" pid="5" name="MSIP_Label_86cab09b-e61a-4c01-96e7-67fc9e3d8cd5_SiteId">
    <vt:lpwstr>bf1ce8b5-5d39-4bc5-ad6e-07b3e4d7d67a</vt:lpwstr>
  </property>
  <property fmtid="{D5CDD505-2E9C-101B-9397-08002B2CF9AE}" pid="6" name="MSIP_Label_86cab09b-e61a-4c01-96e7-67fc9e3d8cd5_SetDate">
    <vt:lpwstr>2023-11-02T12:11:06Z</vt:lpwstr>
  </property>
  <property fmtid="{D5CDD505-2E9C-101B-9397-08002B2CF9AE}" pid="7" name="MSIP_Label_86cab09b-e61a-4c01-96e7-67fc9e3d8cd5_Name">
    <vt:lpwstr>Private \ Todos los Empleados</vt:lpwstr>
  </property>
  <property fmtid="{D5CDD505-2E9C-101B-9397-08002B2CF9AE}" pid="8" name="MSIP_Label_86cab09b-e61a-4c01-96e7-67fc9e3d8cd5_Extended_MSFT_Method">
    <vt:lpwstr>Standard</vt:lpwstr>
  </property>
</Properties>
</file>