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61" r:id="rId4"/>
    <p:sldId id="263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E5FA7F-BECF-4543-94B1-DE7ACDCED2F3}" v="4" dt="2023-05-26T21:12:54.2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6788" autoAdjust="0"/>
  </p:normalViewPr>
  <p:slideViewPr>
    <p:cSldViewPr snapToGrid="0">
      <p:cViewPr varScale="1">
        <p:scale>
          <a:sx n="51" d="100"/>
          <a:sy n="51" d="100"/>
        </p:scale>
        <p:origin x="1256" y="44"/>
      </p:cViewPr>
      <p:guideLst/>
    </p:cSldViewPr>
  </p:slideViewPr>
  <p:notesTextViewPr>
    <p:cViewPr>
      <p:scale>
        <a:sx n="1" d="1"/>
        <a:sy n="1" d="1"/>
      </p:scale>
      <p:origin x="0" y="-8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YCI GISELA TOLOZA ORTEGA" userId="c82dd905-794c-475b-b338-44886b16dd23" providerId="ADAL" clId="{1AE5FA7F-BECF-4543-94B1-DE7ACDCED2F3}"/>
    <pc:docChg chg="undo custSel addSld modSld">
      <pc:chgData name="DEYCI GISELA TOLOZA ORTEGA" userId="c82dd905-794c-475b-b338-44886b16dd23" providerId="ADAL" clId="{1AE5FA7F-BECF-4543-94B1-DE7ACDCED2F3}" dt="2023-05-26T21:21:33.134" v="212"/>
      <pc:docMkLst>
        <pc:docMk/>
      </pc:docMkLst>
      <pc:sldChg chg="modSp mod">
        <pc:chgData name="DEYCI GISELA TOLOZA ORTEGA" userId="c82dd905-794c-475b-b338-44886b16dd23" providerId="ADAL" clId="{1AE5FA7F-BECF-4543-94B1-DE7ACDCED2F3}" dt="2023-05-26T21:13:22.507" v="63" actId="123"/>
        <pc:sldMkLst>
          <pc:docMk/>
          <pc:sldMk cId="3237684200" sldId="259"/>
        </pc:sldMkLst>
        <pc:spChg chg="mod">
          <ac:chgData name="DEYCI GISELA TOLOZA ORTEGA" userId="c82dd905-794c-475b-b338-44886b16dd23" providerId="ADAL" clId="{1AE5FA7F-BECF-4543-94B1-DE7ACDCED2F3}" dt="2023-05-26T21:13:22.507" v="63" actId="123"/>
          <ac:spMkLst>
            <pc:docMk/>
            <pc:sldMk cId="3237684200" sldId="259"/>
            <ac:spMk id="3" creationId="{85F5EC5C-96D5-CEFC-BDC5-B0375F26B961}"/>
          </ac:spMkLst>
        </pc:spChg>
      </pc:sldChg>
      <pc:sldChg chg="addSp modSp mod modNotesTx">
        <pc:chgData name="DEYCI GISELA TOLOZA ORTEGA" userId="c82dd905-794c-475b-b338-44886b16dd23" providerId="ADAL" clId="{1AE5FA7F-BECF-4543-94B1-DE7ACDCED2F3}" dt="2023-05-26T21:16:09.958" v="205" actId="20577"/>
        <pc:sldMkLst>
          <pc:docMk/>
          <pc:sldMk cId="3288628413" sldId="260"/>
        </pc:sldMkLst>
        <pc:spChg chg="add mod">
          <ac:chgData name="DEYCI GISELA TOLOZA ORTEGA" userId="c82dd905-794c-475b-b338-44886b16dd23" providerId="ADAL" clId="{1AE5FA7F-BECF-4543-94B1-DE7ACDCED2F3}" dt="2023-05-26T21:12:23.707" v="51"/>
          <ac:spMkLst>
            <pc:docMk/>
            <pc:sldMk cId="3288628413" sldId="260"/>
            <ac:spMk id="3" creationId="{35CFAFE7-66A6-E814-AE44-4C24B4620DD7}"/>
          </ac:spMkLst>
        </pc:spChg>
        <pc:spChg chg="mod">
          <ac:chgData name="DEYCI GISELA TOLOZA ORTEGA" userId="c82dd905-794c-475b-b338-44886b16dd23" providerId="ADAL" clId="{1AE5FA7F-BECF-4543-94B1-DE7ACDCED2F3}" dt="2023-05-26T21:09:31.932" v="18" actId="1076"/>
          <ac:spMkLst>
            <pc:docMk/>
            <pc:sldMk cId="3288628413" sldId="260"/>
            <ac:spMk id="4" creationId="{6B49A2B9-7CB7-CBCD-4E6C-4FC555ABEE7E}"/>
          </ac:spMkLst>
        </pc:spChg>
        <pc:spChg chg="mod">
          <ac:chgData name="DEYCI GISELA TOLOZA ORTEGA" userId="c82dd905-794c-475b-b338-44886b16dd23" providerId="ADAL" clId="{1AE5FA7F-BECF-4543-94B1-DE7ACDCED2F3}" dt="2023-05-26T21:13:43.768" v="64" actId="1076"/>
          <ac:spMkLst>
            <pc:docMk/>
            <pc:sldMk cId="3288628413" sldId="260"/>
            <ac:spMk id="5" creationId="{78E250DA-FDA6-3452-9FAB-A8206F87CDD9}"/>
          </ac:spMkLst>
        </pc:spChg>
        <pc:spChg chg="mod">
          <ac:chgData name="DEYCI GISELA TOLOZA ORTEGA" userId="c82dd905-794c-475b-b338-44886b16dd23" providerId="ADAL" clId="{1AE5FA7F-BECF-4543-94B1-DE7ACDCED2F3}" dt="2023-05-26T21:09:41.808" v="21" actId="1076"/>
          <ac:spMkLst>
            <pc:docMk/>
            <pc:sldMk cId="3288628413" sldId="260"/>
            <ac:spMk id="6" creationId="{E075C2C3-D628-A1C2-C530-905DD182E446}"/>
          </ac:spMkLst>
        </pc:spChg>
      </pc:sldChg>
      <pc:sldChg chg="addSp delSp modSp new mod">
        <pc:chgData name="DEYCI GISELA TOLOZA ORTEGA" userId="c82dd905-794c-475b-b338-44886b16dd23" providerId="ADAL" clId="{1AE5FA7F-BECF-4543-94B1-DE7ACDCED2F3}" dt="2023-05-26T21:13:12.424" v="62" actId="1076"/>
        <pc:sldMkLst>
          <pc:docMk/>
          <pc:sldMk cId="2302295146" sldId="262"/>
        </pc:sldMkLst>
        <pc:spChg chg="del">
          <ac:chgData name="DEYCI GISELA TOLOZA ORTEGA" userId="c82dd905-794c-475b-b338-44886b16dd23" providerId="ADAL" clId="{1AE5FA7F-BECF-4543-94B1-DE7ACDCED2F3}" dt="2023-05-26T18:46:48.592" v="5" actId="478"/>
          <ac:spMkLst>
            <pc:docMk/>
            <pc:sldMk cId="2302295146" sldId="262"/>
            <ac:spMk id="2" creationId="{B93C57ED-20D1-D823-D89F-C0E6722E5630}"/>
          </ac:spMkLst>
        </pc:spChg>
        <pc:spChg chg="del">
          <ac:chgData name="DEYCI GISELA TOLOZA ORTEGA" userId="c82dd905-794c-475b-b338-44886b16dd23" providerId="ADAL" clId="{1AE5FA7F-BECF-4543-94B1-DE7ACDCED2F3}" dt="2023-05-26T18:46:45.641" v="4"/>
          <ac:spMkLst>
            <pc:docMk/>
            <pc:sldMk cId="2302295146" sldId="262"/>
            <ac:spMk id="3" creationId="{9790ED21-FD78-D30E-B04D-4BDE1BEE33A4}"/>
          </ac:spMkLst>
        </pc:spChg>
        <pc:spChg chg="add mod">
          <ac:chgData name="DEYCI GISELA TOLOZA ORTEGA" userId="c82dd905-794c-475b-b338-44886b16dd23" providerId="ADAL" clId="{1AE5FA7F-BECF-4543-94B1-DE7ACDCED2F3}" dt="2023-05-26T21:12:59.624" v="60" actId="20577"/>
          <ac:spMkLst>
            <pc:docMk/>
            <pc:sldMk cId="2302295146" sldId="262"/>
            <ac:spMk id="5" creationId="{E33A9661-88AB-0191-8F75-603988A93DC4}"/>
          </ac:spMkLst>
        </pc:spChg>
        <pc:picChg chg="add mod">
          <ac:chgData name="DEYCI GISELA TOLOZA ORTEGA" userId="c82dd905-794c-475b-b338-44886b16dd23" providerId="ADAL" clId="{1AE5FA7F-BECF-4543-94B1-DE7ACDCED2F3}" dt="2023-05-26T21:13:12.424" v="62" actId="1076"/>
          <ac:picMkLst>
            <pc:docMk/>
            <pc:sldMk cId="2302295146" sldId="262"/>
            <ac:picMk id="4" creationId="{B7E77199-11B8-D344-04D1-DE5CC342F356}"/>
          </ac:picMkLst>
        </pc:picChg>
      </pc:sldChg>
      <pc:sldChg chg="addSp delSp modSp new mod modNotesTx">
        <pc:chgData name="DEYCI GISELA TOLOZA ORTEGA" userId="c82dd905-794c-475b-b338-44886b16dd23" providerId="ADAL" clId="{1AE5FA7F-BECF-4543-94B1-DE7ACDCED2F3}" dt="2023-05-26T21:21:33.134" v="212"/>
        <pc:sldMkLst>
          <pc:docMk/>
          <pc:sldMk cId="3717024570" sldId="263"/>
        </pc:sldMkLst>
        <pc:spChg chg="del">
          <ac:chgData name="DEYCI GISELA TOLOZA ORTEGA" userId="c82dd905-794c-475b-b338-44886b16dd23" providerId="ADAL" clId="{1AE5FA7F-BECF-4543-94B1-DE7ACDCED2F3}" dt="2023-05-26T19:10:08.839" v="13" actId="478"/>
          <ac:spMkLst>
            <pc:docMk/>
            <pc:sldMk cId="3717024570" sldId="263"/>
            <ac:spMk id="2" creationId="{2925B6BB-287E-CF09-E5E9-8C550B5CB1E3}"/>
          </ac:spMkLst>
        </pc:spChg>
        <pc:spChg chg="del">
          <ac:chgData name="DEYCI GISELA TOLOZA ORTEGA" userId="c82dd905-794c-475b-b338-44886b16dd23" providerId="ADAL" clId="{1AE5FA7F-BECF-4543-94B1-DE7ACDCED2F3}" dt="2023-05-26T19:10:03.997" v="12" actId="22"/>
          <ac:spMkLst>
            <pc:docMk/>
            <pc:sldMk cId="3717024570" sldId="263"/>
            <ac:spMk id="3" creationId="{99AE671A-72F0-B18F-A906-5E336389949E}"/>
          </ac:spMkLst>
        </pc:spChg>
        <pc:picChg chg="add mod ord modCrop">
          <ac:chgData name="DEYCI GISELA TOLOZA ORTEGA" userId="c82dd905-794c-475b-b338-44886b16dd23" providerId="ADAL" clId="{1AE5FA7F-BECF-4543-94B1-DE7ACDCED2F3}" dt="2023-05-26T19:10:27.266" v="17" actId="14100"/>
          <ac:picMkLst>
            <pc:docMk/>
            <pc:sldMk cId="3717024570" sldId="263"/>
            <ac:picMk id="5" creationId="{D96EE449-6D4F-11EB-0B4A-77A8F4B716F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5A7A22-13DA-4998-AB43-691D7720509A}" type="datetimeFigureOut">
              <a:rPr lang="es-CO" smtClean="0"/>
              <a:t>26/05/2023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AC70B4-B00E-4890-A810-5E8CC79104B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6610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/>
            <a:br>
              <a:rPr lang="es-MX" b="1" i="0" u="none" strike="noStrike" dirty="0">
                <a:solidFill>
                  <a:srgbClr val="333333"/>
                </a:solidFill>
                <a:effectLst/>
                <a:latin typeface="Montserrat" panose="020B0604020202020204" pitchFamily="2" charset="0"/>
              </a:rPr>
            </a:br>
            <a:r>
              <a:rPr lang="es-MX" b="1" i="0" u="none" strike="noStrike" dirty="0">
                <a:solidFill>
                  <a:srgbClr val="333333"/>
                </a:solidFill>
                <a:effectLst/>
                <a:latin typeface="Montserrat" panose="020B0604020202020204" pitchFamily="2" charset="0"/>
              </a:rPr>
              <a:t>Comunica tus datos con claridad e impacto</a:t>
            </a:r>
          </a:p>
          <a:p>
            <a:pPr algn="l" fontAlgn="base"/>
            <a:r>
              <a:rPr lang="es-MX" b="0" i="0" dirty="0">
                <a:solidFill>
                  <a:srgbClr val="666666"/>
                </a:solidFill>
                <a:effectLst/>
                <a:latin typeface="Raleway" panose="020B0604020202020204" pitchFamily="2" charset="0"/>
              </a:rPr>
              <a:t>Traduce datos complejos a un</a:t>
            </a:r>
          </a:p>
          <a:p>
            <a:pPr algn="l" fontAlgn="base"/>
            <a:r>
              <a:rPr lang="es-MX" b="0" i="0" dirty="0">
                <a:solidFill>
                  <a:srgbClr val="666666"/>
                </a:solidFill>
                <a:effectLst/>
                <a:latin typeface="Raleway" panose="020B0604020202020204" pitchFamily="2" charset="0"/>
              </a:rPr>
              <a:t> lenguaje común y atractivo que otros puedan entender.</a:t>
            </a:r>
          </a:p>
          <a:p>
            <a:pPr algn="l" fontAlgn="base"/>
            <a:r>
              <a:rPr lang="es-MX" b="1" i="0" u="none" strike="noStrike" dirty="0">
                <a:solidFill>
                  <a:srgbClr val="333333"/>
                </a:solidFill>
                <a:effectLst/>
                <a:latin typeface="Montserrat" panose="00000500000000000000" pitchFamily="2" charset="0"/>
              </a:rPr>
              <a:t>Data </a:t>
            </a:r>
            <a:r>
              <a:rPr lang="es-MX" b="1" i="0" u="none" strike="noStrike" dirty="0" err="1">
                <a:solidFill>
                  <a:srgbClr val="333333"/>
                </a:solidFill>
                <a:effectLst/>
                <a:latin typeface="Montserrat" panose="00000500000000000000" pitchFamily="2" charset="0"/>
              </a:rPr>
              <a:t>Storytelling</a:t>
            </a:r>
            <a:r>
              <a:rPr lang="es-MX" b="1" i="0" u="none" strike="noStrike" dirty="0">
                <a:solidFill>
                  <a:srgbClr val="333333"/>
                </a:solidFill>
                <a:effectLst/>
                <a:latin typeface="Montserrat" panose="00000500000000000000" pitchFamily="2" charset="0"/>
              </a:rPr>
              <a:t> para negocios</a:t>
            </a:r>
          </a:p>
          <a:p>
            <a:pPr algn="l" fontAlgn="base"/>
            <a:r>
              <a:rPr lang="es-MX" b="0" i="0">
                <a:solidFill>
                  <a:srgbClr val="666666"/>
                </a:solidFill>
                <a:effectLst/>
                <a:latin typeface="Raleway" panose="020B0604020202020204" pitchFamily="2" charset="0"/>
              </a:rPr>
              <a:t>Conecta datos con tu audiencia, cuenta una historia con tus datos.</a:t>
            </a:r>
          </a:p>
          <a:p>
            <a:pPr algn="l" fontAlgn="base"/>
            <a:endParaRPr lang="es-MX" b="0" i="0">
              <a:solidFill>
                <a:srgbClr val="666666"/>
              </a:solidFill>
              <a:effectLst/>
              <a:latin typeface="Raleway" panose="020B0604020202020204" pitchFamily="2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AC70B4-B00E-4890-A810-5E8CC79104B9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6735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26-05-23 Andrea me habla de no olvidar que también desean que se pueda recibir el actualizado de las cifras al correo.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AC70B4-B00E-4890-A810-5E8CC79104B9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590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F2B7BBE-CF08-4B23-9664-250ED436F36E}" type="datetimeFigureOut">
              <a:rPr lang="es-CO" smtClean="0"/>
              <a:t>26/05/2023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872E0BF-D8F1-46F8-8808-DA55B0512CD1}" type="slidenum">
              <a:rPr lang="es-CO" smtClean="0"/>
              <a:t>‹Nº›</a:t>
            </a:fld>
            <a:endParaRPr lang="es-CO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74506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7BBE-CF08-4B23-9664-250ED436F36E}" type="datetimeFigureOut">
              <a:rPr lang="es-CO" smtClean="0"/>
              <a:t>26/05/2023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E0BF-D8F1-46F8-8808-DA55B0512CD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242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7BBE-CF08-4B23-9664-250ED436F36E}" type="datetimeFigureOut">
              <a:rPr lang="es-CO" smtClean="0"/>
              <a:t>26/05/2023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E0BF-D8F1-46F8-8808-DA55B0512CD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19897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7BBE-CF08-4B23-9664-250ED436F36E}" type="datetimeFigureOut">
              <a:rPr lang="es-CO" smtClean="0"/>
              <a:t>26/05/2023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E0BF-D8F1-46F8-8808-DA55B0512CD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0221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F2B7BBE-CF08-4B23-9664-250ED436F36E}" type="datetimeFigureOut">
              <a:rPr lang="es-CO" smtClean="0"/>
              <a:t>26/05/2023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872E0BF-D8F1-46F8-8808-DA55B0512CD1}" type="slidenum">
              <a:rPr lang="es-CO" smtClean="0"/>
              <a:t>‹Nº›</a:t>
            </a:fld>
            <a:endParaRPr lang="es-CO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5094420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7BBE-CF08-4B23-9664-250ED436F36E}" type="datetimeFigureOut">
              <a:rPr lang="es-CO" smtClean="0"/>
              <a:t>26/05/2023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E0BF-D8F1-46F8-8808-DA55B0512CD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8766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7BBE-CF08-4B23-9664-250ED436F36E}" type="datetimeFigureOut">
              <a:rPr lang="es-CO" smtClean="0"/>
              <a:t>26/05/2023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E0BF-D8F1-46F8-8808-DA55B0512CD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7939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7BBE-CF08-4B23-9664-250ED436F36E}" type="datetimeFigureOut">
              <a:rPr lang="es-CO" smtClean="0"/>
              <a:t>26/05/2023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E0BF-D8F1-46F8-8808-DA55B0512CD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05999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7BBE-CF08-4B23-9664-250ED436F36E}" type="datetimeFigureOut">
              <a:rPr lang="es-CO" smtClean="0"/>
              <a:t>26/05/2023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E0BF-D8F1-46F8-8808-DA55B0512CD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46329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8F2B7BBE-CF08-4B23-9664-250ED436F36E}" type="datetimeFigureOut">
              <a:rPr lang="es-CO" smtClean="0"/>
              <a:t>26/05/2023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C872E0BF-D8F1-46F8-8808-DA55B0512CD1}" type="slidenum">
              <a:rPr lang="es-CO" smtClean="0"/>
              <a:t>‹Nº›</a:t>
            </a:fld>
            <a:endParaRPr lang="es-CO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66760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8F2B7BBE-CF08-4B23-9664-250ED436F36E}" type="datetimeFigureOut">
              <a:rPr lang="es-CO" smtClean="0"/>
              <a:t>26/05/2023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C872E0BF-D8F1-46F8-8808-DA55B0512CD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71427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F2B7BBE-CF08-4B23-9664-250ED436F36E}" type="datetimeFigureOut">
              <a:rPr lang="es-CO" smtClean="0"/>
              <a:t>26/05/2023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872E0BF-D8F1-46F8-8808-DA55B0512CD1}" type="slidenum">
              <a:rPr lang="es-CO" smtClean="0"/>
              <a:t>‹Nº›</a:t>
            </a:fld>
            <a:endParaRPr lang="es-CO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3691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F3D1F9-F943-80CA-8C7D-9AAA558A4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Análisis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A823D08-B6C8-500F-E6EC-41BC7C1BA9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3593591"/>
          </a:xfrm>
        </p:spPr>
        <p:txBody>
          <a:bodyPr/>
          <a:lstStyle/>
          <a:p>
            <a:r>
              <a:rPr lang="es-CO" sz="2800" b="1" dirty="0"/>
              <a:t>Problemática: </a:t>
            </a:r>
            <a:r>
              <a:rPr lang="es-CO" sz="2800" dirty="0"/>
              <a:t>Necesidad de superar la barrera del desconocimiento de las cifras del grupo SOMOS en tiempo real para la toma de decisiones.</a:t>
            </a:r>
          </a:p>
          <a:p>
            <a:r>
              <a:rPr lang="es-CO" sz="2800" b="1" dirty="0"/>
              <a:t>Proposición de solución: </a:t>
            </a:r>
            <a:r>
              <a:rPr lang="es-CO" sz="2800" dirty="0"/>
              <a:t>Construcción de un </a:t>
            </a:r>
            <a:r>
              <a:rPr lang="es-CO" sz="2800" i="1" dirty="0" err="1"/>
              <a:t>Dashboard</a:t>
            </a:r>
            <a:r>
              <a:rPr lang="es-CO" sz="2800" dirty="0"/>
              <a:t> que facilite la visualización de las cifras, indicadores de desempeño, etc. Un </a:t>
            </a:r>
            <a:r>
              <a:rPr lang="es-CO" sz="2800" i="1" dirty="0" err="1"/>
              <a:t>Dashboard</a:t>
            </a:r>
            <a:r>
              <a:rPr lang="es-CO" sz="2800" dirty="0"/>
              <a:t> que es claro y útil. </a:t>
            </a:r>
          </a:p>
          <a:p>
            <a:pPr marL="0" indent="0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9190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D692DA-D037-A56A-D679-4365A8266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/>
              <a:t>Qué se necesita para hacer un </a:t>
            </a:r>
            <a:r>
              <a:rPr lang="es-CO" dirty="0" err="1"/>
              <a:t>dashboard</a:t>
            </a:r>
            <a:r>
              <a:rPr lang="es-CO" dirty="0"/>
              <a:t> sea CLARO y útil.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B9AE48-F096-9673-1C26-B29B62DD6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328863"/>
            <a:ext cx="10178322" cy="2654621"/>
          </a:xfrm>
        </p:spPr>
        <p:txBody>
          <a:bodyPr>
            <a:normAutofit/>
          </a:bodyPr>
          <a:lstStyle/>
          <a:p>
            <a:r>
              <a:rPr lang="es-CO" sz="2400" dirty="0"/>
              <a:t>Claro:</a:t>
            </a:r>
          </a:p>
          <a:p>
            <a:pPr lvl="1"/>
            <a:r>
              <a:rPr lang="es-CO" sz="2400" dirty="0"/>
              <a:t>Interactivo:</a:t>
            </a:r>
          </a:p>
          <a:p>
            <a:pPr lvl="2"/>
            <a:r>
              <a:rPr lang="es-CO" sz="2400" dirty="0"/>
              <a:t>Tecnología que lo facilite.</a:t>
            </a:r>
          </a:p>
          <a:p>
            <a:pPr lvl="1"/>
            <a:r>
              <a:rPr lang="es-CO" sz="2400" dirty="0"/>
              <a:t>Legible:</a:t>
            </a:r>
          </a:p>
          <a:p>
            <a:pPr lvl="2"/>
            <a:r>
              <a:rPr lang="es-CO" sz="2400" dirty="0"/>
              <a:t>Tener en cuenta principios de experiencia de usuario y de interfaz.</a:t>
            </a:r>
          </a:p>
        </p:txBody>
      </p:sp>
    </p:spTree>
    <p:extLst>
      <p:ext uri="{BB962C8B-B14F-4D97-AF65-F5344CB8AC3E}">
        <p14:creationId xmlns:p14="http://schemas.microsoft.com/office/powerpoint/2010/main" val="446320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D9457F5-3054-A37C-E368-1094B25974B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06475" y="857250"/>
            <a:ext cx="10179050" cy="50673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lvl="1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lvl="2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 marL="251460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6pPr>
            <a:lvl7pPr marL="297180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7pPr>
            <a:lvl8pPr marL="342900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8pPr>
            <a:lvl9pPr marL="388620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9pPr>
          </a:lstStyle>
          <a:p>
            <a:r>
              <a:rPr lang="es-CO" sz="2400" dirty="0"/>
              <a:t>Útil:</a:t>
            </a:r>
          </a:p>
          <a:p>
            <a:pPr lvl="1"/>
            <a:r>
              <a:rPr lang="es-CO" sz="2400" dirty="0"/>
              <a:t>Afín:</a:t>
            </a:r>
          </a:p>
          <a:p>
            <a:pPr lvl="2"/>
            <a:r>
              <a:rPr lang="es-CO" sz="2400" dirty="0"/>
              <a:t>Que cumple con representa lo que necesita quienes lo verán o necesitarán.</a:t>
            </a:r>
          </a:p>
          <a:p>
            <a:pPr lvl="1"/>
            <a:r>
              <a:rPr lang="es-CO" sz="2400" dirty="0"/>
              <a:t>Información Actualizable:</a:t>
            </a:r>
          </a:p>
          <a:p>
            <a:pPr lvl="2"/>
            <a:r>
              <a:rPr lang="es-CO" sz="2400" dirty="0"/>
              <a:t>Existir una automatización que permita descargar, limpiar y cargar la información en un lugar donde el </a:t>
            </a:r>
            <a:r>
              <a:rPr lang="es-CO" sz="2400" dirty="0" err="1"/>
              <a:t>dashboard</a:t>
            </a:r>
            <a:r>
              <a:rPr lang="es-CO" sz="2400" dirty="0"/>
              <a:t> la pueda consumir y el flujo que permita leerlo para representar.</a:t>
            </a:r>
          </a:p>
          <a:p>
            <a:pPr lvl="1"/>
            <a:r>
              <a:rPr lang="es-CO" sz="2400" dirty="0"/>
              <a:t>Escalable:</a:t>
            </a:r>
          </a:p>
          <a:p>
            <a:pPr lvl="2"/>
            <a:r>
              <a:rPr lang="es-CO" sz="2400" dirty="0"/>
              <a:t>Que esté disponible a ser modificado conforme a las necesidades cambiantes del área.  </a:t>
            </a:r>
          </a:p>
        </p:txBody>
      </p:sp>
    </p:spTree>
    <p:extLst>
      <p:ext uri="{BB962C8B-B14F-4D97-AF65-F5344CB8AC3E}">
        <p14:creationId xmlns:p14="http://schemas.microsoft.com/office/powerpoint/2010/main" val="4235697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D96EE449-6D4F-11EB-0B4A-77A8F4B716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7862" r="11192"/>
          <a:stretch/>
        </p:blipFill>
        <p:spPr>
          <a:xfrm>
            <a:off x="1285875" y="0"/>
            <a:ext cx="9868977" cy="6858000"/>
          </a:xfrm>
        </p:spPr>
      </p:pic>
    </p:spTree>
    <p:extLst>
      <p:ext uri="{BB962C8B-B14F-4D97-AF65-F5344CB8AC3E}">
        <p14:creationId xmlns:p14="http://schemas.microsoft.com/office/powerpoint/2010/main" val="37170245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BF3D41-BB10-C1E4-15FB-0633EB457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claro y útil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5F5EC5C-96D5-CEFC-BDC5-B0375F26B9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 algn="just">
              <a:buNone/>
            </a:pPr>
            <a:r>
              <a:rPr lang="es-CO" sz="2800" dirty="0"/>
              <a:t>Conocer qué está buscando el usuario que se represente, que objetivo debe cumplir el </a:t>
            </a:r>
            <a:r>
              <a:rPr lang="es-CO" sz="2800" dirty="0" err="1"/>
              <a:t>dashboard</a:t>
            </a:r>
            <a:r>
              <a:rPr lang="es-CO" sz="2800" dirty="0"/>
              <a:t>, que no sea desordenado, que exista la elección de colores adecuada, que se priorice bien la información presentada sobre el panel, que consuma datos íntegros, limpios y de fiar, que sea sencillo de utilizar por el grupo y que funcione por todas sus aristas. </a:t>
            </a:r>
          </a:p>
          <a:p>
            <a:pPr algn="just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37684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DC16CD-AEF7-1007-5953-B8403A2B6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Fases propuestas PARA EL proyecto</a:t>
            </a:r>
          </a:p>
        </p:txBody>
      </p:sp>
      <p:sp>
        <p:nvSpPr>
          <p:cNvPr id="4" name="Flecha: pentágono 3">
            <a:extLst>
              <a:ext uri="{FF2B5EF4-FFF2-40B4-BE49-F238E27FC236}">
                <a16:creationId xmlns:a16="http://schemas.microsoft.com/office/drawing/2014/main" id="{6B49A2B9-7CB7-CBCD-4E6C-4FC555ABEE7E}"/>
              </a:ext>
            </a:extLst>
          </p:cNvPr>
          <p:cNvSpPr/>
          <p:nvPr/>
        </p:nvSpPr>
        <p:spPr>
          <a:xfrm>
            <a:off x="1251678" y="2803643"/>
            <a:ext cx="4063770" cy="200648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dirty="0"/>
              <a:t>AUTOMATIZACIÓN</a:t>
            </a:r>
          </a:p>
          <a:p>
            <a:pPr algn="ctr"/>
            <a:r>
              <a:rPr lang="es-CO" sz="2000" dirty="0"/>
              <a:t>ETL</a:t>
            </a:r>
          </a:p>
        </p:txBody>
      </p:sp>
      <p:sp>
        <p:nvSpPr>
          <p:cNvPr id="5" name="Flecha: cheurón 4">
            <a:extLst>
              <a:ext uri="{FF2B5EF4-FFF2-40B4-BE49-F238E27FC236}">
                <a16:creationId xmlns:a16="http://schemas.microsoft.com/office/drawing/2014/main" id="{78E250DA-FDA6-3452-9FAB-A8206F87CDD9}"/>
              </a:ext>
            </a:extLst>
          </p:cNvPr>
          <p:cNvSpPr/>
          <p:nvPr/>
        </p:nvSpPr>
        <p:spPr>
          <a:xfrm>
            <a:off x="4525036" y="2803643"/>
            <a:ext cx="4343401" cy="200648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dirty="0"/>
              <a:t>REPRESENTACIÓN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075C2C3-D628-A1C2-C530-905DD182E446}"/>
              </a:ext>
            </a:extLst>
          </p:cNvPr>
          <p:cNvSpPr txBox="1"/>
          <p:nvPr/>
        </p:nvSpPr>
        <p:spPr>
          <a:xfrm>
            <a:off x="4624848" y="4810125"/>
            <a:ext cx="22517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err="1"/>
              <a:t>Power</a:t>
            </a:r>
            <a:r>
              <a:rPr lang="es-CO" dirty="0"/>
              <a:t> BI</a:t>
            </a:r>
          </a:p>
          <a:p>
            <a:r>
              <a:rPr lang="es-CO" dirty="0" err="1"/>
              <a:t>Tableu</a:t>
            </a:r>
            <a:endParaRPr lang="es-CO" dirty="0"/>
          </a:p>
          <a:p>
            <a:r>
              <a:rPr lang="es-CO" dirty="0" err="1"/>
              <a:t>Looker</a:t>
            </a:r>
            <a:r>
              <a:rPr lang="es-CO" dirty="0"/>
              <a:t> Studio</a:t>
            </a:r>
          </a:p>
          <a:p>
            <a:r>
              <a:rPr lang="es-CO" dirty="0" err="1"/>
              <a:t>Qlik</a:t>
            </a:r>
            <a:endParaRPr lang="es-CO" dirty="0"/>
          </a:p>
        </p:txBody>
      </p:sp>
      <p:sp>
        <p:nvSpPr>
          <p:cNvPr id="3" name="Flecha: cheurón 2">
            <a:extLst>
              <a:ext uri="{FF2B5EF4-FFF2-40B4-BE49-F238E27FC236}">
                <a16:creationId xmlns:a16="http://schemas.microsoft.com/office/drawing/2014/main" id="{35CFAFE7-66A6-E814-AE44-4C24B4620DD7}"/>
              </a:ext>
            </a:extLst>
          </p:cNvPr>
          <p:cNvSpPr/>
          <p:nvPr/>
        </p:nvSpPr>
        <p:spPr>
          <a:xfrm>
            <a:off x="8078024" y="2803643"/>
            <a:ext cx="3723452" cy="2006482"/>
          </a:xfrm>
          <a:prstGeom prst="chevr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dirty="0"/>
              <a:t>DIFUSIÓN</a:t>
            </a:r>
          </a:p>
        </p:txBody>
      </p:sp>
    </p:spTree>
    <p:extLst>
      <p:ext uri="{BB962C8B-B14F-4D97-AF65-F5344CB8AC3E}">
        <p14:creationId xmlns:p14="http://schemas.microsoft.com/office/powerpoint/2010/main" val="3288628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Gráfico, Gráfico de dispersión&#10;&#10;Descripción generada automáticamente">
            <a:extLst>
              <a:ext uri="{FF2B5EF4-FFF2-40B4-BE49-F238E27FC236}">
                <a16:creationId xmlns:a16="http://schemas.microsoft.com/office/drawing/2014/main" id="{B7E77199-11B8-D344-04D1-DE5CC342F3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9" t="5722" r="15026" b="6396"/>
          <a:stretch/>
        </p:blipFill>
        <p:spPr bwMode="auto">
          <a:xfrm>
            <a:off x="3365501" y="1128451"/>
            <a:ext cx="5460997" cy="54058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E33A9661-88AB-0191-8F75-603988A93D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/>
          <a:lstStyle/>
          <a:p>
            <a:r>
              <a:rPr lang="es-CO" dirty="0"/>
              <a:t>ranking</a:t>
            </a:r>
          </a:p>
        </p:txBody>
      </p:sp>
    </p:spTree>
    <p:extLst>
      <p:ext uri="{BB962C8B-B14F-4D97-AF65-F5344CB8AC3E}">
        <p14:creationId xmlns:p14="http://schemas.microsoft.com/office/powerpoint/2010/main" val="23022951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istintivo">
  <a:themeElements>
    <a:clrScheme name="Distintivo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Distintivo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stintivo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EC55C30CE7A7747BE162BD6F7170C70" ma:contentTypeVersion="14" ma:contentTypeDescription="Crear nuevo documento." ma:contentTypeScope="" ma:versionID="38f35d5912479b61dfc636b6eb720de0">
  <xsd:schema xmlns:xsd="http://www.w3.org/2001/XMLSchema" xmlns:xs="http://www.w3.org/2001/XMLSchema" xmlns:p="http://schemas.microsoft.com/office/2006/metadata/properties" xmlns:ns2="53e5560b-3122-49a9-85a7-b54589e290b6" xmlns:ns3="fde91536-cb6a-48c8-a1c9-f59bb520eba1" xmlns:ns4="027f3697-d991-4fab-9054-b31972d31015" targetNamespace="http://schemas.microsoft.com/office/2006/metadata/properties" ma:root="true" ma:fieldsID="4989878c2af2cd5680636f57094d25bb" ns2:_="" ns3:_="" ns4:_="">
    <xsd:import namespace="53e5560b-3122-49a9-85a7-b54589e290b6"/>
    <xsd:import namespace="fde91536-cb6a-48c8-a1c9-f59bb520eba1"/>
    <xsd:import namespace="027f3697-d991-4fab-9054-b31972d310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e5560b-3122-49a9-85a7-b54589e290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eca7b523-58f5-4d52-b53c-05f253e3dc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e91536-cb6a-48c8-a1c9-f59bb520eba1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883a075-56dc-4ad0-870c-abf8ae57e607}" ma:internalName="TaxCatchAll" ma:showField="CatchAllData" ma:web="027f3697-d991-4fab-9054-b31972d310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7f3697-d991-4fab-9054-b31972d310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CF6F546-05ED-49F8-8251-0C5F583D5E29}"/>
</file>

<file path=customXml/itemProps2.xml><?xml version="1.0" encoding="utf-8"?>
<ds:datastoreItem xmlns:ds="http://schemas.openxmlformats.org/officeDocument/2006/customXml" ds:itemID="{F4F92A0E-28AA-437C-9702-D0243129F578}"/>
</file>

<file path=docMetadata/LabelInfo.xml><?xml version="1.0" encoding="utf-8"?>
<clbl:labelList xmlns:clbl="http://schemas.microsoft.com/office/2020/mipLabelMetadata">
  <clbl:label id="{6ebbfa72-b3b6-4c1f-8b23-058d4f67f013}" enabled="1" method="Privileged" siteId="{bf1ce8b5-5d39-4bc5-ad6e-07b3e4d7d67a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TM10001106[[fn=Distintivo]]</Template>
  <TotalTime>236</TotalTime>
  <Words>306</Words>
  <Application>Microsoft Office PowerPoint</Application>
  <PresentationFormat>Panorámica</PresentationFormat>
  <Paragraphs>36</Paragraphs>
  <Slides>7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Arial</vt:lpstr>
      <vt:lpstr>Calibri</vt:lpstr>
      <vt:lpstr>Gill Sans MT</vt:lpstr>
      <vt:lpstr>Impact</vt:lpstr>
      <vt:lpstr>Montserrat</vt:lpstr>
      <vt:lpstr>Raleway</vt:lpstr>
      <vt:lpstr>Distintivo</vt:lpstr>
      <vt:lpstr>Análisis</vt:lpstr>
      <vt:lpstr>Qué se necesita para hacer un dashboard sea CLARO y útil.</vt:lpstr>
      <vt:lpstr>Presentación de PowerPoint</vt:lpstr>
      <vt:lpstr>Presentación de PowerPoint</vt:lpstr>
      <vt:lpstr>claro y útil</vt:lpstr>
      <vt:lpstr>Fases propuestas PARA EL proyecto</vt:lpstr>
      <vt:lpstr>ranking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Análisis</dc:title>
  <dc:creator>DEYCI GISELA TOLOZA ORTEGA</dc:creator>
  <cp:lastModifiedBy>DEYCI GISELA TOLOZA ORTEGA</cp:lastModifiedBy>
  <cp:revision>1</cp:revision>
  <dcterms:created xsi:type="dcterms:W3CDTF">2023-05-26T15:39:47Z</dcterms:created>
  <dcterms:modified xsi:type="dcterms:W3CDTF">2023-05-26T21:21:41Z</dcterms:modified>
</cp:coreProperties>
</file>