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omments/comment1.xml" ContentType="application/vnd.openxmlformats-officedocument.presentationml.comments+xml"/>
  <Override PartName="/ppt/comments/comment2.xml" ContentType="application/vnd.openxmlformats-officedocument.presentationml.comments+xml"/>
  <Override PartName="/ppt/comments/comment3.xml" ContentType="application/vnd.openxmlformats-officedocument.presentationml.comments+xml"/>
  <Override PartName="/ppt/comments/comment4.xml" ContentType="application/vnd.openxmlformats-officedocument.presentationml.comments+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Metadata/LabelInfo.xml" ContentType="application/vnd.ms-office.classificationlabels+xml"/>
  <Override PartName="/customXml/itemProps1.xml" ContentType="application/vnd.openxmlformats-officedocument.customXmlProperties+xml"/>
  <Override PartName="/customXml/itemProps2.xml" ContentType="application/vnd.openxmlformats-officedocument.customXml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microsoft.com/office/2020/02/relationships/classificationlabels" Target="docMetadata/LabelInfo.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7" r:id="rId2"/>
    <p:sldId id="259" r:id="rId3"/>
    <p:sldId id="256" r:id="rId4"/>
    <p:sldId id="260" r:id="rId5"/>
  </p:sldIdLst>
  <p:sldSz cx="12192000" cy="6858000"/>
  <p:notesSz cx="6858000" cy="9144000"/>
  <p:defaultTextStyle>
    <a:defPPr>
      <a:defRPr lang="es-C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ELVIA ANDREA PARDO BARBOSA" initials="EAPB" lastIdx="23" clrIdx="0">
    <p:extLst>
      <p:ext uri="{19B8F6BF-5375-455C-9EA6-DF929625EA0E}">
        <p15:presenceInfo xmlns:p15="http://schemas.microsoft.com/office/powerpoint/2012/main" userId="S::ANDREA.PARDO@essa.com.co::db69e1c8-1398-486b-8f80-380f4deae653" providerId="AD"/>
      </p:ext>
    </p:extLst>
  </p:cmAuthor>
  <p:cmAuthor id="2" name="DEYCI GISELA TOLOZA ORTEGA" initials="DGTO" lastIdx="10" clrIdx="1">
    <p:extLst>
      <p:ext uri="{19B8F6BF-5375-455C-9EA6-DF929625EA0E}">
        <p15:presenceInfo xmlns:p15="http://schemas.microsoft.com/office/powerpoint/2012/main" userId="S::DEYCI.TOLOZA@essa.com.co::c82dd905-794c-475b-b338-44886b16dd23"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7673" autoAdjust="0"/>
    <p:restoredTop sz="94660"/>
  </p:normalViewPr>
  <p:slideViewPr>
    <p:cSldViewPr snapToGrid="0">
      <p:cViewPr varScale="1">
        <p:scale>
          <a:sx n="86" d="100"/>
          <a:sy n="86" d="100"/>
        </p:scale>
        <p:origin x="134" y="5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13" Type="http://schemas.openxmlformats.org/officeDocument/2006/relationships/customXml" Target="../customXml/item2.xml"/><Relationship Id="rId3" Type="http://schemas.openxmlformats.org/officeDocument/2006/relationships/slide" Target="slides/slide2.xml"/><Relationship Id="rId7" Type="http://schemas.openxmlformats.org/officeDocument/2006/relationships/presProps" Target="presProps.xml"/><Relationship Id="rId12" Type="http://schemas.openxmlformats.org/officeDocument/2006/relationships/customXml" Target="../customXml/item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commentAuthors" Target="commentAuthors.xml"/><Relationship Id="rId11" Type="http://schemas.microsoft.com/office/2016/11/relationships/changesInfo" Target="changesInfos/changesInfo1.xml"/><Relationship Id="rId5" Type="http://schemas.openxmlformats.org/officeDocument/2006/relationships/slide" Target="slides/slide4.xml"/><Relationship Id="rId1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DEYCI GISELA TOLOZA ORTEGA" userId="c82dd905-794c-475b-b338-44886b16dd23" providerId="ADAL" clId="{DE2A209E-B9B0-40DF-9729-EFDAAB878DB9}"/>
    <pc:docChg chg="custSel">
      <pc:chgData name="DEYCI GISELA TOLOZA ORTEGA" userId="c82dd905-794c-475b-b338-44886b16dd23" providerId="ADAL" clId="{DE2A209E-B9B0-40DF-9729-EFDAAB878DB9}" dt="2023-11-07T13:48:26.475" v="9" actId="1589"/>
      <pc:docMkLst>
        <pc:docMk/>
      </pc:docMkLst>
      <pc:sldChg chg="addCm">
        <pc:chgData name="DEYCI GISELA TOLOZA ORTEGA" userId="c82dd905-794c-475b-b338-44886b16dd23" providerId="ADAL" clId="{DE2A209E-B9B0-40DF-9729-EFDAAB878DB9}" dt="2023-11-07T13:36:59.138" v="6" actId="1589"/>
        <pc:sldMkLst>
          <pc:docMk/>
          <pc:sldMk cId="1514051458" sldId="256"/>
        </pc:sldMkLst>
      </pc:sldChg>
      <pc:sldChg chg="addCm">
        <pc:chgData name="DEYCI GISELA TOLOZA ORTEGA" userId="c82dd905-794c-475b-b338-44886b16dd23" providerId="ADAL" clId="{DE2A209E-B9B0-40DF-9729-EFDAAB878DB9}" dt="2023-11-07T13:48:26.475" v="9" actId="1589"/>
        <pc:sldMkLst>
          <pc:docMk/>
          <pc:sldMk cId="1206903822" sldId="257"/>
        </pc:sldMkLst>
      </pc:sldChg>
      <pc:sldChg chg="addCm">
        <pc:chgData name="DEYCI GISELA TOLOZA ORTEGA" userId="c82dd905-794c-475b-b338-44886b16dd23" providerId="ADAL" clId="{DE2A209E-B9B0-40DF-9729-EFDAAB878DB9}" dt="2023-11-07T13:30:44.933" v="3" actId="1589"/>
        <pc:sldMkLst>
          <pc:docMk/>
          <pc:sldMk cId="1698498095" sldId="259"/>
        </pc:sldMkLst>
      </pc:sldChg>
      <pc:sldChg chg="addCm">
        <pc:chgData name="DEYCI GISELA TOLOZA ORTEGA" userId="c82dd905-794c-475b-b338-44886b16dd23" providerId="ADAL" clId="{DE2A209E-B9B0-40DF-9729-EFDAAB878DB9}" dt="2023-11-07T13:47:04.146" v="8" actId="1589"/>
        <pc:sldMkLst>
          <pc:docMk/>
          <pc:sldMk cId="139866061" sldId="260"/>
        </pc:sldMkLst>
      </pc:sldChg>
    </pc:docChg>
  </pc:docChgLst>
</pc:chgInfo>
</file>

<file path=ppt/comments/comment1.xml><?xml version="1.0" encoding="utf-8"?>
<p:cmLst xmlns:a="http://schemas.openxmlformats.org/drawingml/2006/main" xmlns:r="http://schemas.openxmlformats.org/officeDocument/2006/relationships" xmlns:p="http://schemas.openxmlformats.org/presentationml/2006/main">
  <p:cm authorId="1" dt="2023-11-03T11:04:01.795" idx="6">
    <p:pos x="311" y="368"/>
    <p:text>Acá se esta mostrando la cantidad de financiaciones, entendida como cantidad de compras, es decir cantidad de transacciones?</p:text>
    <p:extLst>
      <p:ext uri="{C676402C-5697-4E1C-873F-D02D1690AC5C}">
        <p15:threadingInfo xmlns:p15="http://schemas.microsoft.com/office/powerpoint/2012/main" timeZoneBias="300"/>
      </p:ext>
    </p:extLst>
  </p:cm>
  <p:cm authorId="1" dt="2023-11-03T11:05:16.047" idx="7">
    <p:pos x="311" y="504"/>
    <p:text>De ser así, por favor ajustar titulo por:  Transacciones</p:text>
    <p:extLst>
      <p:ext uri="{C676402C-5697-4E1C-873F-D02D1690AC5C}">
        <p15:threadingInfo xmlns:p15="http://schemas.microsoft.com/office/powerpoint/2012/main" timeZoneBias="300">
          <p15:parentCm authorId="1" idx="6"/>
        </p15:threadingInfo>
      </p:ext>
    </p:extLst>
  </p:cm>
  <p:cm authorId="2" dt="2023-11-07T08:18:26.601" idx="1">
    <p:pos x="311" y="640"/>
    <p:text>ok</p:text>
    <p:extLst>
      <p:ext uri="{C676402C-5697-4E1C-873F-D02D1690AC5C}">
        <p15:threadingInfo xmlns:p15="http://schemas.microsoft.com/office/powerpoint/2012/main" timeZoneBias="300">
          <p15:parentCm authorId="1" idx="6"/>
        </p15:threadingInfo>
      </p:ext>
    </p:extLst>
  </p:cm>
  <p:cm authorId="1" dt="2023-11-03T11:05:19.765" idx="8">
    <p:pos x="1747" y="356"/>
    <p:text>Titulo:  Financiaciones ($) y Transacciones</p:text>
    <p:extLst>
      <p:ext uri="{C676402C-5697-4E1C-873F-D02D1690AC5C}">
        <p15:threadingInfo xmlns:p15="http://schemas.microsoft.com/office/powerpoint/2012/main" timeZoneBias="300"/>
      </p:ext>
    </p:extLst>
  </p:cm>
  <p:cm authorId="1" dt="2023-11-03T12:22:45.728" idx="9">
    <p:pos x="3623" y="1549"/>
    <p:text>Pregunta:  Al ampliar la grafica aparecen las etiquetas con valor en todos los puntos (linea verde) pero al verla en esta vista no salen.  Hay forma de que se vean en esta vista?  En caso afirmativo, explorar un tamaño de fuente mas pequeño porque son bastantes y va ser invasivo</p:text>
    <p:extLst>
      <p:ext uri="{C676402C-5697-4E1C-873F-D02D1690AC5C}">
        <p15:threadingInfo xmlns:p15="http://schemas.microsoft.com/office/powerpoint/2012/main" timeZoneBias="300"/>
      </p:ext>
    </p:extLst>
  </p:cm>
  <p:cm authorId="2" dt="2023-11-07T08:48:26.465" idx="10">
    <p:pos x="3623" y="1685"/>
    <p:text>Queda apilado</p:text>
    <p:extLst>
      <p:ext uri="{C676402C-5697-4E1C-873F-D02D1690AC5C}">
        <p15:threadingInfo xmlns:p15="http://schemas.microsoft.com/office/powerpoint/2012/main" timeZoneBias="300">
          <p15:parentCm authorId="1" idx="9"/>
        </p15:threadingInfo>
      </p:ext>
    </p:extLst>
  </p:cm>
  <p:cm authorId="1" dt="2023-11-03T12:24:21.850" idx="10">
    <p:pos x="1383" y="2940"/>
    <p:text>Será posible retirar este indicador de promedio que sale en las todas las graficas inferiores de este menu?</p:text>
    <p:extLst>
      <p:ext uri="{C676402C-5697-4E1C-873F-D02D1690AC5C}">
        <p15:threadingInfo xmlns:p15="http://schemas.microsoft.com/office/powerpoint/2012/main" timeZoneBias="300"/>
      </p:ext>
    </p:extLst>
  </p:cm>
  <p:cm authorId="2" dt="2023-11-07T08:20:43.863" idx="2">
    <p:pos x="1383" y="3076"/>
    <p:text>ok</p:text>
    <p:extLst>
      <p:ext uri="{C676402C-5697-4E1C-873F-D02D1690AC5C}">
        <p15:threadingInfo xmlns:p15="http://schemas.microsoft.com/office/powerpoint/2012/main" timeZoneBias="300">
          <p15:parentCm authorId="1" idx="10"/>
        </p15:threadingInfo>
      </p:ext>
    </p:extLst>
  </p:cm>
  <p:cm authorId="1" dt="2023-11-03T13:33:57.397" idx="15">
    <p:pos x="5928" y="631"/>
    <p:text>De acuerdo a lo conversado con Gisela, en esta vista se va a agregar una 3ra pestaña que se llame consolidado con la grafica que habitualmente llevamos a junta directiva.</p:text>
    <p:extLst>
      <p:ext uri="{C676402C-5697-4E1C-873F-D02D1690AC5C}">
        <p15:threadingInfo xmlns:p15="http://schemas.microsoft.com/office/powerpoint/2012/main" timeZoneBias="300"/>
      </p:ext>
    </p:extLst>
  </p:cm>
  <p:cm authorId="2" dt="2023-11-07T08:21:09.575" idx="3">
    <p:pos x="5928" y="767"/>
    <p:text>dale</p:text>
    <p:extLst>
      <p:ext uri="{C676402C-5697-4E1C-873F-D02D1690AC5C}">
        <p15:threadingInfo xmlns:p15="http://schemas.microsoft.com/office/powerpoint/2012/main" timeZoneBias="300">
          <p15:parentCm authorId="1" idx="15"/>
        </p15:threadingInfo>
      </p:ext>
    </p:extLst>
  </p:cm>
</p:cmLst>
</file>

<file path=ppt/comments/comment2.xml><?xml version="1.0" encoding="utf-8"?>
<p:cmLst xmlns:a="http://schemas.openxmlformats.org/drawingml/2006/main" xmlns:r="http://schemas.openxmlformats.org/officeDocument/2006/relationships" xmlns:p="http://schemas.openxmlformats.org/presentationml/2006/main">
  <p:cm authorId="1" dt="2023-11-03T13:38:03.732" idx="16">
    <p:pos x="483" y="661"/>
    <p:text>Favor renombrar: Recaudos</p:text>
    <p:extLst>
      <p:ext uri="{C676402C-5697-4E1C-873F-D02D1690AC5C}">
        <p15:threadingInfo xmlns:p15="http://schemas.microsoft.com/office/powerpoint/2012/main" timeZoneBias="300"/>
      </p:ext>
    </p:extLst>
  </p:cm>
  <p:cm authorId="2" dt="2023-11-07T08:30:44.861" idx="4">
    <p:pos x="483" y="797"/>
    <p:text>ok</p:text>
    <p:extLst>
      <p:ext uri="{C676402C-5697-4E1C-873F-D02D1690AC5C}">
        <p15:threadingInfo xmlns:p15="http://schemas.microsoft.com/office/powerpoint/2012/main" timeZoneBias="300">
          <p15:parentCm authorId="1" idx="16"/>
        </p15:threadingInfo>
      </p:ext>
    </p:extLst>
  </p:cm>
  <p:cm authorId="1" dt="2023-11-03T13:39:00.635" idx="17">
    <p:pos x="2890" y="1478"/>
    <p:text>En esta grafica es posible agregar una serie que totalice los recaudos de las modalidades? (Mostrarla como linea sin sombreado inferior)</p:text>
    <p:extLst>
      <p:ext uri="{C676402C-5697-4E1C-873F-D02D1690AC5C}">
        <p15:threadingInfo xmlns:p15="http://schemas.microsoft.com/office/powerpoint/2012/main" timeZoneBias="300"/>
      </p:ext>
    </p:extLst>
  </p:cm>
  <p:cm authorId="1" dt="2023-11-03T13:41:43.517" idx="18">
    <p:pos x="6747" y="408"/>
    <p:text>Es posible mantener este esquema de filtro en todos los menus? faltarian por tenerlo de esa forma Recaudos, Bloqueos y Vivesomos.</p:text>
    <p:extLst>
      <p:ext uri="{C676402C-5697-4E1C-873F-D02D1690AC5C}">
        <p15:threadingInfo xmlns:p15="http://schemas.microsoft.com/office/powerpoint/2012/main" timeZoneBias="300"/>
      </p:ext>
    </p:extLst>
  </p:cm>
  <p:cm authorId="1" dt="2023-11-03T13:49:01.865" idx="23">
    <p:pos x="5454" y="2529"/>
    <p:text>En este apartado no sale la barrita al lado derecho para hacer desplazamiento.  Es posible incorporarla o necesariamente hay que ampliar la pestaña para poder verlo completo?</p:text>
    <p:extLst>
      <p:ext uri="{C676402C-5697-4E1C-873F-D02D1690AC5C}">
        <p15:threadingInfo xmlns:p15="http://schemas.microsoft.com/office/powerpoint/2012/main" timeZoneBias="300"/>
      </p:ext>
    </p:extLst>
  </p:cm>
</p:cmLst>
</file>

<file path=ppt/comments/comment3.xml><?xml version="1.0" encoding="utf-8"?>
<p:cmLst xmlns:a="http://schemas.openxmlformats.org/drawingml/2006/main" xmlns:r="http://schemas.openxmlformats.org/officeDocument/2006/relationships" xmlns:p="http://schemas.openxmlformats.org/presentationml/2006/main">
  <p:cm authorId="1" dt="2023-11-03T10:19:28.576" idx="1">
    <p:pos x="1115" y="463"/>
    <p:text>Programa Somos ESSA</p:text>
    <p:extLst>
      <p:ext uri="{C676402C-5697-4E1C-873F-D02D1690AC5C}">
        <p15:threadingInfo xmlns:p15="http://schemas.microsoft.com/office/powerpoint/2012/main" timeZoneBias="300"/>
      </p:ext>
    </p:extLst>
  </p:cm>
  <p:cm authorId="1" dt="2023-11-03T10:19:41.455" idx="2">
    <p:pos x="3468" y="234"/>
    <p:text>Tablero analitico - Programa Somos ESSA</p:text>
    <p:extLst>
      <p:ext uri="{C676402C-5697-4E1C-873F-D02D1690AC5C}">
        <p15:threadingInfo xmlns:p15="http://schemas.microsoft.com/office/powerpoint/2012/main" timeZoneBias="300"/>
      </p:ext>
    </p:extLst>
  </p:cm>
  <p:cm authorId="2" dt="2023-11-07T08:32:15.589" idx="5">
    <p:pos x="3468" y="370"/>
    <p:text>ok</p:text>
    <p:extLst>
      <p:ext uri="{C676402C-5697-4E1C-873F-D02D1690AC5C}">
        <p15:threadingInfo xmlns:p15="http://schemas.microsoft.com/office/powerpoint/2012/main" timeZoneBias="300">
          <p15:parentCm authorId="1" idx="2"/>
        </p15:threadingInfo>
      </p:ext>
    </p:extLst>
  </p:cm>
  <p:cm authorId="1" dt="2023-11-03T10:20:04.855" idx="3">
    <p:pos x="2264" y="518"/>
    <p:text>Se puede eliminar esta casilla?  Si no se puede eliminar, seria ingresar el mensaje:  En este tablero encontrarás las cifras de gestión y resultado del Programa Somos.  Accede a cada pestaña para conocer información detallada.</p:text>
    <p:extLst>
      <p:ext uri="{C676402C-5697-4E1C-873F-D02D1690AC5C}">
        <p15:threadingInfo xmlns:p15="http://schemas.microsoft.com/office/powerpoint/2012/main" timeZoneBias="300"/>
      </p:ext>
    </p:extLst>
  </p:cm>
  <p:cm authorId="2" dt="2023-11-07T08:35:43.449" idx="6">
    <p:pos x="2264" y="654"/>
    <p:text>ok</p:text>
    <p:extLst>
      <p:ext uri="{C676402C-5697-4E1C-873F-D02D1690AC5C}">
        <p15:threadingInfo xmlns:p15="http://schemas.microsoft.com/office/powerpoint/2012/main" timeZoneBias="300">
          <p15:parentCm authorId="1" idx="3"/>
        </p15:threadingInfo>
      </p:ext>
    </p:extLst>
  </p:cm>
  <p:cm authorId="1" dt="2023-11-03T10:22:22.290" idx="4">
    <p:pos x="1796" y="2874"/>
    <p:text>titulo grafica:  cambiar ciudad por municipio</p:text>
    <p:extLst>
      <p:ext uri="{C676402C-5697-4E1C-873F-D02D1690AC5C}">
        <p15:threadingInfo xmlns:p15="http://schemas.microsoft.com/office/powerpoint/2012/main" timeZoneBias="300"/>
      </p:ext>
    </p:extLst>
  </p:cm>
  <p:cm authorId="2" dt="2023-11-07T08:36:59.125" idx="7">
    <p:pos x="1796" y="3010"/>
    <p:text>ok</p:text>
    <p:extLst>
      <p:ext uri="{C676402C-5697-4E1C-873F-D02D1690AC5C}">
        <p15:threadingInfo xmlns:p15="http://schemas.microsoft.com/office/powerpoint/2012/main" timeZoneBias="300">
          <p15:parentCm authorId="1" idx="4"/>
        </p15:threadingInfo>
      </p:ext>
    </p:extLst>
  </p:cm>
  <p:cm authorId="1" dt="2023-11-03T13:46:34.953" idx="21">
    <p:pos x="5076" y="2089"/>
    <p:text>Favor revisar lo que hablamos de este datico</p:text>
    <p:extLst>
      <p:ext uri="{C676402C-5697-4E1C-873F-D02D1690AC5C}">
        <p15:threadingInfo xmlns:p15="http://schemas.microsoft.com/office/powerpoint/2012/main" timeZoneBias="300"/>
      </p:ext>
    </p:extLst>
  </p:cm>
  <p:cm authorId="1" dt="2023-11-03T13:46:55.432" idx="22">
    <p:pos x="5585" y="3213"/>
    <p:text>Por favor en el caso de esta grafica, en el nombre de las series, precisemos el nombre para que quede igual que en las casillas superiores, es decir mencionar si es Total o Herramienta en lugar de "del programa".  Tendria la misma duda que ya conversamos para el rechazo, debiera ser complementario al 100% o en su defecto mostrar los demás estados.  Si se puede, favor revisar, gracias.</p:text>
    <p:extLst>
      <p:ext uri="{C676402C-5697-4E1C-873F-D02D1690AC5C}">
        <p15:threadingInfo xmlns:p15="http://schemas.microsoft.com/office/powerpoint/2012/main" timeZoneBias="300"/>
      </p:ext>
    </p:extLst>
  </p:cm>
</p:cmLst>
</file>

<file path=ppt/comments/comment4.xml><?xml version="1.0" encoding="utf-8"?>
<p:cmLst xmlns:a="http://schemas.openxmlformats.org/drawingml/2006/main" xmlns:r="http://schemas.openxmlformats.org/officeDocument/2006/relationships" xmlns:p="http://schemas.openxmlformats.org/presentationml/2006/main">
  <p:cm authorId="1" dt="2023-11-03T13:43:02.862" idx="19">
    <p:pos x="1393" y="237"/>
    <p:text>Quitar "en" del titulo</p:text>
    <p:extLst>
      <p:ext uri="{C676402C-5697-4E1C-873F-D02D1690AC5C}">
        <p15:threadingInfo xmlns:p15="http://schemas.microsoft.com/office/powerpoint/2012/main" timeZoneBias="300"/>
      </p:ext>
    </p:extLst>
  </p:cm>
  <p:cm authorId="2" dt="2023-11-07T08:41:32.235" idx="8">
    <p:pos x="1393" y="373"/>
    <p:text>ok</p:text>
    <p:extLst>
      <p:ext uri="{C676402C-5697-4E1C-873F-D02D1690AC5C}">
        <p15:threadingInfo xmlns:p15="http://schemas.microsoft.com/office/powerpoint/2012/main" timeZoneBias="300">
          <p15:parentCm authorId="1" idx="19"/>
        </p15:threadingInfo>
      </p:ext>
    </p:extLst>
  </p:cm>
  <p:cm authorId="1" dt="2023-11-03T13:43:35.296" idx="20">
    <p:pos x="4770" y="2241"/>
    <p:text>Ajustar titulo: Distribución  Inscritos por Canal</p:text>
    <p:extLst>
      <p:ext uri="{C676402C-5697-4E1C-873F-D02D1690AC5C}">
        <p15:threadingInfo xmlns:p15="http://schemas.microsoft.com/office/powerpoint/2012/main" timeZoneBias="300"/>
      </p:ext>
    </p:extLst>
  </p:cm>
  <p:cm authorId="2" dt="2023-11-07T08:47:04.140" idx="9">
    <p:pos x="4770" y="2377"/>
    <p:text>ok</p:text>
    <p:extLst>
      <p:ext uri="{C676402C-5697-4E1C-873F-D02D1690AC5C}">
        <p15:threadingInfo xmlns:p15="http://schemas.microsoft.com/office/powerpoint/2012/main" timeZoneBias="300">
          <p15:parentCm authorId="1" idx="20"/>
        </p15:threadingInfo>
      </p:ext>
    </p:extLst>
  </p:cm>
</p:cmLst>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39FD2C8-C6D9-49E7-9230-2795E0810612}"/>
              </a:ext>
            </a:extLst>
          </p:cNvPr>
          <p:cNvSpPr>
            <a:spLocks noGrp="1"/>
          </p:cNvSpPr>
          <p:nvPr>
            <p:ph type="ctrTitle"/>
          </p:nvPr>
        </p:nvSpPr>
        <p:spPr>
          <a:xfrm>
            <a:off x="1524000" y="1122363"/>
            <a:ext cx="9144000" cy="2387600"/>
          </a:xfrm>
        </p:spPr>
        <p:txBody>
          <a:bodyPr anchor="b"/>
          <a:lstStyle>
            <a:lvl1pPr algn="ctr">
              <a:defRPr sz="6000"/>
            </a:lvl1pPr>
          </a:lstStyle>
          <a:p>
            <a:r>
              <a:rPr lang="es-ES"/>
              <a:t>Haga clic para modificar el estilo de título del patrón</a:t>
            </a:r>
            <a:endParaRPr lang="es-CO"/>
          </a:p>
        </p:txBody>
      </p:sp>
      <p:sp>
        <p:nvSpPr>
          <p:cNvPr id="3" name="Subtítulo 2">
            <a:extLst>
              <a:ext uri="{FF2B5EF4-FFF2-40B4-BE49-F238E27FC236}">
                <a16:creationId xmlns:a16="http://schemas.microsoft.com/office/drawing/2014/main" id="{B5E288AD-9F7C-4E16-BB5C-78BCA1331C8C}"/>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a:t>Haga clic para modificar el estilo de subtítulo del patrón</a:t>
            </a:r>
            <a:endParaRPr lang="es-CO"/>
          </a:p>
        </p:txBody>
      </p:sp>
      <p:sp>
        <p:nvSpPr>
          <p:cNvPr id="4" name="Marcador de fecha 3">
            <a:extLst>
              <a:ext uri="{FF2B5EF4-FFF2-40B4-BE49-F238E27FC236}">
                <a16:creationId xmlns:a16="http://schemas.microsoft.com/office/drawing/2014/main" id="{6B311632-5024-47CD-A912-F0521117EF38}"/>
              </a:ext>
            </a:extLst>
          </p:cNvPr>
          <p:cNvSpPr>
            <a:spLocks noGrp="1"/>
          </p:cNvSpPr>
          <p:nvPr>
            <p:ph type="dt" sz="half" idx="10"/>
          </p:nvPr>
        </p:nvSpPr>
        <p:spPr/>
        <p:txBody>
          <a:bodyPr/>
          <a:lstStyle/>
          <a:p>
            <a:fld id="{C84C054C-C34A-45BD-A5C8-AF5EDCFB045C}" type="datetimeFigureOut">
              <a:rPr lang="es-CO" smtClean="0"/>
              <a:t>7/11/2023</a:t>
            </a:fld>
            <a:endParaRPr lang="es-CO"/>
          </a:p>
        </p:txBody>
      </p:sp>
      <p:sp>
        <p:nvSpPr>
          <p:cNvPr id="5" name="Marcador de pie de página 4">
            <a:extLst>
              <a:ext uri="{FF2B5EF4-FFF2-40B4-BE49-F238E27FC236}">
                <a16:creationId xmlns:a16="http://schemas.microsoft.com/office/drawing/2014/main" id="{93C31C7B-9630-4277-9B7F-2AFF4B53E0AB}"/>
              </a:ext>
            </a:extLst>
          </p:cNvPr>
          <p:cNvSpPr>
            <a:spLocks noGrp="1"/>
          </p:cNvSpPr>
          <p:nvPr>
            <p:ph type="ftr" sz="quarter" idx="11"/>
          </p:nvPr>
        </p:nvSpPr>
        <p:spPr/>
        <p:txBody>
          <a:bodyPr/>
          <a:lstStyle/>
          <a:p>
            <a:endParaRPr lang="es-CO"/>
          </a:p>
        </p:txBody>
      </p:sp>
      <p:sp>
        <p:nvSpPr>
          <p:cNvPr id="6" name="Marcador de número de diapositiva 5">
            <a:extLst>
              <a:ext uri="{FF2B5EF4-FFF2-40B4-BE49-F238E27FC236}">
                <a16:creationId xmlns:a16="http://schemas.microsoft.com/office/drawing/2014/main" id="{A55EF405-7F6B-4338-B445-87EC4C734511}"/>
              </a:ext>
            </a:extLst>
          </p:cNvPr>
          <p:cNvSpPr>
            <a:spLocks noGrp="1"/>
          </p:cNvSpPr>
          <p:nvPr>
            <p:ph type="sldNum" sz="quarter" idx="12"/>
          </p:nvPr>
        </p:nvSpPr>
        <p:spPr/>
        <p:txBody>
          <a:bodyPr/>
          <a:lstStyle/>
          <a:p>
            <a:fld id="{67238EF2-4DBC-4122-A5C9-BF809A98FBF4}" type="slidenum">
              <a:rPr lang="es-CO" smtClean="0"/>
              <a:t>‹Nº›</a:t>
            </a:fld>
            <a:endParaRPr lang="es-CO"/>
          </a:p>
        </p:txBody>
      </p:sp>
    </p:spTree>
    <p:extLst>
      <p:ext uri="{BB962C8B-B14F-4D97-AF65-F5344CB8AC3E}">
        <p14:creationId xmlns:p14="http://schemas.microsoft.com/office/powerpoint/2010/main" val="111007189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54045323-C010-4A58-A4D4-FDEDF2854B35}"/>
              </a:ext>
            </a:extLst>
          </p:cNvPr>
          <p:cNvSpPr>
            <a:spLocks noGrp="1"/>
          </p:cNvSpPr>
          <p:nvPr>
            <p:ph type="title"/>
          </p:nvPr>
        </p:nvSpPr>
        <p:spPr/>
        <p:txBody>
          <a:bodyPr/>
          <a:lstStyle/>
          <a:p>
            <a:r>
              <a:rPr lang="es-ES"/>
              <a:t>Haga clic para modificar el estilo de título del patrón</a:t>
            </a:r>
            <a:endParaRPr lang="es-CO"/>
          </a:p>
        </p:txBody>
      </p:sp>
      <p:sp>
        <p:nvSpPr>
          <p:cNvPr id="3" name="Marcador de texto vertical 2">
            <a:extLst>
              <a:ext uri="{FF2B5EF4-FFF2-40B4-BE49-F238E27FC236}">
                <a16:creationId xmlns:a16="http://schemas.microsoft.com/office/drawing/2014/main" id="{C969A47E-EDDE-4C38-B7B0-B572ADAC407B}"/>
              </a:ext>
            </a:extLst>
          </p:cNvPr>
          <p:cNvSpPr>
            <a:spLocks noGrp="1"/>
          </p:cNvSpPr>
          <p:nvPr>
            <p:ph type="body" orient="vert" idx="1"/>
          </p:nvPr>
        </p:nvSpPr>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fecha 3">
            <a:extLst>
              <a:ext uri="{FF2B5EF4-FFF2-40B4-BE49-F238E27FC236}">
                <a16:creationId xmlns:a16="http://schemas.microsoft.com/office/drawing/2014/main" id="{999A804F-897A-42BD-891C-17FCD2659637}"/>
              </a:ext>
            </a:extLst>
          </p:cNvPr>
          <p:cNvSpPr>
            <a:spLocks noGrp="1"/>
          </p:cNvSpPr>
          <p:nvPr>
            <p:ph type="dt" sz="half" idx="10"/>
          </p:nvPr>
        </p:nvSpPr>
        <p:spPr/>
        <p:txBody>
          <a:bodyPr/>
          <a:lstStyle/>
          <a:p>
            <a:fld id="{C84C054C-C34A-45BD-A5C8-AF5EDCFB045C}" type="datetimeFigureOut">
              <a:rPr lang="es-CO" smtClean="0"/>
              <a:t>7/11/2023</a:t>
            </a:fld>
            <a:endParaRPr lang="es-CO"/>
          </a:p>
        </p:txBody>
      </p:sp>
      <p:sp>
        <p:nvSpPr>
          <p:cNvPr id="5" name="Marcador de pie de página 4">
            <a:extLst>
              <a:ext uri="{FF2B5EF4-FFF2-40B4-BE49-F238E27FC236}">
                <a16:creationId xmlns:a16="http://schemas.microsoft.com/office/drawing/2014/main" id="{512C7D3A-65B1-4BB1-A01D-AFC501AF1855}"/>
              </a:ext>
            </a:extLst>
          </p:cNvPr>
          <p:cNvSpPr>
            <a:spLocks noGrp="1"/>
          </p:cNvSpPr>
          <p:nvPr>
            <p:ph type="ftr" sz="quarter" idx="11"/>
          </p:nvPr>
        </p:nvSpPr>
        <p:spPr/>
        <p:txBody>
          <a:bodyPr/>
          <a:lstStyle/>
          <a:p>
            <a:endParaRPr lang="es-CO"/>
          </a:p>
        </p:txBody>
      </p:sp>
      <p:sp>
        <p:nvSpPr>
          <p:cNvPr id="6" name="Marcador de número de diapositiva 5">
            <a:extLst>
              <a:ext uri="{FF2B5EF4-FFF2-40B4-BE49-F238E27FC236}">
                <a16:creationId xmlns:a16="http://schemas.microsoft.com/office/drawing/2014/main" id="{333819B9-D5B1-43F5-B61D-E710E25CC5B6}"/>
              </a:ext>
            </a:extLst>
          </p:cNvPr>
          <p:cNvSpPr>
            <a:spLocks noGrp="1"/>
          </p:cNvSpPr>
          <p:nvPr>
            <p:ph type="sldNum" sz="quarter" idx="12"/>
          </p:nvPr>
        </p:nvSpPr>
        <p:spPr/>
        <p:txBody>
          <a:bodyPr/>
          <a:lstStyle/>
          <a:p>
            <a:fld id="{67238EF2-4DBC-4122-A5C9-BF809A98FBF4}" type="slidenum">
              <a:rPr lang="es-CO" smtClean="0"/>
              <a:t>‹Nº›</a:t>
            </a:fld>
            <a:endParaRPr lang="es-CO"/>
          </a:p>
        </p:txBody>
      </p:sp>
    </p:spTree>
    <p:extLst>
      <p:ext uri="{BB962C8B-B14F-4D97-AF65-F5344CB8AC3E}">
        <p14:creationId xmlns:p14="http://schemas.microsoft.com/office/powerpoint/2010/main" val="417461234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a:extLst>
              <a:ext uri="{FF2B5EF4-FFF2-40B4-BE49-F238E27FC236}">
                <a16:creationId xmlns:a16="http://schemas.microsoft.com/office/drawing/2014/main" id="{73AC6773-9D21-4CCD-8778-AB3FE7CDE330}"/>
              </a:ext>
            </a:extLst>
          </p:cNvPr>
          <p:cNvSpPr>
            <a:spLocks noGrp="1"/>
          </p:cNvSpPr>
          <p:nvPr>
            <p:ph type="title" orient="vert"/>
          </p:nvPr>
        </p:nvSpPr>
        <p:spPr>
          <a:xfrm>
            <a:off x="8724900" y="365125"/>
            <a:ext cx="2628900" cy="5811838"/>
          </a:xfrm>
        </p:spPr>
        <p:txBody>
          <a:bodyPr vert="eaVert"/>
          <a:lstStyle/>
          <a:p>
            <a:r>
              <a:rPr lang="es-ES"/>
              <a:t>Haga clic para modificar el estilo de título del patrón</a:t>
            </a:r>
            <a:endParaRPr lang="es-CO"/>
          </a:p>
        </p:txBody>
      </p:sp>
      <p:sp>
        <p:nvSpPr>
          <p:cNvPr id="3" name="Marcador de texto vertical 2">
            <a:extLst>
              <a:ext uri="{FF2B5EF4-FFF2-40B4-BE49-F238E27FC236}">
                <a16:creationId xmlns:a16="http://schemas.microsoft.com/office/drawing/2014/main" id="{E6E8F9EF-AAB2-4A53-820A-3DA56619B171}"/>
              </a:ext>
            </a:extLst>
          </p:cNvPr>
          <p:cNvSpPr>
            <a:spLocks noGrp="1"/>
          </p:cNvSpPr>
          <p:nvPr>
            <p:ph type="body" orient="vert" idx="1"/>
          </p:nvPr>
        </p:nvSpPr>
        <p:spPr>
          <a:xfrm>
            <a:off x="838200" y="365125"/>
            <a:ext cx="7734300" cy="5811838"/>
          </a:xfrm>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fecha 3">
            <a:extLst>
              <a:ext uri="{FF2B5EF4-FFF2-40B4-BE49-F238E27FC236}">
                <a16:creationId xmlns:a16="http://schemas.microsoft.com/office/drawing/2014/main" id="{3A972659-13ED-470C-A1B5-CA83BD350332}"/>
              </a:ext>
            </a:extLst>
          </p:cNvPr>
          <p:cNvSpPr>
            <a:spLocks noGrp="1"/>
          </p:cNvSpPr>
          <p:nvPr>
            <p:ph type="dt" sz="half" idx="10"/>
          </p:nvPr>
        </p:nvSpPr>
        <p:spPr/>
        <p:txBody>
          <a:bodyPr/>
          <a:lstStyle/>
          <a:p>
            <a:fld id="{C84C054C-C34A-45BD-A5C8-AF5EDCFB045C}" type="datetimeFigureOut">
              <a:rPr lang="es-CO" smtClean="0"/>
              <a:t>7/11/2023</a:t>
            </a:fld>
            <a:endParaRPr lang="es-CO"/>
          </a:p>
        </p:txBody>
      </p:sp>
      <p:sp>
        <p:nvSpPr>
          <p:cNvPr id="5" name="Marcador de pie de página 4">
            <a:extLst>
              <a:ext uri="{FF2B5EF4-FFF2-40B4-BE49-F238E27FC236}">
                <a16:creationId xmlns:a16="http://schemas.microsoft.com/office/drawing/2014/main" id="{CEE81D95-687C-415B-B30A-E85EFA04A95E}"/>
              </a:ext>
            </a:extLst>
          </p:cNvPr>
          <p:cNvSpPr>
            <a:spLocks noGrp="1"/>
          </p:cNvSpPr>
          <p:nvPr>
            <p:ph type="ftr" sz="quarter" idx="11"/>
          </p:nvPr>
        </p:nvSpPr>
        <p:spPr/>
        <p:txBody>
          <a:bodyPr/>
          <a:lstStyle/>
          <a:p>
            <a:endParaRPr lang="es-CO"/>
          </a:p>
        </p:txBody>
      </p:sp>
      <p:sp>
        <p:nvSpPr>
          <p:cNvPr id="6" name="Marcador de número de diapositiva 5">
            <a:extLst>
              <a:ext uri="{FF2B5EF4-FFF2-40B4-BE49-F238E27FC236}">
                <a16:creationId xmlns:a16="http://schemas.microsoft.com/office/drawing/2014/main" id="{E6BDE1D6-667F-4D58-9F43-467B2BF4824F}"/>
              </a:ext>
            </a:extLst>
          </p:cNvPr>
          <p:cNvSpPr>
            <a:spLocks noGrp="1"/>
          </p:cNvSpPr>
          <p:nvPr>
            <p:ph type="sldNum" sz="quarter" idx="12"/>
          </p:nvPr>
        </p:nvSpPr>
        <p:spPr/>
        <p:txBody>
          <a:bodyPr/>
          <a:lstStyle/>
          <a:p>
            <a:fld id="{67238EF2-4DBC-4122-A5C9-BF809A98FBF4}" type="slidenum">
              <a:rPr lang="es-CO" smtClean="0"/>
              <a:t>‹Nº›</a:t>
            </a:fld>
            <a:endParaRPr lang="es-CO"/>
          </a:p>
        </p:txBody>
      </p:sp>
    </p:spTree>
    <p:extLst>
      <p:ext uri="{BB962C8B-B14F-4D97-AF65-F5344CB8AC3E}">
        <p14:creationId xmlns:p14="http://schemas.microsoft.com/office/powerpoint/2010/main" val="215435301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661FB09A-967C-4060-A8D5-43E7C3DD275D}"/>
              </a:ext>
            </a:extLst>
          </p:cNvPr>
          <p:cNvSpPr>
            <a:spLocks noGrp="1"/>
          </p:cNvSpPr>
          <p:nvPr>
            <p:ph type="title"/>
          </p:nvPr>
        </p:nvSpPr>
        <p:spPr/>
        <p:txBody>
          <a:bodyPr/>
          <a:lstStyle/>
          <a:p>
            <a:r>
              <a:rPr lang="es-ES"/>
              <a:t>Haga clic para modificar el estilo de título del patrón</a:t>
            </a:r>
            <a:endParaRPr lang="es-CO"/>
          </a:p>
        </p:txBody>
      </p:sp>
      <p:sp>
        <p:nvSpPr>
          <p:cNvPr id="3" name="Marcador de contenido 2">
            <a:extLst>
              <a:ext uri="{FF2B5EF4-FFF2-40B4-BE49-F238E27FC236}">
                <a16:creationId xmlns:a16="http://schemas.microsoft.com/office/drawing/2014/main" id="{8AAB8C76-EF80-4C0E-B9F0-28C96E47E84F}"/>
              </a:ext>
            </a:extLst>
          </p:cNvPr>
          <p:cNvSpPr>
            <a:spLocks noGrp="1"/>
          </p:cNvSpPr>
          <p:nvPr>
            <p:ph idx="1"/>
          </p:nvPr>
        </p:nvSpPr>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fecha 3">
            <a:extLst>
              <a:ext uri="{FF2B5EF4-FFF2-40B4-BE49-F238E27FC236}">
                <a16:creationId xmlns:a16="http://schemas.microsoft.com/office/drawing/2014/main" id="{51731F59-CE81-4663-8CA1-A759BDB9164F}"/>
              </a:ext>
            </a:extLst>
          </p:cNvPr>
          <p:cNvSpPr>
            <a:spLocks noGrp="1"/>
          </p:cNvSpPr>
          <p:nvPr>
            <p:ph type="dt" sz="half" idx="10"/>
          </p:nvPr>
        </p:nvSpPr>
        <p:spPr/>
        <p:txBody>
          <a:bodyPr/>
          <a:lstStyle/>
          <a:p>
            <a:fld id="{C84C054C-C34A-45BD-A5C8-AF5EDCFB045C}" type="datetimeFigureOut">
              <a:rPr lang="es-CO" smtClean="0"/>
              <a:t>7/11/2023</a:t>
            </a:fld>
            <a:endParaRPr lang="es-CO"/>
          </a:p>
        </p:txBody>
      </p:sp>
      <p:sp>
        <p:nvSpPr>
          <p:cNvPr id="5" name="Marcador de pie de página 4">
            <a:extLst>
              <a:ext uri="{FF2B5EF4-FFF2-40B4-BE49-F238E27FC236}">
                <a16:creationId xmlns:a16="http://schemas.microsoft.com/office/drawing/2014/main" id="{722AAC80-2DFF-4D71-B50E-C0D215B48E70}"/>
              </a:ext>
            </a:extLst>
          </p:cNvPr>
          <p:cNvSpPr>
            <a:spLocks noGrp="1"/>
          </p:cNvSpPr>
          <p:nvPr>
            <p:ph type="ftr" sz="quarter" idx="11"/>
          </p:nvPr>
        </p:nvSpPr>
        <p:spPr/>
        <p:txBody>
          <a:bodyPr/>
          <a:lstStyle/>
          <a:p>
            <a:endParaRPr lang="es-CO"/>
          </a:p>
        </p:txBody>
      </p:sp>
      <p:sp>
        <p:nvSpPr>
          <p:cNvPr id="6" name="Marcador de número de diapositiva 5">
            <a:extLst>
              <a:ext uri="{FF2B5EF4-FFF2-40B4-BE49-F238E27FC236}">
                <a16:creationId xmlns:a16="http://schemas.microsoft.com/office/drawing/2014/main" id="{C6BC0151-255F-45E6-A304-66E9A8028D75}"/>
              </a:ext>
            </a:extLst>
          </p:cNvPr>
          <p:cNvSpPr>
            <a:spLocks noGrp="1"/>
          </p:cNvSpPr>
          <p:nvPr>
            <p:ph type="sldNum" sz="quarter" idx="12"/>
          </p:nvPr>
        </p:nvSpPr>
        <p:spPr/>
        <p:txBody>
          <a:bodyPr/>
          <a:lstStyle/>
          <a:p>
            <a:fld id="{67238EF2-4DBC-4122-A5C9-BF809A98FBF4}" type="slidenum">
              <a:rPr lang="es-CO" smtClean="0"/>
              <a:t>‹Nº›</a:t>
            </a:fld>
            <a:endParaRPr lang="es-CO"/>
          </a:p>
        </p:txBody>
      </p:sp>
    </p:spTree>
    <p:extLst>
      <p:ext uri="{BB962C8B-B14F-4D97-AF65-F5344CB8AC3E}">
        <p14:creationId xmlns:p14="http://schemas.microsoft.com/office/powerpoint/2010/main" val="363610216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2F4697FB-0DBE-4765-873A-71EF84C6D533}"/>
              </a:ext>
            </a:extLst>
          </p:cNvPr>
          <p:cNvSpPr>
            <a:spLocks noGrp="1"/>
          </p:cNvSpPr>
          <p:nvPr>
            <p:ph type="title"/>
          </p:nvPr>
        </p:nvSpPr>
        <p:spPr>
          <a:xfrm>
            <a:off x="831850" y="1709738"/>
            <a:ext cx="10515600" cy="2852737"/>
          </a:xfrm>
        </p:spPr>
        <p:txBody>
          <a:bodyPr anchor="b"/>
          <a:lstStyle>
            <a:lvl1pPr>
              <a:defRPr sz="6000"/>
            </a:lvl1pPr>
          </a:lstStyle>
          <a:p>
            <a:r>
              <a:rPr lang="es-ES"/>
              <a:t>Haga clic para modificar el estilo de título del patrón</a:t>
            </a:r>
            <a:endParaRPr lang="es-CO"/>
          </a:p>
        </p:txBody>
      </p:sp>
      <p:sp>
        <p:nvSpPr>
          <p:cNvPr id="3" name="Marcador de texto 2">
            <a:extLst>
              <a:ext uri="{FF2B5EF4-FFF2-40B4-BE49-F238E27FC236}">
                <a16:creationId xmlns:a16="http://schemas.microsoft.com/office/drawing/2014/main" id="{4EA0549C-6A77-4AC5-AC8E-2BB9DBBC3308}"/>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ES"/>
              <a:t>Haga clic para modificar los estilos de texto del patrón</a:t>
            </a:r>
          </a:p>
        </p:txBody>
      </p:sp>
      <p:sp>
        <p:nvSpPr>
          <p:cNvPr id="4" name="Marcador de fecha 3">
            <a:extLst>
              <a:ext uri="{FF2B5EF4-FFF2-40B4-BE49-F238E27FC236}">
                <a16:creationId xmlns:a16="http://schemas.microsoft.com/office/drawing/2014/main" id="{D2AF67E9-0907-481D-8271-801E28E7D6E1}"/>
              </a:ext>
            </a:extLst>
          </p:cNvPr>
          <p:cNvSpPr>
            <a:spLocks noGrp="1"/>
          </p:cNvSpPr>
          <p:nvPr>
            <p:ph type="dt" sz="half" idx="10"/>
          </p:nvPr>
        </p:nvSpPr>
        <p:spPr/>
        <p:txBody>
          <a:bodyPr/>
          <a:lstStyle/>
          <a:p>
            <a:fld id="{C84C054C-C34A-45BD-A5C8-AF5EDCFB045C}" type="datetimeFigureOut">
              <a:rPr lang="es-CO" smtClean="0"/>
              <a:t>7/11/2023</a:t>
            </a:fld>
            <a:endParaRPr lang="es-CO"/>
          </a:p>
        </p:txBody>
      </p:sp>
      <p:sp>
        <p:nvSpPr>
          <p:cNvPr id="5" name="Marcador de pie de página 4">
            <a:extLst>
              <a:ext uri="{FF2B5EF4-FFF2-40B4-BE49-F238E27FC236}">
                <a16:creationId xmlns:a16="http://schemas.microsoft.com/office/drawing/2014/main" id="{486CF1A5-BDE1-438A-80A8-96700B7A4B6E}"/>
              </a:ext>
            </a:extLst>
          </p:cNvPr>
          <p:cNvSpPr>
            <a:spLocks noGrp="1"/>
          </p:cNvSpPr>
          <p:nvPr>
            <p:ph type="ftr" sz="quarter" idx="11"/>
          </p:nvPr>
        </p:nvSpPr>
        <p:spPr/>
        <p:txBody>
          <a:bodyPr/>
          <a:lstStyle/>
          <a:p>
            <a:endParaRPr lang="es-CO"/>
          </a:p>
        </p:txBody>
      </p:sp>
      <p:sp>
        <p:nvSpPr>
          <p:cNvPr id="6" name="Marcador de número de diapositiva 5">
            <a:extLst>
              <a:ext uri="{FF2B5EF4-FFF2-40B4-BE49-F238E27FC236}">
                <a16:creationId xmlns:a16="http://schemas.microsoft.com/office/drawing/2014/main" id="{C77EAA8E-54BB-4448-9959-DB5B5B61A717}"/>
              </a:ext>
            </a:extLst>
          </p:cNvPr>
          <p:cNvSpPr>
            <a:spLocks noGrp="1"/>
          </p:cNvSpPr>
          <p:nvPr>
            <p:ph type="sldNum" sz="quarter" idx="12"/>
          </p:nvPr>
        </p:nvSpPr>
        <p:spPr/>
        <p:txBody>
          <a:bodyPr/>
          <a:lstStyle/>
          <a:p>
            <a:fld id="{67238EF2-4DBC-4122-A5C9-BF809A98FBF4}" type="slidenum">
              <a:rPr lang="es-CO" smtClean="0"/>
              <a:t>‹Nº›</a:t>
            </a:fld>
            <a:endParaRPr lang="es-CO"/>
          </a:p>
        </p:txBody>
      </p:sp>
    </p:spTree>
    <p:extLst>
      <p:ext uri="{BB962C8B-B14F-4D97-AF65-F5344CB8AC3E}">
        <p14:creationId xmlns:p14="http://schemas.microsoft.com/office/powerpoint/2010/main" val="272066676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A03EF88-333C-4078-8A51-2FDC5AC4B45B}"/>
              </a:ext>
            </a:extLst>
          </p:cNvPr>
          <p:cNvSpPr>
            <a:spLocks noGrp="1"/>
          </p:cNvSpPr>
          <p:nvPr>
            <p:ph type="title"/>
          </p:nvPr>
        </p:nvSpPr>
        <p:spPr/>
        <p:txBody>
          <a:bodyPr/>
          <a:lstStyle/>
          <a:p>
            <a:r>
              <a:rPr lang="es-ES"/>
              <a:t>Haga clic para modificar el estilo de título del patrón</a:t>
            </a:r>
            <a:endParaRPr lang="es-CO"/>
          </a:p>
        </p:txBody>
      </p:sp>
      <p:sp>
        <p:nvSpPr>
          <p:cNvPr id="3" name="Marcador de contenido 2">
            <a:extLst>
              <a:ext uri="{FF2B5EF4-FFF2-40B4-BE49-F238E27FC236}">
                <a16:creationId xmlns:a16="http://schemas.microsoft.com/office/drawing/2014/main" id="{7497E624-298A-4893-A2CD-D6B251271E7B}"/>
              </a:ext>
            </a:extLst>
          </p:cNvPr>
          <p:cNvSpPr>
            <a:spLocks noGrp="1"/>
          </p:cNvSpPr>
          <p:nvPr>
            <p:ph sz="half" idx="1"/>
          </p:nvPr>
        </p:nvSpPr>
        <p:spPr>
          <a:xfrm>
            <a:off x="838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contenido 3">
            <a:extLst>
              <a:ext uri="{FF2B5EF4-FFF2-40B4-BE49-F238E27FC236}">
                <a16:creationId xmlns:a16="http://schemas.microsoft.com/office/drawing/2014/main" id="{6C037CB7-F1F8-44BC-AFDF-0CF729B17E1C}"/>
              </a:ext>
            </a:extLst>
          </p:cNvPr>
          <p:cNvSpPr>
            <a:spLocks noGrp="1"/>
          </p:cNvSpPr>
          <p:nvPr>
            <p:ph sz="half" idx="2"/>
          </p:nvPr>
        </p:nvSpPr>
        <p:spPr>
          <a:xfrm>
            <a:off x="6172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5" name="Marcador de fecha 4">
            <a:extLst>
              <a:ext uri="{FF2B5EF4-FFF2-40B4-BE49-F238E27FC236}">
                <a16:creationId xmlns:a16="http://schemas.microsoft.com/office/drawing/2014/main" id="{DAA0BBA4-D981-42A3-AC04-9954EF79D0EA}"/>
              </a:ext>
            </a:extLst>
          </p:cNvPr>
          <p:cNvSpPr>
            <a:spLocks noGrp="1"/>
          </p:cNvSpPr>
          <p:nvPr>
            <p:ph type="dt" sz="half" idx="10"/>
          </p:nvPr>
        </p:nvSpPr>
        <p:spPr/>
        <p:txBody>
          <a:bodyPr/>
          <a:lstStyle/>
          <a:p>
            <a:fld id="{C84C054C-C34A-45BD-A5C8-AF5EDCFB045C}" type="datetimeFigureOut">
              <a:rPr lang="es-CO" smtClean="0"/>
              <a:t>7/11/2023</a:t>
            </a:fld>
            <a:endParaRPr lang="es-CO"/>
          </a:p>
        </p:txBody>
      </p:sp>
      <p:sp>
        <p:nvSpPr>
          <p:cNvPr id="6" name="Marcador de pie de página 5">
            <a:extLst>
              <a:ext uri="{FF2B5EF4-FFF2-40B4-BE49-F238E27FC236}">
                <a16:creationId xmlns:a16="http://schemas.microsoft.com/office/drawing/2014/main" id="{59AFF337-C63A-4A19-B04A-61220CB01116}"/>
              </a:ext>
            </a:extLst>
          </p:cNvPr>
          <p:cNvSpPr>
            <a:spLocks noGrp="1"/>
          </p:cNvSpPr>
          <p:nvPr>
            <p:ph type="ftr" sz="quarter" idx="11"/>
          </p:nvPr>
        </p:nvSpPr>
        <p:spPr/>
        <p:txBody>
          <a:bodyPr/>
          <a:lstStyle/>
          <a:p>
            <a:endParaRPr lang="es-CO"/>
          </a:p>
        </p:txBody>
      </p:sp>
      <p:sp>
        <p:nvSpPr>
          <p:cNvPr id="7" name="Marcador de número de diapositiva 6">
            <a:extLst>
              <a:ext uri="{FF2B5EF4-FFF2-40B4-BE49-F238E27FC236}">
                <a16:creationId xmlns:a16="http://schemas.microsoft.com/office/drawing/2014/main" id="{0316BC56-1726-4062-8C77-37C3059741D3}"/>
              </a:ext>
            </a:extLst>
          </p:cNvPr>
          <p:cNvSpPr>
            <a:spLocks noGrp="1"/>
          </p:cNvSpPr>
          <p:nvPr>
            <p:ph type="sldNum" sz="quarter" idx="12"/>
          </p:nvPr>
        </p:nvSpPr>
        <p:spPr/>
        <p:txBody>
          <a:bodyPr/>
          <a:lstStyle/>
          <a:p>
            <a:fld id="{67238EF2-4DBC-4122-A5C9-BF809A98FBF4}" type="slidenum">
              <a:rPr lang="es-CO" smtClean="0"/>
              <a:t>‹Nº›</a:t>
            </a:fld>
            <a:endParaRPr lang="es-CO"/>
          </a:p>
        </p:txBody>
      </p:sp>
    </p:spTree>
    <p:extLst>
      <p:ext uri="{BB962C8B-B14F-4D97-AF65-F5344CB8AC3E}">
        <p14:creationId xmlns:p14="http://schemas.microsoft.com/office/powerpoint/2010/main" val="90435692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1F221844-008A-43AA-A740-4646381EF858}"/>
              </a:ext>
            </a:extLst>
          </p:cNvPr>
          <p:cNvSpPr>
            <a:spLocks noGrp="1"/>
          </p:cNvSpPr>
          <p:nvPr>
            <p:ph type="title"/>
          </p:nvPr>
        </p:nvSpPr>
        <p:spPr>
          <a:xfrm>
            <a:off x="839788" y="365125"/>
            <a:ext cx="10515600" cy="1325563"/>
          </a:xfrm>
        </p:spPr>
        <p:txBody>
          <a:bodyPr/>
          <a:lstStyle/>
          <a:p>
            <a:r>
              <a:rPr lang="es-ES"/>
              <a:t>Haga clic para modificar el estilo de título del patrón</a:t>
            </a:r>
            <a:endParaRPr lang="es-CO"/>
          </a:p>
        </p:txBody>
      </p:sp>
      <p:sp>
        <p:nvSpPr>
          <p:cNvPr id="3" name="Marcador de texto 2">
            <a:extLst>
              <a:ext uri="{FF2B5EF4-FFF2-40B4-BE49-F238E27FC236}">
                <a16:creationId xmlns:a16="http://schemas.microsoft.com/office/drawing/2014/main" id="{08C02D5D-8650-4758-89CD-B15F8F9F8455}"/>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4" name="Marcador de contenido 3">
            <a:extLst>
              <a:ext uri="{FF2B5EF4-FFF2-40B4-BE49-F238E27FC236}">
                <a16:creationId xmlns:a16="http://schemas.microsoft.com/office/drawing/2014/main" id="{27E82E54-159D-484F-8B08-7F5DB4B93966}"/>
              </a:ext>
            </a:extLst>
          </p:cNvPr>
          <p:cNvSpPr>
            <a:spLocks noGrp="1"/>
          </p:cNvSpPr>
          <p:nvPr>
            <p:ph sz="half" idx="2"/>
          </p:nvPr>
        </p:nvSpPr>
        <p:spPr>
          <a:xfrm>
            <a:off x="839788" y="2505075"/>
            <a:ext cx="5157787"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5" name="Marcador de texto 4">
            <a:extLst>
              <a:ext uri="{FF2B5EF4-FFF2-40B4-BE49-F238E27FC236}">
                <a16:creationId xmlns:a16="http://schemas.microsoft.com/office/drawing/2014/main" id="{5C803420-ECE6-44B3-8055-562EB22CEBE0}"/>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6" name="Marcador de contenido 5">
            <a:extLst>
              <a:ext uri="{FF2B5EF4-FFF2-40B4-BE49-F238E27FC236}">
                <a16:creationId xmlns:a16="http://schemas.microsoft.com/office/drawing/2014/main" id="{CE9399B9-213F-40EB-A239-B7805E2AE775}"/>
              </a:ext>
            </a:extLst>
          </p:cNvPr>
          <p:cNvSpPr>
            <a:spLocks noGrp="1"/>
          </p:cNvSpPr>
          <p:nvPr>
            <p:ph sz="quarter" idx="4"/>
          </p:nvPr>
        </p:nvSpPr>
        <p:spPr>
          <a:xfrm>
            <a:off x="6172200" y="2505075"/>
            <a:ext cx="5183188"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7" name="Marcador de fecha 6">
            <a:extLst>
              <a:ext uri="{FF2B5EF4-FFF2-40B4-BE49-F238E27FC236}">
                <a16:creationId xmlns:a16="http://schemas.microsoft.com/office/drawing/2014/main" id="{7B95E84D-01C9-4E26-BEAF-7D4C8ABAFDC1}"/>
              </a:ext>
            </a:extLst>
          </p:cNvPr>
          <p:cNvSpPr>
            <a:spLocks noGrp="1"/>
          </p:cNvSpPr>
          <p:nvPr>
            <p:ph type="dt" sz="half" idx="10"/>
          </p:nvPr>
        </p:nvSpPr>
        <p:spPr/>
        <p:txBody>
          <a:bodyPr/>
          <a:lstStyle/>
          <a:p>
            <a:fld id="{C84C054C-C34A-45BD-A5C8-AF5EDCFB045C}" type="datetimeFigureOut">
              <a:rPr lang="es-CO" smtClean="0"/>
              <a:t>7/11/2023</a:t>
            </a:fld>
            <a:endParaRPr lang="es-CO"/>
          </a:p>
        </p:txBody>
      </p:sp>
      <p:sp>
        <p:nvSpPr>
          <p:cNvPr id="8" name="Marcador de pie de página 7">
            <a:extLst>
              <a:ext uri="{FF2B5EF4-FFF2-40B4-BE49-F238E27FC236}">
                <a16:creationId xmlns:a16="http://schemas.microsoft.com/office/drawing/2014/main" id="{C50A6657-375F-448D-9612-C1AA1508FEE4}"/>
              </a:ext>
            </a:extLst>
          </p:cNvPr>
          <p:cNvSpPr>
            <a:spLocks noGrp="1"/>
          </p:cNvSpPr>
          <p:nvPr>
            <p:ph type="ftr" sz="quarter" idx="11"/>
          </p:nvPr>
        </p:nvSpPr>
        <p:spPr/>
        <p:txBody>
          <a:bodyPr/>
          <a:lstStyle/>
          <a:p>
            <a:endParaRPr lang="es-CO"/>
          </a:p>
        </p:txBody>
      </p:sp>
      <p:sp>
        <p:nvSpPr>
          <p:cNvPr id="9" name="Marcador de número de diapositiva 8">
            <a:extLst>
              <a:ext uri="{FF2B5EF4-FFF2-40B4-BE49-F238E27FC236}">
                <a16:creationId xmlns:a16="http://schemas.microsoft.com/office/drawing/2014/main" id="{B43E48B5-9970-4E02-A04D-026A1A7D5C09}"/>
              </a:ext>
            </a:extLst>
          </p:cNvPr>
          <p:cNvSpPr>
            <a:spLocks noGrp="1"/>
          </p:cNvSpPr>
          <p:nvPr>
            <p:ph type="sldNum" sz="quarter" idx="12"/>
          </p:nvPr>
        </p:nvSpPr>
        <p:spPr/>
        <p:txBody>
          <a:bodyPr/>
          <a:lstStyle/>
          <a:p>
            <a:fld id="{67238EF2-4DBC-4122-A5C9-BF809A98FBF4}" type="slidenum">
              <a:rPr lang="es-CO" smtClean="0"/>
              <a:t>‹Nº›</a:t>
            </a:fld>
            <a:endParaRPr lang="es-CO"/>
          </a:p>
        </p:txBody>
      </p:sp>
    </p:spTree>
    <p:extLst>
      <p:ext uri="{BB962C8B-B14F-4D97-AF65-F5344CB8AC3E}">
        <p14:creationId xmlns:p14="http://schemas.microsoft.com/office/powerpoint/2010/main" val="374549688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3463E7F-CB90-4447-A922-F52EE9C9577A}"/>
              </a:ext>
            </a:extLst>
          </p:cNvPr>
          <p:cNvSpPr>
            <a:spLocks noGrp="1"/>
          </p:cNvSpPr>
          <p:nvPr>
            <p:ph type="title"/>
          </p:nvPr>
        </p:nvSpPr>
        <p:spPr/>
        <p:txBody>
          <a:bodyPr/>
          <a:lstStyle/>
          <a:p>
            <a:r>
              <a:rPr lang="es-ES"/>
              <a:t>Haga clic para modificar el estilo de título del patrón</a:t>
            </a:r>
            <a:endParaRPr lang="es-CO"/>
          </a:p>
        </p:txBody>
      </p:sp>
      <p:sp>
        <p:nvSpPr>
          <p:cNvPr id="3" name="Marcador de fecha 2">
            <a:extLst>
              <a:ext uri="{FF2B5EF4-FFF2-40B4-BE49-F238E27FC236}">
                <a16:creationId xmlns:a16="http://schemas.microsoft.com/office/drawing/2014/main" id="{71C91CF8-FCC3-4341-87A7-F0E7D0901C68}"/>
              </a:ext>
            </a:extLst>
          </p:cNvPr>
          <p:cNvSpPr>
            <a:spLocks noGrp="1"/>
          </p:cNvSpPr>
          <p:nvPr>
            <p:ph type="dt" sz="half" idx="10"/>
          </p:nvPr>
        </p:nvSpPr>
        <p:spPr/>
        <p:txBody>
          <a:bodyPr/>
          <a:lstStyle/>
          <a:p>
            <a:fld id="{C84C054C-C34A-45BD-A5C8-AF5EDCFB045C}" type="datetimeFigureOut">
              <a:rPr lang="es-CO" smtClean="0"/>
              <a:t>7/11/2023</a:t>
            </a:fld>
            <a:endParaRPr lang="es-CO"/>
          </a:p>
        </p:txBody>
      </p:sp>
      <p:sp>
        <p:nvSpPr>
          <p:cNvPr id="4" name="Marcador de pie de página 3">
            <a:extLst>
              <a:ext uri="{FF2B5EF4-FFF2-40B4-BE49-F238E27FC236}">
                <a16:creationId xmlns:a16="http://schemas.microsoft.com/office/drawing/2014/main" id="{9AB2A583-3F57-40D0-832B-57466BBD2EDC}"/>
              </a:ext>
            </a:extLst>
          </p:cNvPr>
          <p:cNvSpPr>
            <a:spLocks noGrp="1"/>
          </p:cNvSpPr>
          <p:nvPr>
            <p:ph type="ftr" sz="quarter" idx="11"/>
          </p:nvPr>
        </p:nvSpPr>
        <p:spPr/>
        <p:txBody>
          <a:bodyPr/>
          <a:lstStyle/>
          <a:p>
            <a:endParaRPr lang="es-CO"/>
          </a:p>
        </p:txBody>
      </p:sp>
      <p:sp>
        <p:nvSpPr>
          <p:cNvPr id="5" name="Marcador de número de diapositiva 4">
            <a:extLst>
              <a:ext uri="{FF2B5EF4-FFF2-40B4-BE49-F238E27FC236}">
                <a16:creationId xmlns:a16="http://schemas.microsoft.com/office/drawing/2014/main" id="{59F514EB-B2A5-41D9-A5A7-ED7B79D73BDB}"/>
              </a:ext>
            </a:extLst>
          </p:cNvPr>
          <p:cNvSpPr>
            <a:spLocks noGrp="1"/>
          </p:cNvSpPr>
          <p:nvPr>
            <p:ph type="sldNum" sz="quarter" idx="12"/>
          </p:nvPr>
        </p:nvSpPr>
        <p:spPr/>
        <p:txBody>
          <a:bodyPr/>
          <a:lstStyle/>
          <a:p>
            <a:fld id="{67238EF2-4DBC-4122-A5C9-BF809A98FBF4}" type="slidenum">
              <a:rPr lang="es-CO" smtClean="0"/>
              <a:t>‹Nº›</a:t>
            </a:fld>
            <a:endParaRPr lang="es-CO"/>
          </a:p>
        </p:txBody>
      </p:sp>
    </p:spTree>
    <p:extLst>
      <p:ext uri="{BB962C8B-B14F-4D97-AF65-F5344CB8AC3E}">
        <p14:creationId xmlns:p14="http://schemas.microsoft.com/office/powerpoint/2010/main" val="48872448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Marcador de fecha 1">
            <a:extLst>
              <a:ext uri="{FF2B5EF4-FFF2-40B4-BE49-F238E27FC236}">
                <a16:creationId xmlns:a16="http://schemas.microsoft.com/office/drawing/2014/main" id="{BAA91CD8-455C-41A1-B522-5248969D573F}"/>
              </a:ext>
            </a:extLst>
          </p:cNvPr>
          <p:cNvSpPr>
            <a:spLocks noGrp="1"/>
          </p:cNvSpPr>
          <p:nvPr>
            <p:ph type="dt" sz="half" idx="10"/>
          </p:nvPr>
        </p:nvSpPr>
        <p:spPr/>
        <p:txBody>
          <a:bodyPr/>
          <a:lstStyle/>
          <a:p>
            <a:fld id="{C84C054C-C34A-45BD-A5C8-AF5EDCFB045C}" type="datetimeFigureOut">
              <a:rPr lang="es-CO" smtClean="0"/>
              <a:t>7/11/2023</a:t>
            </a:fld>
            <a:endParaRPr lang="es-CO"/>
          </a:p>
        </p:txBody>
      </p:sp>
      <p:sp>
        <p:nvSpPr>
          <p:cNvPr id="3" name="Marcador de pie de página 2">
            <a:extLst>
              <a:ext uri="{FF2B5EF4-FFF2-40B4-BE49-F238E27FC236}">
                <a16:creationId xmlns:a16="http://schemas.microsoft.com/office/drawing/2014/main" id="{D208B07B-69A4-4F06-A9DD-525624233DBE}"/>
              </a:ext>
            </a:extLst>
          </p:cNvPr>
          <p:cNvSpPr>
            <a:spLocks noGrp="1"/>
          </p:cNvSpPr>
          <p:nvPr>
            <p:ph type="ftr" sz="quarter" idx="11"/>
          </p:nvPr>
        </p:nvSpPr>
        <p:spPr/>
        <p:txBody>
          <a:bodyPr/>
          <a:lstStyle/>
          <a:p>
            <a:endParaRPr lang="es-CO"/>
          </a:p>
        </p:txBody>
      </p:sp>
      <p:sp>
        <p:nvSpPr>
          <p:cNvPr id="4" name="Marcador de número de diapositiva 3">
            <a:extLst>
              <a:ext uri="{FF2B5EF4-FFF2-40B4-BE49-F238E27FC236}">
                <a16:creationId xmlns:a16="http://schemas.microsoft.com/office/drawing/2014/main" id="{93715A6D-BA7E-4492-92B5-CADE58D51946}"/>
              </a:ext>
            </a:extLst>
          </p:cNvPr>
          <p:cNvSpPr>
            <a:spLocks noGrp="1"/>
          </p:cNvSpPr>
          <p:nvPr>
            <p:ph type="sldNum" sz="quarter" idx="12"/>
          </p:nvPr>
        </p:nvSpPr>
        <p:spPr/>
        <p:txBody>
          <a:bodyPr/>
          <a:lstStyle/>
          <a:p>
            <a:fld id="{67238EF2-4DBC-4122-A5C9-BF809A98FBF4}" type="slidenum">
              <a:rPr lang="es-CO" smtClean="0"/>
              <a:t>‹Nº›</a:t>
            </a:fld>
            <a:endParaRPr lang="es-CO"/>
          </a:p>
        </p:txBody>
      </p:sp>
    </p:spTree>
    <p:extLst>
      <p:ext uri="{BB962C8B-B14F-4D97-AF65-F5344CB8AC3E}">
        <p14:creationId xmlns:p14="http://schemas.microsoft.com/office/powerpoint/2010/main" val="302850169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E94138BA-8B15-4619-AE38-CC72E98DD906}"/>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s-CO"/>
          </a:p>
        </p:txBody>
      </p:sp>
      <p:sp>
        <p:nvSpPr>
          <p:cNvPr id="3" name="Marcador de contenido 2">
            <a:extLst>
              <a:ext uri="{FF2B5EF4-FFF2-40B4-BE49-F238E27FC236}">
                <a16:creationId xmlns:a16="http://schemas.microsoft.com/office/drawing/2014/main" id="{C63EB228-BE76-4AB3-92CD-9074F1AC9307}"/>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texto 3">
            <a:extLst>
              <a:ext uri="{FF2B5EF4-FFF2-40B4-BE49-F238E27FC236}">
                <a16:creationId xmlns:a16="http://schemas.microsoft.com/office/drawing/2014/main" id="{20BF6417-A091-418D-ACF4-76C9FC07048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Marcador de fecha 4">
            <a:extLst>
              <a:ext uri="{FF2B5EF4-FFF2-40B4-BE49-F238E27FC236}">
                <a16:creationId xmlns:a16="http://schemas.microsoft.com/office/drawing/2014/main" id="{9F57C25A-C546-4840-A8CE-6935189C614D}"/>
              </a:ext>
            </a:extLst>
          </p:cNvPr>
          <p:cNvSpPr>
            <a:spLocks noGrp="1"/>
          </p:cNvSpPr>
          <p:nvPr>
            <p:ph type="dt" sz="half" idx="10"/>
          </p:nvPr>
        </p:nvSpPr>
        <p:spPr/>
        <p:txBody>
          <a:bodyPr/>
          <a:lstStyle/>
          <a:p>
            <a:fld id="{C84C054C-C34A-45BD-A5C8-AF5EDCFB045C}" type="datetimeFigureOut">
              <a:rPr lang="es-CO" smtClean="0"/>
              <a:t>7/11/2023</a:t>
            </a:fld>
            <a:endParaRPr lang="es-CO"/>
          </a:p>
        </p:txBody>
      </p:sp>
      <p:sp>
        <p:nvSpPr>
          <p:cNvPr id="6" name="Marcador de pie de página 5">
            <a:extLst>
              <a:ext uri="{FF2B5EF4-FFF2-40B4-BE49-F238E27FC236}">
                <a16:creationId xmlns:a16="http://schemas.microsoft.com/office/drawing/2014/main" id="{89F12A07-1083-4506-98F5-F525E7D3FE45}"/>
              </a:ext>
            </a:extLst>
          </p:cNvPr>
          <p:cNvSpPr>
            <a:spLocks noGrp="1"/>
          </p:cNvSpPr>
          <p:nvPr>
            <p:ph type="ftr" sz="quarter" idx="11"/>
          </p:nvPr>
        </p:nvSpPr>
        <p:spPr/>
        <p:txBody>
          <a:bodyPr/>
          <a:lstStyle/>
          <a:p>
            <a:endParaRPr lang="es-CO"/>
          </a:p>
        </p:txBody>
      </p:sp>
      <p:sp>
        <p:nvSpPr>
          <p:cNvPr id="7" name="Marcador de número de diapositiva 6">
            <a:extLst>
              <a:ext uri="{FF2B5EF4-FFF2-40B4-BE49-F238E27FC236}">
                <a16:creationId xmlns:a16="http://schemas.microsoft.com/office/drawing/2014/main" id="{DD1BDF54-8005-4CAB-A3B8-C346B97FEDD5}"/>
              </a:ext>
            </a:extLst>
          </p:cNvPr>
          <p:cNvSpPr>
            <a:spLocks noGrp="1"/>
          </p:cNvSpPr>
          <p:nvPr>
            <p:ph type="sldNum" sz="quarter" idx="12"/>
          </p:nvPr>
        </p:nvSpPr>
        <p:spPr/>
        <p:txBody>
          <a:bodyPr/>
          <a:lstStyle/>
          <a:p>
            <a:fld id="{67238EF2-4DBC-4122-A5C9-BF809A98FBF4}" type="slidenum">
              <a:rPr lang="es-CO" smtClean="0"/>
              <a:t>‹Nº›</a:t>
            </a:fld>
            <a:endParaRPr lang="es-CO"/>
          </a:p>
        </p:txBody>
      </p:sp>
    </p:spTree>
    <p:extLst>
      <p:ext uri="{BB962C8B-B14F-4D97-AF65-F5344CB8AC3E}">
        <p14:creationId xmlns:p14="http://schemas.microsoft.com/office/powerpoint/2010/main" val="83266286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223BEB34-243D-4745-8F03-6B5ED50E7B89}"/>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s-CO"/>
          </a:p>
        </p:txBody>
      </p:sp>
      <p:sp>
        <p:nvSpPr>
          <p:cNvPr id="3" name="Marcador de posición de imagen 2">
            <a:extLst>
              <a:ext uri="{FF2B5EF4-FFF2-40B4-BE49-F238E27FC236}">
                <a16:creationId xmlns:a16="http://schemas.microsoft.com/office/drawing/2014/main" id="{03A7E430-C973-4F90-B236-717510AB22A8}"/>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CO"/>
          </a:p>
        </p:txBody>
      </p:sp>
      <p:sp>
        <p:nvSpPr>
          <p:cNvPr id="4" name="Marcador de texto 3">
            <a:extLst>
              <a:ext uri="{FF2B5EF4-FFF2-40B4-BE49-F238E27FC236}">
                <a16:creationId xmlns:a16="http://schemas.microsoft.com/office/drawing/2014/main" id="{4A9C429F-3873-44EB-A893-F41D79E82D6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Marcador de fecha 4">
            <a:extLst>
              <a:ext uri="{FF2B5EF4-FFF2-40B4-BE49-F238E27FC236}">
                <a16:creationId xmlns:a16="http://schemas.microsoft.com/office/drawing/2014/main" id="{4D1DA3DE-78C5-4B2B-BCCD-F261C490822D}"/>
              </a:ext>
            </a:extLst>
          </p:cNvPr>
          <p:cNvSpPr>
            <a:spLocks noGrp="1"/>
          </p:cNvSpPr>
          <p:nvPr>
            <p:ph type="dt" sz="half" idx="10"/>
          </p:nvPr>
        </p:nvSpPr>
        <p:spPr/>
        <p:txBody>
          <a:bodyPr/>
          <a:lstStyle/>
          <a:p>
            <a:fld id="{C84C054C-C34A-45BD-A5C8-AF5EDCFB045C}" type="datetimeFigureOut">
              <a:rPr lang="es-CO" smtClean="0"/>
              <a:t>7/11/2023</a:t>
            </a:fld>
            <a:endParaRPr lang="es-CO"/>
          </a:p>
        </p:txBody>
      </p:sp>
      <p:sp>
        <p:nvSpPr>
          <p:cNvPr id="6" name="Marcador de pie de página 5">
            <a:extLst>
              <a:ext uri="{FF2B5EF4-FFF2-40B4-BE49-F238E27FC236}">
                <a16:creationId xmlns:a16="http://schemas.microsoft.com/office/drawing/2014/main" id="{2132B6C5-C431-4D49-9711-D89D9C0C848A}"/>
              </a:ext>
            </a:extLst>
          </p:cNvPr>
          <p:cNvSpPr>
            <a:spLocks noGrp="1"/>
          </p:cNvSpPr>
          <p:nvPr>
            <p:ph type="ftr" sz="quarter" idx="11"/>
          </p:nvPr>
        </p:nvSpPr>
        <p:spPr/>
        <p:txBody>
          <a:bodyPr/>
          <a:lstStyle/>
          <a:p>
            <a:endParaRPr lang="es-CO"/>
          </a:p>
        </p:txBody>
      </p:sp>
      <p:sp>
        <p:nvSpPr>
          <p:cNvPr id="7" name="Marcador de número de diapositiva 6">
            <a:extLst>
              <a:ext uri="{FF2B5EF4-FFF2-40B4-BE49-F238E27FC236}">
                <a16:creationId xmlns:a16="http://schemas.microsoft.com/office/drawing/2014/main" id="{E86778AC-E198-44FB-966A-6A3B971E00E4}"/>
              </a:ext>
            </a:extLst>
          </p:cNvPr>
          <p:cNvSpPr>
            <a:spLocks noGrp="1"/>
          </p:cNvSpPr>
          <p:nvPr>
            <p:ph type="sldNum" sz="quarter" idx="12"/>
          </p:nvPr>
        </p:nvSpPr>
        <p:spPr/>
        <p:txBody>
          <a:bodyPr/>
          <a:lstStyle/>
          <a:p>
            <a:fld id="{67238EF2-4DBC-4122-A5C9-BF809A98FBF4}" type="slidenum">
              <a:rPr lang="es-CO" smtClean="0"/>
              <a:t>‹Nº›</a:t>
            </a:fld>
            <a:endParaRPr lang="es-CO"/>
          </a:p>
        </p:txBody>
      </p:sp>
    </p:spTree>
    <p:extLst>
      <p:ext uri="{BB962C8B-B14F-4D97-AF65-F5344CB8AC3E}">
        <p14:creationId xmlns:p14="http://schemas.microsoft.com/office/powerpoint/2010/main" val="383048586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título 1">
            <a:extLst>
              <a:ext uri="{FF2B5EF4-FFF2-40B4-BE49-F238E27FC236}">
                <a16:creationId xmlns:a16="http://schemas.microsoft.com/office/drawing/2014/main" id="{EEEB3B51-6AEA-4F01-9A51-B395DE70A8FA}"/>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s-ES"/>
              <a:t>Haga clic para modificar el estilo de título del patrón</a:t>
            </a:r>
            <a:endParaRPr lang="es-CO"/>
          </a:p>
        </p:txBody>
      </p:sp>
      <p:sp>
        <p:nvSpPr>
          <p:cNvPr id="3" name="Marcador de texto 2">
            <a:extLst>
              <a:ext uri="{FF2B5EF4-FFF2-40B4-BE49-F238E27FC236}">
                <a16:creationId xmlns:a16="http://schemas.microsoft.com/office/drawing/2014/main" id="{411FE5C3-EE34-4D36-8129-0F8B3E0FDE34}"/>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fecha 3">
            <a:extLst>
              <a:ext uri="{FF2B5EF4-FFF2-40B4-BE49-F238E27FC236}">
                <a16:creationId xmlns:a16="http://schemas.microsoft.com/office/drawing/2014/main" id="{667E6FC6-463C-47CE-9E7D-2D635F6B0EBC}"/>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84C054C-C34A-45BD-A5C8-AF5EDCFB045C}" type="datetimeFigureOut">
              <a:rPr lang="es-CO" smtClean="0"/>
              <a:t>7/11/2023</a:t>
            </a:fld>
            <a:endParaRPr lang="es-CO"/>
          </a:p>
        </p:txBody>
      </p:sp>
      <p:sp>
        <p:nvSpPr>
          <p:cNvPr id="5" name="Marcador de pie de página 4">
            <a:extLst>
              <a:ext uri="{FF2B5EF4-FFF2-40B4-BE49-F238E27FC236}">
                <a16:creationId xmlns:a16="http://schemas.microsoft.com/office/drawing/2014/main" id="{3F210154-360A-418A-9870-0F46E78D6469}"/>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CO"/>
          </a:p>
        </p:txBody>
      </p:sp>
      <p:sp>
        <p:nvSpPr>
          <p:cNvPr id="6" name="Marcador de número de diapositiva 5">
            <a:extLst>
              <a:ext uri="{FF2B5EF4-FFF2-40B4-BE49-F238E27FC236}">
                <a16:creationId xmlns:a16="http://schemas.microsoft.com/office/drawing/2014/main" id="{0B12A996-B7F3-4A67-81E5-A193C18F384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7238EF2-4DBC-4122-A5C9-BF809A98FBF4}" type="slidenum">
              <a:rPr lang="es-CO" smtClean="0"/>
              <a:t>‹Nº›</a:t>
            </a:fld>
            <a:endParaRPr lang="es-CO"/>
          </a:p>
        </p:txBody>
      </p:sp>
    </p:spTree>
    <p:extLst>
      <p:ext uri="{BB962C8B-B14F-4D97-AF65-F5344CB8AC3E}">
        <p14:creationId xmlns:p14="http://schemas.microsoft.com/office/powerpoint/2010/main" val="179275555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s-C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5" Type="http://schemas.openxmlformats.org/officeDocument/2006/relationships/comments" Target="../comments/comment1.xml"/><Relationship Id="rId4" Type="http://schemas.openxmlformats.org/officeDocument/2006/relationships/image" Target="../media/image3.png"/></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1.xml"/><Relationship Id="rId4" Type="http://schemas.openxmlformats.org/officeDocument/2006/relationships/comments" Target="../comments/comment2.xml"/></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comments" Target="../comments/comment3.xml"/><Relationship Id="rId2" Type="http://schemas.openxmlformats.org/officeDocument/2006/relationships/image" Target="../media/image6.png"/><Relationship Id="rId1" Type="http://schemas.openxmlformats.org/officeDocument/2006/relationships/slideLayout" Target="../slideLayouts/slideLayout1.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s>
</file>

<file path=ppt/slides/_rels/slide4.xml.rels><?xml version="1.0" encoding="UTF-8" standalone="yes"?>
<Relationships xmlns="http://schemas.openxmlformats.org/package/2006/relationships"><Relationship Id="rId3" Type="http://schemas.openxmlformats.org/officeDocument/2006/relationships/comments" Target="../comments/comment4.xml"/><Relationship Id="rId2" Type="http://schemas.openxmlformats.org/officeDocument/2006/relationships/image" Target="../media/image11.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n 2">
            <a:extLst>
              <a:ext uri="{FF2B5EF4-FFF2-40B4-BE49-F238E27FC236}">
                <a16:creationId xmlns:a16="http://schemas.microsoft.com/office/drawing/2014/main" id="{932B9226-4163-4D2C-8003-A1A7F283DABD}"/>
              </a:ext>
            </a:extLst>
          </p:cNvPr>
          <p:cNvPicPr>
            <a:picLocks noChangeAspect="1"/>
          </p:cNvPicPr>
          <p:nvPr/>
        </p:nvPicPr>
        <p:blipFill>
          <a:blip r:embed="rId2"/>
          <a:stretch>
            <a:fillRect/>
          </a:stretch>
        </p:blipFill>
        <p:spPr>
          <a:xfrm>
            <a:off x="300038" y="381000"/>
            <a:ext cx="8917684" cy="3751729"/>
          </a:xfrm>
          <a:prstGeom prst="rect">
            <a:avLst/>
          </a:prstGeom>
        </p:spPr>
      </p:pic>
      <p:pic>
        <p:nvPicPr>
          <p:cNvPr id="4" name="Imagen 3">
            <a:extLst>
              <a:ext uri="{FF2B5EF4-FFF2-40B4-BE49-F238E27FC236}">
                <a16:creationId xmlns:a16="http://schemas.microsoft.com/office/drawing/2014/main" id="{2830E499-1E74-489A-8F65-A0BC1B188642}"/>
              </a:ext>
            </a:extLst>
          </p:cNvPr>
          <p:cNvPicPr>
            <a:picLocks noChangeAspect="1"/>
          </p:cNvPicPr>
          <p:nvPr/>
        </p:nvPicPr>
        <p:blipFill>
          <a:blip r:embed="rId3"/>
          <a:stretch>
            <a:fillRect/>
          </a:stretch>
        </p:blipFill>
        <p:spPr>
          <a:xfrm>
            <a:off x="300038" y="4368129"/>
            <a:ext cx="4552950" cy="2247900"/>
          </a:xfrm>
          <a:prstGeom prst="rect">
            <a:avLst/>
          </a:prstGeom>
        </p:spPr>
      </p:pic>
      <p:sp>
        <p:nvSpPr>
          <p:cNvPr id="5" name="Rectángulo 4">
            <a:extLst>
              <a:ext uri="{FF2B5EF4-FFF2-40B4-BE49-F238E27FC236}">
                <a16:creationId xmlns:a16="http://schemas.microsoft.com/office/drawing/2014/main" id="{C08E19EE-6D0F-4F29-BB49-DAD4FF8A29D5}"/>
              </a:ext>
            </a:extLst>
          </p:cNvPr>
          <p:cNvSpPr/>
          <p:nvPr/>
        </p:nvSpPr>
        <p:spPr>
          <a:xfrm>
            <a:off x="9027459" y="1219200"/>
            <a:ext cx="3164541" cy="295835"/>
          </a:xfrm>
          <a:prstGeom prst="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CO" sz="1300" b="1" dirty="0"/>
              <a:t>Consolidado</a:t>
            </a:r>
          </a:p>
        </p:txBody>
      </p:sp>
      <p:pic>
        <p:nvPicPr>
          <p:cNvPr id="6" name="Imagen 5">
            <a:extLst>
              <a:ext uri="{FF2B5EF4-FFF2-40B4-BE49-F238E27FC236}">
                <a16:creationId xmlns:a16="http://schemas.microsoft.com/office/drawing/2014/main" id="{1E5CF187-A30F-4FCC-A1F5-5E808C147BB5}"/>
              </a:ext>
            </a:extLst>
          </p:cNvPr>
          <p:cNvPicPr>
            <a:picLocks noChangeAspect="1"/>
          </p:cNvPicPr>
          <p:nvPr/>
        </p:nvPicPr>
        <p:blipFill>
          <a:blip r:embed="rId4"/>
          <a:stretch>
            <a:fillRect/>
          </a:stretch>
        </p:blipFill>
        <p:spPr>
          <a:xfrm>
            <a:off x="9312031" y="1575826"/>
            <a:ext cx="2785659" cy="1651468"/>
          </a:xfrm>
          <a:prstGeom prst="rect">
            <a:avLst/>
          </a:prstGeom>
        </p:spPr>
      </p:pic>
    </p:spTree>
    <p:extLst>
      <p:ext uri="{BB962C8B-B14F-4D97-AF65-F5344CB8AC3E}">
        <p14:creationId xmlns:p14="http://schemas.microsoft.com/office/powerpoint/2010/main" val="120690382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a:extLst>
              <a:ext uri="{FF2B5EF4-FFF2-40B4-BE49-F238E27FC236}">
                <a16:creationId xmlns:a16="http://schemas.microsoft.com/office/drawing/2014/main" id="{B272B4FE-24B1-457F-8FD4-629C36459237}"/>
              </a:ext>
            </a:extLst>
          </p:cNvPr>
          <p:cNvPicPr>
            <a:picLocks noChangeAspect="1"/>
          </p:cNvPicPr>
          <p:nvPr/>
        </p:nvPicPr>
        <p:blipFill>
          <a:blip r:embed="rId2"/>
          <a:stretch>
            <a:fillRect/>
          </a:stretch>
        </p:blipFill>
        <p:spPr>
          <a:xfrm>
            <a:off x="322729" y="278626"/>
            <a:ext cx="8996919" cy="5978737"/>
          </a:xfrm>
          <a:prstGeom prst="rect">
            <a:avLst/>
          </a:prstGeom>
        </p:spPr>
      </p:pic>
      <p:pic>
        <p:nvPicPr>
          <p:cNvPr id="3" name="Imagen 2">
            <a:extLst>
              <a:ext uri="{FF2B5EF4-FFF2-40B4-BE49-F238E27FC236}">
                <a16:creationId xmlns:a16="http://schemas.microsoft.com/office/drawing/2014/main" id="{73A5BBB2-1947-41B7-8BC0-560AB7FB039D}"/>
              </a:ext>
            </a:extLst>
          </p:cNvPr>
          <p:cNvPicPr>
            <a:picLocks noChangeAspect="1"/>
          </p:cNvPicPr>
          <p:nvPr/>
        </p:nvPicPr>
        <p:blipFill>
          <a:blip r:embed="rId3"/>
          <a:stretch>
            <a:fillRect/>
          </a:stretch>
        </p:blipFill>
        <p:spPr>
          <a:xfrm>
            <a:off x="9432550" y="278626"/>
            <a:ext cx="2686050" cy="1285875"/>
          </a:xfrm>
          <a:prstGeom prst="rect">
            <a:avLst/>
          </a:prstGeom>
        </p:spPr>
      </p:pic>
    </p:spTree>
    <p:extLst>
      <p:ext uri="{BB962C8B-B14F-4D97-AF65-F5344CB8AC3E}">
        <p14:creationId xmlns:p14="http://schemas.microsoft.com/office/powerpoint/2010/main" val="169849809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a:extLst>
              <a:ext uri="{FF2B5EF4-FFF2-40B4-BE49-F238E27FC236}">
                <a16:creationId xmlns:a16="http://schemas.microsoft.com/office/drawing/2014/main" id="{E2C846E8-AABF-4191-943B-0C5957C8CA14}"/>
              </a:ext>
            </a:extLst>
          </p:cNvPr>
          <p:cNvPicPr>
            <a:picLocks noChangeAspect="1"/>
          </p:cNvPicPr>
          <p:nvPr/>
        </p:nvPicPr>
        <p:blipFill>
          <a:blip r:embed="rId2"/>
          <a:stretch>
            <a:fillRect/>
          </a:stretch>
        </p:blipFill>
        <p:spPr>
          <a:xfrm>
            <a:off x="2914185" y="346011"/>
            <a:ext cx="8721555" cy="1273935"/>
          </a:xfrm>
          <a:prstGeom prst="rect">
            <a:avLst/>
          </a:prstGeom>
        </p:spPr>
      </p:pic>
      <p:pic>
        <p:nvPicPr>
          <p:cNvPr id="5" name="Imagen 4">
            <a:extLst>
              <a:ext uri="{FF2B5EF4-FFF2-40B4-BE49-F238E27FC236}">
                <a16:creationId xmlns:a16="http://schemas.microsoft.com/office/drawing/2014/main" id="{9B611402-4EFB-4B20-936D-4D1BF50E49EF}"/>
              </a:ext>
            </a:extLst>
          </p:cNvPr>
          <p:cNvPicPr>
            <a:picLocks noChangeAspect="1"/>
          </p:cNvPicPr>
          <p:nvPr/>
        </p:nvPicPr>
        <p:blipFill>
          <a:blip r:embed="rId3"/>
          <a:stretch>
            <a:fillRect/>
          </a:stretch>
        </p:blipFill>
        <p:spPr>
          <a:xfrm>
            <a:off x="556260" y="644842"/>
            <a:ext cx="2228850" cy="676275"/>
          </a:xfrm>
          <a:prstGeom prst="rect">
            <a:avLst/>
          </a:prstGeom>
        </p:spPr>
      </p:pic>
      <p:pic>
        <p:nvPicPr>
          <p:cNvPr id="7" name="Imagen 6">
            <a:extLst>
              <a:ext uri="{FF2B5EF4-FFF2-40B4-BE49-F238E27FC236}">
                <a16:creationId xmlns:a16="http://schemas.microsoft.com/office/drawing/2014/main" id="{0F8A0418-A6FA-4468-98C1-28E9D1654476}"/>
              </a:ext>
            </a:extLst>
          </p:cNvPr>
          <p:cNvPicPr>
            <a:picLocks noChangeAspect="1"/>
          </p:cNvPicPr>
          <p:nvPr/>
        </p:nvPicPr>
        <p:blipFill>
          <a:blip r:embed="rId4"/>
          <a:stretch>
            <a:fillRect/>
          </a:stretch>
        </p:blipFill>
        <p:spPr>
          <a:xfrm>
            <a:off x="556260" y="4155757"/>
            <a:ext cx="4975860" cy="2552935"/>
          </a:xfrm>
          <a:prstGeom prst="rect">
            <a:avLst/>
          </a:prstGeom>
        </p:spPr>
      </p:pic>
      <p:pic>
        <p:nvPicPr>
          <p:cNvPr id="8" name="Imagen 7">
            <a:extLst>
              <a:ext uri="{FF2B5EF4-FFF2-40B4-BE49-F238E27FC236}">
                <a16:creationId xmlns:a16="http://schemas.microsoft.com/office/drawing/2014/main" id="{ADDFF2AC-2C52-424E-83F4-9F9B9A62D2DC}"/>
              </a:ext>
            </a:extLst>
          </p:cNvPr>
          <p:cNvPicPr>
            <a:picLocks noChangeAspect="1"/>
          </p:cNvPicPr>
          <p:nvPr/>
        </p:nvPicPr>
        <p:blipFill>
          <a:blip r:embed="rId5"/>
          <a:stretch>
            <a:fillRect/>
          </a:stretch>
        </p:blipFill>
        <p:spPr>
          <a:xfrm>
            <a:off x="6096000" y="3990023"/>
            <a:ext cx="4975860" cy="2608557"/>
          </a:xfrm>
          <a:prstGeom prst="rect">
            <a:avLst/>
          </a:prstGeom>
        </p:spPr>
      </p:pic>
      <p:pic>
        <p:nvPicPr>
          <p:cNvPr id="9" name="Imagen 8">
            <a:extLst>
              <a:ext uri="{FF2B5EF4-FFF2-40B4-BE49-F238E27FC236}">
                <a16:creationId xmlns:a16="http://schemas.microsoft.com/office/drawing/2014/main" id="{10BC9117-6CD8-4809-9EEE-5BE79BE706B6}"/>
              </a:ext>
            </a:extLst>
          </p:cNvPr>
          <p:cNvPicPr>
            <a:picLocks noChangeAspect="1"/>
          </p:cNvPicPr>
          <p:nvPr/>
        </p:nvPicPr>
        <p:blipFill>
          <a:blip r:embed="rId6"/>
          <a:stretch>
            <a:fillRect/>
          </a:stretch>
        </p:blipFill>
        <p:spPr>
          <a:xfrm>
            <a:off x="6089099" y="2867977"/>
            <a:ext cx="2371725" cy="981075"/>
          </a:xfrm>
          <a:prstGeom prst="rect">
            <a:avLst/>
          </a:prstGeom>
        </p:spPr>
      </p:pic>
    </p:spTree>
    <p:extLst>
      <p:ext uri="{BB962C8B-B14F-4D97-AF65-F5344CB8AC3E}">
        <p14:creationId xmlns:p14="http://schemas.microsoft.com/office/powerpoint/2010/main" val="151405145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a:extLst>
              <a:ext uri="{FF2B5EF4-FFF2-40B4-BE49-F238E27FC236}">
                <a16:creationId xmlns:a16="http://schemas.microsoft.com/office/drawing/2014/main" id="{7788839B-027D-403C-8C2C-60845BAA02EB}"/>
              </a:ext>
            </a:extLst>
          </p:cNvPr>
          <p:cNvPicPr>
            <a:picLocks noChangeAspect="1"/>
          </p:cNvPicPr>
          <p:nvPr/>
        </p:nvPicPr>
        <p:blipFill>
          <a:blip r:embed="rId2"/>
          <a:stretch>
            <a:fillRect/>
          </a:stretch>
        </p:blipFill>
        <p:spPr>
          <a:xfrm>
            <a:off x="262538" y="268941"/>
            <a:ext cx="10834488" cy="6320118"/>
          </a:xfrm>
          <a:prstGeom prst="rect">
            <a:avLst/>
          </a:prstGeom>
        </p:spPr>
      </p:pic>
    </p:spTree>
    <p:extLst>
      <p:ext uri="{BB962C8B-B14F-4D97-AF65-F5344CB8AC3E}">
        <p14:creationId xmlns:p14="http://schemas.microsoft.com/office/powerpoint/2010/main" val="139866061"/>
      </p:ext>
    </p:extLst>
  </p:cSld>
  <p:clrMapOvr>
    <a:masterClrMapping/>
  </p:clrMapOvr>
</p:sld>
</file>

<file path=ppt/theme/theme1.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item1.xml><?xml version="1.0" encoding="utf-8"?>
<ct:contentTypeSchema xmlns:ct="http://schemas.microsoft.com/office/2006/metadata/contentType" xmlns:ma="http://schemas.microsoft.com/office/2006/metadata/properties/metaAttributes" ct:_="" ma:_="" ma:contentTypeName="Documento" ma:contentTypeID="0x0101004EC55C30CE7A7747BE162BD6F7170C70" ma:contentTypeVersion="14" ma:contentTypeDescription="Crear nuevo documento." ma:contentTypeScope="" ma:versionID="38f35d5912479b61dfc636b6eb720de0">
  <xsd:schema xmlns:xsd="http://www.w3.org/2001/XMLSchema" xmlns:xs="http://www.w3.org/2001/XMLSchema" xmlns:p="http://schemas.microsoft.com/office/2006/metadata/properties" xmlns:ns2="53e5560b-3122-49a9-85a7-b54589e290b6" xmlns:ns3="fde91536-cb6a-48c8-a1c9-f59bb520eba1" xmlns:ns4="027f3697-d991-4fab-9054-b31972d31015" targetNamespace="http://schemas.microsoft.com/office/2006/metadata/properties" ma:root="true" ma:fieldsID="4989878c2af2cd5680636f57094d25bb" ns2:_="" ns3:_="" ns4:_="">
    <xsd:import namespace="53e5560b-3122-49a9-85a7-b54589e290b6"/>
    <xsd:import namespace="fde91536-cb6a-48c8-a1c9-f59bb520eba1"/>
    <xsd:import namespace="027f3697-d991-4fab-9054-b31972d31015"/>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OCR"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4:SharedWithUsers" minOccurs="0"/>
                <xsd:element ref="ns4:SharedWithDetails"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3e5560b-3122-49a9-85a7-b54589e290b6"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OCR" ma:index="11" nillable="true" ma:displayName="Extracted Text" ma:internalName="MediaServiceOCR" ma:readOnly="true">
      <xsd:simpleType>
        <xsd:restriction base="dms:Note">
          <xsd:maxLength value="255"/>
        </xsd:restriction>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LengthInSeconds" ma:index="14" nillable="true" ma:displayName="Length (seconds)" ma:internalName="MediaLengthInSeconds" ma:readOnly="true">
      <xsd:simpleType>
        <xsd:restriction base="dms:Unknown"/>
      </xsd:simpleType>
    </xsd:element>
    <xsd:element name="lcf76f155ced4ddcb4097134ff3c332f" ma:index="16" nillable="true" ma:taxonomy="true" ma:internalName="lcf76f155ced4ddcb4097134ff3c332f" ma:taxonomyFieldName="MediaServiceImageTags" ma:displayName="Etiquetas de imagen" ma:readOnly="false" ma:fieldId="{5cf76f15-5ced-4ddc-b409-7134ff3c332f}" ma:taxonomyMulti="true" ma:sspId="eca7b523-58f5-4d52-b53c-05f253e3dcf7"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0" nillable="true" ma:displayName="MediaServiceObjectDetectorVersions"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fde91536-cb6a-48c8-a1c9-f59bb520eba1" elementFormDefault="qualified">
    <xsd:import namespace="http://schemas.microsoft.com/office/2006/documentManagement/types"/>
    <xsd:import namespace="http://schemas.microsoft.com/office/infopath/2007/PartnerControls"/>
    <xsd:element name="TaxCatchAll" ma:index="17" nillable="true" ma:displayName="Taxonomy Catch All Column" ma:hidden="true" ma:list="{3883a075-56dc-4ad0-870c-abf8ae57e607}" ma:internalName="TaxCatchAll" ma:showField="CatchAllData" ma:web="027f3697-d991-4fab-9054-b31972d31015">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027f3697-d991-4fab-9054-b31972d31015" elementFormDefault="qualified">
    <xsd:import namespace="http://schemas.microsoft.com/office/2006/documentManagement/types"/>
    <xsd:import namespace="http://schemas.microsoft.com/office/infopath/2007/PartnerControls"/>
    <xsd:element name="SharedWithUsers" ma:index="18" nillable="true" ma:displayName="Compartido c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Detalles de uso compartido"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ipo de contenido"/>
        <xsd:element ref="dc:title" minOccurs="0" maxOccurs="1" ma:index="4" ma:displayName="Título"/>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E955E8E6-9F90-4420-A828-843B67B692DD}"/>
</file>

<file path=customXml/itemProps2.xml><?xml version="1.0" encoding="utf-8"?>
<ds:datastoreItem xmlns:ds="http://schemas.openxmlformats.org/officeDocument/2006/customXml" ds:itemID="{39DE0B26-8B88-4DE8-82CD-5F6CD02403B8}"/>
</file>

<file path=docMetadata/LabelInfo.xml><?xml version="1.0" encoding="utf-8"?>
<clbl:labelList xmlns:clbl="http://schemas.microsoft.com/office/2020/mipLabelMetadata">
  <clbl:label id="{6ebbfa72-b3b6-4c1f-8b23-058d4f67f013}" enabled="1" method="Privileged" siteId="{bf1ce8b5-5d39-4bc5-ad6e-07b3e4d7d67a}" contentBits="0" removed="0"/>
</clbl:labelList>
</file>

<file path=docProps/app.xml><?xml version="1.0" encoding="utf-8"?>
<Properties xmlns="http://schemas.openxmlformats.org/officeDocument/2006/extended-properties" xmlns:vt="http://schemas.openxmlformats.org/officeDocument/2006/docPropsVTypes">
  <TotalTime>386</TotalTime>
  <Words>1</Words>
  <Application>Microsoft Office PowerPoint</Application>
  <PresentationFormat>Panorámica</PresentationFormat>
  <Paragraphs>1</Paragraphs>
  <Slides>4</Slides>
  <Notes>0</Notes>
  <HiddenSlides>0</HiddenSlides>
  <MMClips>0</MMClips>
  <ScaleCrop>false</ScaleCrop>
  <HeadingPairs>
    <vt:vector size="6" baseType="variant">
      <vt:variant>
        <vt:lpstr>Fuentes usadas</vt:lpstr>
      </vt:variant>
      <vt:variant>
        <vt:i4>3</vt:i4>
      </vt:variant>
      <vt:variant>
        <vt:lpstr>Tema</vt:lpstr>
      </vt:variant>
      <vt:variant>
        <vt:i4>1</vt:i4>
      </vt:variant>
      <vt:variant>
        <vt:lpstr>Títulos de diapositiva</vt:lpstr>
      </vt:variant>
      <vt:variant>
        <vt:i4>4</vt:i4>
      </vt:variant>
    </vt:vector>
  </HeadingPairs>
  <TitlesOfParts>
    <vt:vector size="8" baseType="lpstr">
      <vt:lpstr>Arial</vt:lpstr>
      <vt:lpstr>Calibri</vt:lpstr>
      <vt:lpstr>Calibri Light</vt:lpstr>
      <vt:lpstr>Tema de Office</vt:lpstr>
      <vt:lpstr>Presentación de PowerPoint</vt:lpstr>
      <vt:lpstr>Presentación de PowerPoint</vt:lpstr>
      <vt:lpstr>Presentación de PowerPoint</vt:lpstr>
      <vt:lpstr>Presentación de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ELVIA ANDREA PARDO BARBOSA</dc:creator>
  <cp:lastModifiedBy>DEYCI GISELA TOLOZA ORTEGA</cp:lastModifiedBy>
  <cp:revision>11</cp:revision>
  <dcterms:created xsi:type="dcterms:W3CDTF">2023-11-03T15:10:23Z</dcterms:created>
  <dcterms:modified xsi:type="dcterms:W3CDTF">2023-11-07T15:48:45Z</dcterms:modified>
</cp:coreProperties>
</file>