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9" r:id="rId4"/>
    <p:sldId id="258" r:id="rId5"/>
    <p:sldId id="257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CEA"/>
    <a:srgbClr val="C3F7C8"/>
    <a:srgbClr val="FFF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8E7ADE-D989-4BA0-8EC9-124695FF169D}" v="4" dt="2023-11-02T17:59:22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53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YCI GISELA TOLOZA ORTEGA" userId="S::deyci.toloza@essa.com.co::c82dd905-794c-475b-b338-44886b16dd23" providerId="AD" clId="Web-{0A581D25-6451-4240-8839-83531889E49A}"/>
    <pc:docChg chg="mod">
      <pc:chgData name="DEYCI GISELA TOLOZA ORTEGA" userId="S::deyci.toloza@essa.com.co::c82dd905-794c-475b-b338-44886b16dd23" providerId="AD" clId="Web-{0A581D25-6451-4240-8839-83531889E49A}" dt="2023-08-25T13:45:32.087" v="0" actId="33475"/>
      <pc:docMkLst>
        <pc:docMk/>
      </pc:docMkLst>
    </pc:docChg>
  </pc:docChgLst>
  <pc:docChgLst>
    <pc:chgData name="DEYCI GISELA TOLOZA ORTEGA" userId="c82dd905-794c-475b-b338-44886b16dd23" providerId="ADAL" clId="{378C7A72-81CB-4B96-8BE3-CDAB2123881A}"/>
    <pc:docChg chg="undo custSel addSld modSld sldOrd">
      <pc:chgData name="DEYCI GISELA TOLOZA ORTEGA" userId="c82dd905-794c-475b-b338-44886b16dd23" providerId="ADAL" clId="{378C7A72-81CB-4B96-8BE3-CDAB2123881A}" dt="2023-09-25T13:39:47.053" v="36" actId="1076"/>
      <pc:docMkLst>
        <pc:docMk/>
      </pc:docMkLst>
      <pc:sldChg chg="addSp delSp modSp mod">
        <pc:chgData name="DEYCI GISELA TOLOZA ORTEGA" userId="c82dd905-794c-475b-b338-44886b16dd23" providerId="ADAL" clId="{378C7A72-81CB-4B96-8BE3-CDAB2123881A}" dt="2023-09-25T13:39:47.053" v="36" actId="1076"/>
        <pc:sldMkLst>
          <pc:docMk/>
          <pc:sldMk cId="1943084962" sldId="256"/>
        </pc:sldMkLst>
        <pc:spChg chg="add del">
          <ac:chgData name="DEYCI GISELA TOLOZA ORTEGA" userId="c82dd905-794c-475b-b338-44886b16dd23" providerId="ADAL" clId="{378C7A72-81CB-4B96-8BE3-CDAB2123881A}" dt="2023-08-28T21:51:37.831" v="5" actId="478"/>
          <ac:spMkLst>
            <pc:docMk/>
            <pc:sldMk cId="1943084962" sldId="256"/>
            <ac:spMk id="9" creationId="{E3C4865F-00A1-24A6-98D9-826C0805C900}"/>
          </ac:spMkLst>
        </pc:spChg>
        <pc:picChg chg="add mod">
          <ac:chgData name="DEYCI GISELA TOLOZA ORTEGA" userId="c82dd905-794c-475b-b338-44886b16dd23" providerId="ADAL" clId="{378C7A72-81CB-4B96-8BE3-CDAB2123881A}" dt="2023-08-24T20:54:07.713" v="1" actId="1076"/>
          <ac:picMkLst>
            <pc:docMk/>
            <pc:sldMk cId="1943084962" sldId="256"/>
            <ac:picMk id="2" creationId="{46B6DB21-4055-3976-B84A-7722F7E1024A}"/>
          </ac:picMkLst>
        </pc:picChg>
        <pc:picChg chg="add mod">
          <ac:chgData name="DEYCI GISELA TOLOZA ORTEGA" userId="c82dd905-794c-475b-b338-44886b16dd23" providerId="ADAL" clId="{378C7A72-81CB-4B96-8BE3-CDAB2123881A}" dt="2023-08-28T21:51:47.462" v="8" actId="1076"/>
          <ac:picMkLst>
            <pc:docMk/>
            <pc:sldMk cId="1943084962" sldId="256"/>
            <ac:picMk id="3" creationId="{81AF9A57-D7E1-E2F2-D96C-2465FA495F4C}"/>
          </ac:picMkLst>
        </pc:picChg>
        <pc:picChg chg="add mod">
          <ac:chgData name="DEYCI GISELA TOLOZA ORTEGA" userId="c82dd905-794c-475b-b338-44886b16dd23" providerId="ADAL" clId="{378C7A72-81CB-4B96-8BE3-CDAB2123881A}" dt="2023-09-01T15:23:01.156" v="10" actId="1076"/>
          <ac:picMkLst>
            <pc:docMk/>
            <pc:sldMk cId="1943084962" sldId="256"/>
            <ac:picMk id="4" creationId="{755B44CF-A10D-28C9-1062-98EDBE5C9034}"/>
          </ac:picMkLst>
        </pc:picChg>
        <pc:picChg chg="add mod">
          <ac:chgData name="DEYCI GISELA TOLOZA ORTEGA" userId="c82dd905-794c-475b-b338-44886b16dd23" providerId="ADAL" clId="{378C7A72-81CB-4B96-8BE3-CDAB2123881A}" dt="2023-09-01T15:23:05.088" v="12" actId="1076"/>
          <ac:picMkLst>
            <pc:docMk/>
            <pc:sldMk cId="1943084962" sldId="256"/>
            <ac:picMk id="5" creationId="{C729B6D8-C230-E990-E6CE-101F9AFA195E}"/>
          </ac:picMkLst>
        </pc:picChg>
        <pc:picChg chg="add mod">
          <ac:chgData name="DEYCI GISELA TOLOZA ORTEGA" userId="c82dd905-794c-475b-b338-44886b16dd23" providerId="ADAL" clId="{378C7A72-81CB-4B96-8BE3-CDAB2123881A}" dt="2023-09-25T13:39:43.805" v="34" actId="1076"/>
          <ac:picMkLst>
            <pc:docMk/>
            <pc:sldMk cId="1943084962" sldId="256"/>
            <ac:picMk id="6" creationId="{4E770039-D1BC-B2D6-A873-2F445305DAD8}"/>
          </ac:picMkLst>
        </pc:picChg>
        <pc:picChg chg="add del mod">
          <ac:chgData name="DEYCI GISELA TOLOZA ORTEGA" userId="c82dd905-794c-475b-b338-44886b16dd23" providerId="ADAL" clId="{378C7A72-81CB-4B96-8BE3-CDAB2123881A}" dt="2023-09-15T18:43:37.913" v="22" actId="478"/>
          <ac:picMkLst>
            <pc:docMk/>
            <pc:sldMk cId="1943084962" sldId="256"/>
            <ac:picMk id="6" creationId="{5FDCEF0E-D479-BE2F-4D71-168CB2EE943F}"/>
          </ac:picMkLst>
        </pc:picChg>
        <pc:picChg chg="add mod">
          <ac:chgData name="DEYCI GISELA TOLOZA ORTEGA" userId="c82dd905-794c-475b-b338-44886b16dd23" providerId="ADAL" clId="{378C7A72-81CB-4B96-8BE3-CDAB2123881A}" dt="2023-09-25T13:39:47.053" v="36" actId="1076"/>
          <ac:picMkLst>
            <pc:docMk/>
            <pc:sldMk cId="1943084962" sldId="256"/>
            <ac:picMk id="7" creationId="{6DFBD0F6-D89C-0265-068D-F7CC5971D4D7}"/>
          </ac:picMkLst>
        </pc:picChg>
        <pc:picChg chg="add del mod">
          <ac:chgData name="DEYCI GISELA TOLOZA ORTEGA" userId="c82dd905-794c-475b-b338-44886b16dd23" providerId="ADAL" clId="{378C7A72-81CB-4B96-8BE3-CDAB2123881A}" dt="2023-09-15T18:43:55.758" v="29" actId="21"/>
          <ac:picMkLst>
            <pc:docMk/>
            <pc:sldMk cId="1943084962" sldId="256"/>
            <ac:picMk id="8" creationId="{7B6EF744-68C0-462A-EE28-439448F7FF01}"/>
          </ac:picMkLst>
        </pc:picChg>
        <pc:picChg chg="add del mod">
          <ac:chgData name="DEYCI GISELA TOLOZA ORTEGA" userId="c82dd905-794c-475b-b338-44886b16dd23" providerId="ADAL" clId="{378C7A72-81CB-4B96-8BE3-CDAB2123881A}" dt="2023-09-25T13:39:38.372" v="32" actId="478"/>
          <ac:picMkLst>
            <pc:docMk/>
            <pc:sldMk cId="1943084962" sldId="256"/>
            <ac:picMk id="11" creationId="{D48BE1F6-A6D0-648A-0215-A1606383AA44}"/>
          </ac:picMkLst>
        </pc:picChg>
        <pc:picChg chg="del">
          <ac:chgData name="DEYCI GISELA TOLOZA ORTEGA" userId="c82dd905-794c-475b-b338-44886b16dd23" providerId="ADAL" clId="{378C7A72-81CB-4B96-8BE3-CDAB2123881A}" dt="2023-08-28T21:51:41.783" v="6" actId="478"/>
          <ac:picMkLst>
            <pc:docMk/>
            <pc:sldMk cId="1943084962" sldId="256"/>
            <ac:picMk id="119" creationId="{F5A27DDD-7C29-DBC5-62F7-20CD246FE3D5}"/>
          </ac:picMkLst>
        </pc:picChg>
        <pc:cxnChg chg="mod">
          <ac:chgData name="DEYCI GISELA TOLOZA ORTEGA" userId="c82dd905-794c-475b-b338-44886b16dd23" providerId="ADAL" clId="{378C7A72-81CB-4B96-8BE3-CDAB2123881A}" dt="2023-08-28T21:51:37.831" v="5" actId="478"/>
          <ac:cxnSpMkLst>
            <pc:docMk/>
            <pc:sldMk cId="1943084962" sldId="256"/>
            <ac:cxnSpMk id="12" creationId="{64408DEC-1BA9-EFF7-80DC-41ADA6ACF2BA}"/>
          </ac:cxnSpMkLst>
        </pc:cxnChg>
      </pc:sldChg>
      <pc:sldChg chg="ord">
        <pc:chgData name="DEYCI GISELA TOLOZA ORTEGA" userId="c82dd905-794c-475b-b338-44886b16dd23" providerId="ADAL" clId="{378C7A72-81CB-4B96-8BE3-CDAB2123881A}" dt="2023-08-25T14:05:37.660" v="3"/>
        <pc:sldMkLst>
          <pc:docMk/>
          <pc:sldMk cId="258841658" sldId="258"/>
        </pc:sldMkLst>
      </pc:sldChg>
      <pc:sldChg chg="add">
        <pc:chgData name="DEYCI GISELA TOLOZA ORTEGA" userId="c82dd905-794c-475b-b338-44886b16dd23" providerId="ADAL" clId="{378C7A72-81CB-4B96-8BE3-CDAB2123881A}" dt="2023-09-15T18:42:23.681" v="13" actId="2890"/>
        <pc:sldMkLst>
          <pc:docMk/>
          <pc:sldMk cId="377706996" sldId="259"/>
        </pc:sldMkLst>
      </pc:sldChg>
    </pc:docChg>
  </pc:docChgLst>
  <pc:docChgLst>
    <pc:chgData name="DEYCI GISELA TOLOZA ORTEGA" userId="c82dd905-794c-475b-b338-44886b16dd23" providerId="ADAL" clId="{538E7ADE-D989-4BA0-8EC9-124695FF169D}"/>
    <pc:docChg chg="custSel addSld delSld modSld sldOrd">
      <pc:chgData name="DEYCI GISELA TOLOZA ORTEGA" userId="c82dd905-794c-475b-b338-44886b16dd23" providerId="ADAL" clId="{538E7ADE-D989-4BA0-8EC9-124695FF169D}" dt="2023-11-02T17:59:22.781" v="16"/>
      <pc:docMkLst>
        <pc:docMk/>
      </pc:docMkLst>
      <pc:sldChg chg="addSp modSp mod">
        <pc:chgData name="DEYCI GISELA TOLOZA ORTEGA" userId="c82dd905-794c-475b-b338-44886b16dd23" providerId="ADAL" clId="{538E7ADE-D989-4BA0-8EC9-124695FF169D}" dt="2023-11-02T17:56:49.288" v="7" actId="1076"/>
        <pc:sldMkLst>
          <pc:docMk/>
          <pc:sldMk cId="1943084962" sldId="256"/>
        </pc:sldMkLst>
        <pc:picChg chg="add mod">
          <ac:chgData name="DEYCI GISELA TOLOZA ORTEGA" userId="c82dd905-794c-475b-b338-44886b16dd23" providerId="ADAL" clId="{538E7ADE-D989-4BA0-8EC9-124695FF169D}" dt="2023-11-02T17:56:45" v="5" actId="1076"/>
          <ac:picMkLst>
            <pc:docMk/>
            <pc:sldMk cId="1943084962" sldId="256"/>
            <ac:picMk id="8" creationId="{83C2EF85-367D-68E0-B6E1-E4179D4D3479}"/>
          </ac:picMkLst>
        </pc:picChg>
        <pc:picChg chg="add mod">
          <ac:chgData name="DEYCI GISELA TOLOZA ORTEGA" userId="c82dd905-794c-475b-b338-44886b16dd23" providerId="ADAL" clId="{538E7ADE-D989-4BA0-8EC9-124695FF169D}" dt="2023-11-02T17:56:49.288" v="7" actId="1076"/>
          <ac:picMkLst>
            <pc:docMk/>
            <pc:sldMk cId="1943084962" sldId="256"/>
            <ac:picMk id="11" creationId="{BF20DF76-5105-B1C9-4A95-11168188D1C7}"/>
          </ac:picMkLst>
        </pc:picChg>
      </pc:sldChg>
      <pc:sldChg chg="new del ord">
        <pc:chgData name="DEYCI GISELA TOLOZA ORTEGA" userId="c82dd905-794c-475b-b338-44886b16dd23" providerId="ADAL" clId="{538E7ADE-D989-4BA0-8EC9-124695FF169D}" dt="2023-11-02T17:56:33.242" v="3" actId="2696"/>
        <pc:sldMkLst>
          <pc:docMk/>
          <pc:sldMk cId="3313815912" sldId="260"/>
        </pc:sldMkLst>
      </pc:sldChg>
      <pc:sldChg chg="addSp delSp modSp add mod ord">
        <pc:chgData name="DEYCI GISELA TOLOZA ORTEGA" userId="c82dd905-794c-475b-b338-44886b16dd23" providerId="ADAL" clId="{538E7ADE-D989-4BA0-8EC9-124695FF169D}" dt="2023-11-02T17:59:22.781" v="16"/>
        <pc:sldMkLst>
          <pc:docMk/>
          <pc:sldMk cId="3731355996" sldId="271"/>
        </pc:sldMkLst>
        <pc:spChg chg="del">
          <ac:chgData name="DEYCI GISELA TOLOZA ORTEGA" userId="c82dd905-794c-475b-b338-44886b16dd23" providerId="ADAL" clId="{538E7ADE-D989-4BA0-8EC9-124695FF169D}" dt="2023-11-02T17:59:08.827" v="11" actId="478"/>
          <ac:spMkLst>
            <pc:docMk/>
            <pc:sldMk cId="3731355996" sldId="271"/>
            <ac:spMk id="2" creationId="{1D889D8A-5868-46F6-9256-9C7B5C9D8513}"/>
          </ac:spMkLst>
        </pc:spChg>
        <pc:spChg chg="del">
          <ac:chgData name="DEYCI GISELA TOLOZA ORTEGA" userId="c82dd905-794c-475b-b338-44886b16dd23" providerId="ADAL" clId="{538E7ADE-D989-4BA0-8EC9-124695FF169D}" dt="2023-11-02T17:59:15.687" v="13" actId="478"/>
          <ac:spMkLst>
            <pc:docMk/>
            <pc:sldMk cId="3731355996" sldId="271"/>
            <ac:spMk id="3" creationId="{F167EA66-0B63-450E-92C3-6AD27F25BD0B}"/>
          </ac:spMkLst>
        </pc:spChg>
        <pc:spChg chg="add del mod">
          <ac:chgData name="DEYCI GISELA TOLOZA ORTEGA" userId="c82dd905-794c-475b-b338-44886b16dd23" providerId="ADAL" clId="{538E7ADE-D989-4BA0-8EC9-124695FF169D}" dt="2023-11-02T17:59:12.071" v="12" actId="478"/>
          <ac:spMkLst>
            <pc:docMk/>
            <pc:sldMk cId="3731355996" sldId="271"/>
            <ac:spMk id="7" creationId="{E2D7C878-1CCC-A8EE-5DB2-C0D7B0EE0305}"/>
          </ac:spMkLst>
        </pc:spChg>
        <pc:spChg chg="del">
          <ac:chgData name="DEYCI GISELA TOLOZA ORTEGA" userId="c82dd905-794c-475b-b338-44886b16dd23" providerId="ADAL" clId="{538E7ADE-D989-4BA0-8EC9-124695FF169D}" dt="2023-11-02T17:59:21.015" v="15" actId="478"/>
          <ac:spMkLst>
            <pc:docMk/>
            <pc:sldMk cId="3731355996" sldId="271"/>
            <ac:spMk id="10" creationId="{A66F91E1-BFE7-67EC-9AB9-07E42D508BB1}"/>
          </ac:spMkLst>
        </pc:spChg>
        <pc:spChg chg="add del mod">
          <ac:chgData name="DEYCI GISELA TOLOZA ORTEGA" userId="c82dd905-794c-475b-b338-44886b16dd23" providerId="ADAL" clId="{538E7ADE-D989-4BA0-8EC9-124695FF169D}" dt="2023-11-02T17:59:17.949" v="14" actId="478"/>
          <ac:spMkLst>
            <pc:docMk/>
            <pc:sldMk cId="3731355996" sldId="271"/>
            <ac:spMk id="11" creationId="{61BA5742-7D15-FADD-5345-6C5C087D212D}"/>
          </ac:spMkLst>
        </pc:spChg>
        <pc:spChg chg="add mod">
          <ac:chgData name="DEYCI GISELA TOLOZA ORTEGA" userId="c82dd905-794c-475b-b338-44886b16dd23" providerId="ADAL" clId="{538E7ADE-D989-4BA0-8EC9-124695FF169D}" dt="2023-11-02T17:59:22.781" v="16"/>
          <ac:spMkLst>
            <pc:docMk/>
            <pc:sldMk cId="3731355996" sldId="271"/>
            <ac:spMk id="12" creationId="{AE5F1A96-3B77-3853-50B7-F45C133E2891}"/>
          </ac:spMkLst>
        </pc:spChg>
        <pc:spChg chg="add mod">
          <ac:chgData name="DEYCI GISELA TOLOZA ORTEGA" userId="c82dd905-794c-475b-b338-44886b16dd23" providerId="ADAL" clId="{538E7ADE-D989-4BA0-8EC9-124695FF169D}" dt="2023-11-02T17:59:22.781" v="16"/>
          <ac:spMkLst>
            <pc:docMk/>
            <pc:sldMk cId="3731355996" sldId="271"/>
            <ac:spMk id="13" creationId="{F2B6C509-3229-DED9-F635-15E73CF6829B}"/>
          </ac:spMkLst>
        </pc:spChg>
        <pc:spChg chg="add mod">
          <ac:chgData name="DEYCI GISELA TOLOZA ORTEGA" userId="c82dd905-794c-475b-b338-44886b16dd23" providerId="ADAL" clId="{538E7ADE-D989-4BA0-8EC9-124695FF169D}" dt="2023-11-02T17:59:22.781" v="16"/>
          <ac:spMkLst>
            <pc:docMk/>
            <pc:sldMk cId="3731355996" sldId="271"/>
            <ac:spMk id="14" creationId="{E7349945-1A1F-6DD1-7005-30DAB2EDA3B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845FD1-8190-AB26-8FA2-F0FD111DB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45E1F20-A158-E82C-5245-833CA22729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05D8B8-F897-5AAB-5C17-80E8D6449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DBC0C6-D3C8-1233-66F9-27BFF649C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8A8C30-1BEE-C55D-3930-44C69DC4A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8107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6EF80A-1AAE-F0C0-D5C6-AE819EEA2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63F29F-4457-5749-0930-F94F4DD6AA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25F415-16B0-7C0D-E9AD-28012D954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38DC73-D6B7-DCF7-B71A-F1BBC7F86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CEAEB8-B796-E7D9-0F4A-75FE8F32A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267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815D95-BB9A-94CE-C92C-29F6617FAF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04A4FE1-03C2-5A88-009F-865FEC0AB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0F765E-6C5A-4730-0837-1EA1B73B7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BFF2A6-4FEB-5087-E443-EF51B6CE1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D80385-ABE5-FF4C-3392-753B70CE5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086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>
            <a:extLst>
              <a:ext uri="{FF2B5EF4-FFF2-40B4-BE49-F238E27FC236}">
                <a16:creationId xmlns:a16="http://schemas.microsoft.com/office/drawing/2014/main" id="{350D3BD0-BC8E-4B35-9976-57F7907B5B85}"/>
              </a:ext>
            </a:extLst>
          </p:cNvPr>
          <p:cNvSpPr/>
          <p:nvPr userDrawn="1"/>
        </p:nvSpPr>
        <p:spPr>
          <a:xfrm>
            <a:off x="0" y="6234835"/>
            <a:ext cx="3634190" cy="62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CA1D6966-66D3-48D4-AAB1-6E11B0019559}"/>
              </a:ext>
            </a:extLst>
          </p:cNvPr>
          <p:cNvSpPr/>
          <p:nvPr userDrawn="1"/>
        </p:nvSpPr>
        <p:spPr>
          <a:xfrm>
            <a:off x="5227093" y="0"/>
            <a:ext cx="5868537" cy="106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E104AC6-AA81-401E-8745-F28CCD87D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0" y="0"/>
            <a:ext cx="8562644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6AAC51A-D87D-4A87-B616-53E7C6B8E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2600000">
            <a:off x="11151792" y="731568"/>
            <a:ext cx="1966802" cy="195767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632831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tx2"/>
                </a:solidFill>
                <a:effectLst/>
              </a:defRPr>
            </a:lvl1pPr>
          </a:lstStyle>
          <a:p>
            <a:r>
              <a:rPr lang="es-ES_tradnl" dirty="0"/>
              <a:t>Clic para editar título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632831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2/11/2023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17" name="Imagen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F928882-7CC5-498D-8B29-C6D890851B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0128D76B-E8D7-4DD7-9AB4-B4F39A40FB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27" name="Marcador de posición de imagen 26">
            <a:extLst>
              <a:ext uri="{FF2B5EF4-FFF2-40B4-BE49-F238E27FC236}">
                <a16:creationId xmlns:a16="http://schemas.microsoft.com/office/drawing/2014/main" id="{12F37C8A-E0CA-4AF7-AF29-1F392DE5CC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159997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 dirty="0"/>
              <a:t>Inserta tu imagen aquí</a:t>
            </a:r>
          </a:p>
        </p:txBody>
      </p:sp>
    </p:spTree>
    <p:extLst>
      <p:ext uri="{BB962C8B-B14F-4D97-AF65-F5344CB8AC3E}">
        <p14:creationId xmlns:p14="http://schemas.microsoft.com/office/powerpoint/2010/main" val="3955830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B868CE-CFF3-ADCD-349E-32C8350AD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25543F-A128-B0C3-3D7B-2B62309BA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A91BF3-1A5A-2B3F-D6DB-8AB9B6952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1A534F-3FD9-366A-E7FD-A636209B2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D2A187-4AF9-4E32-D960-99F232B44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885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079552-1133-E431-8B2F-F8AEF8ECA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33A2A8-961D-4A55-BB6B-C455EE6C1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347A33-ECB3-3CA2-6D5D-AF2E03D4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1FC8E4-FDBC-6C6E-122C-02EAE1365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D7C5F7-C6FB-9EE0-60D1-B571ACDEB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1208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E9C4B-BA2E-5B46-EBEE-BAE4923A7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EEB8A3-DE9C-22C0-0072-916DAE5BE1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C56517-C404-6EF6-A040-9667A9E7C4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24E7218-9AEE-7D21-36FC-9B32B69D0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DB285B1-95E1-FCE8-9E35-1535C1D8F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F97390-2D2C-A5F7-F4FD-6DAF4D2F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2659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2BC517-F98E-1648-4F26-96BB8D72B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87124E9-8254-1DED-ABAA-CDC106C2B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CB5A95F-E687-E3F0-827B-2F203A7E63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46AB63-6388-6E78-03D4-89E8570355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BCA36F6-EFA6-FBF2-0AB0-A633903940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B3E6DC6-C49D-7F6A-86BA-DF0A14EA9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54AC4B0-950E-1D2B-D757-99E70EE8B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836DBFE-F04F-284D-2DEE-F3BE280A7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651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7E7409-DBAF-6F29-4E03-7BFDDAD65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0C16350-B475-A44E-313C-DEE96666D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AEDF4B-5E85-81E2-9367-E7D4A0BA0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FEDEAE8-1DA0-3E19-00C5-2A4FC79D4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8838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65732B0-2814-4BBB-D1C4-A51F69D5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A1ED70F-8159-CB12-E61D-4316BDEE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3E912A-BA2B-138A-603E-9A37F2C53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273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2EF996-1133-B660-FB9A-A5250F7E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895D88-39FA-6C9A-3D1E-381116816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C9AEC57-7157-FE14-E442-723D4F6D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4EE19D5-85BE-0E80-A74D-CF5F9C3C4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26326E1-3278-4B01-E07E-28CBF349A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B32C1BE-C789-83C2-A0AE-A3193FC0F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992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39992B-A74C-47FA-4223-6221723DE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EFB6053-3B4D-A4A8-9059-285EE7AEE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FE8B2A4-B5F9-C8DF-2E07-78A80BFCA9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FB2777-27A5-D720-6064-D199CE054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305B32-BF20-599D-A4D3-EE629188D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F1F876-04CA-BF8D-4B08-5E3F915F6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422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E971AD2-FB9C-FD4C-956D-2EB9EF694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ECF8BBB-1880-6770-FA78-C9B7F800F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A549B8-E189-8C88-1576-E63B41DE20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733B5-F579-4BB6-852F-EB25056EED55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41362-CBF1-D251-C78D-73E464D3A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3355C5-AF19-95BA-F7B8-82957FEF3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0888-1DC1-4F4C-967C-15C50F3E98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332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822678-0FBF-4966-8039-97792FBF1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276C-C95C-7442-A41C-2D466E8A49CB}" type="datetime1">
              <a:rPr lang="es-CO" smtClean="0"/>
              <a:pPr/>
              <a:t>2/11/2023</a:t>
            </a:fld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42EA32-3F0C-40CA-9DA1-8A0C45A7A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1</a:t>
            </a:fld>
            <a:endParaRPr lang="es-ES_tradnl"/>
          </a:p>
        </p:txBody>
      </p:sp>
      <p:pic>
        <p:nvPicPr>
          <p:cNvPr id="9" name="Marcador de posición de imagen 8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B7F362B7-1D16-5B78-9509-1C681894841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4960" t="2623" r="24330" b="-2623"/>
          <a:stretch/>
        </p:blipFill>
        <p:spPr>
          <a:xfrm>
            <a:off x="1374628" y="1159997"/>
            <a:ext cx="4787693" cy="4789273"/>
          </a:xfrm>
          <a:ln>
            <a:noFill/>
          </a:ln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AE5F1A96-3B77-3853-50B7-F45C133E28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2831" y="1965980"/>
            <a:ext cx="5069732" cy="1932489"/>
          </a:xfrm>
        </p:spPr>
        <p:txBody>
          <a:bodyPr>
            <a:noAutofit/>
          </a:bodyPr>
          <a:lstStyle/>
          <a:p>
            <a:r>
              <a:rPr lang="es-CO" sz="3600" dirty="0"/>
              <a:t>Solución de Inteligencia de Negocios para el programa Somos</a:t>
            </a:r>
          </a:p>
        </p:txBody>
      </p:sp>
      <p:sp>
        <p:nvSpPr>
          <p:cNvPr id="13" name="Subtítulo 2">
            <a:extLst>
              <a:ext uri="{FF2B5EF4-FFF2-40B4-BE49-F238E27FC236}">
                <a16:creationId xmlns:a16="http://schemas.microsoft.com/office/drawing/2014/main" id="{F2B6C509-3229-DED9-F635-15E73CF68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2831" y="4115857"/>
            <a:ext cx="4453249" cy="838279"/>
          </a:xfrm>
        </p:spPr>
        <p:txBody>
          <a:bodyPr/>
          <a:lstStyle/>
          <a:p>
            <a:r>
              <a:rPr lang="es-CO" dirty="0" err="1"/>
              <a:t>CoE</a:t>
            </a:r>
            <a:r>
              <a:rPr lang="es-CO" dirty="0"/>
              <a:t> Soluciones Digitales</a:t>
            </a:r>
          </a:p>
        </p:txBody>
      </p:sp>
      <p:sp>
        <p:nvSpPr>
          <p:cNvPr id="14" name="Marcador de pie de página 4">
            <a:extLst>
              <a:ext uri="{FF2B5EF4-FFF2-40B4-BE49-F238E27FC236}">
                <a16:creationId xmlns:a16="http://schemas.microsoft.com/office/drawing/2014/main" id="{E7349945-1A1F-6DD1-7005-30DAB2EDA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 dirty="0"/>
              <a:t>ESSA / </a:t>
            </a:r>
            <a:r>
              <a:rPr lang="es-CO" sz="1200" dirty="0"/>
              <a:t>Solución de Inteligencia de Negocios para el programa Somos</a:t>
            </a:r>
            <a:r>
              <a:rPr lang="es-ES_tradnl" dirty="0"/>
              <a:t>/ Introducción</a:t>
            </a:r>
          </a:p>
        </p:txBody>
      </p:sp>
    </p:spTree>
    <p:extLst>
      <p:ext uri="{BB962C8B-B14F-4D97-AF65-F5344CB8AC3E}">
        <p14:creationId xmlns:p14="http://schemas.microsoft.com/office/powerpoint/2010/main" val="373135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n 4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CBAD7860-9825-2E54-0C9E-740DC25CE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855"/>
            <a:ext cx="12192000" cy="5990289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3C4865F-00A1-24A6-98D9-826C0805C900}"/>
              </a:ext>
            </a:extLst>
          </p:cNvPr>
          <p:cNvSpPr/>
          <p:nvPr/>
        </p:nvSpPr>
        <p:spPr>
          <a:xfrm>
            <a:off x="418621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vinculados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0DF4CBAF-4033-F36D-3D20-9B289F47DDFE}"/>
              </a:ext>
            </a:extLst>
          </p:cNvPr>
          <p:cNvSpPr/>
          <p:nvPr/>
        </p:nvSpPr>
        <p:spPr>
          <a:xfrm>
            <a:off x="1263382" y="3647838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cxnSp>
        <p:nvCxnSpPr>
          <p:cNvPr id="12" name="Conector: angular 11">
            <a:extLst>
              <a:ext uri="{FF2B5EF4-FFF2-40B4-BE49-F238E27FC236}">
                <a16:creationId xmlns:a16="http://schemas.microsoft.com/office/drawing/2014/main" id="{64408DEC-1BA9-EFF7-80DC-41ADA6ACF2BA}"/>
              </a:ext>
            </a:extLst>
          </p:cNvPr>
          <p:cNvCxnSpPr>
            <a:cxnSpLocks/>
            <a:endCxn id="9" idx="1"/>
          </p:cNvCxnSpPr>
          <p:nvPr/>
        </p:nvCxnSpPr>
        <p:spPr>
          <a:xfrm rot="5400000">
            <a:off x="197253" y="3326518"/>
            <a:ext cx="763786" cy="321049"/>
          </a:xfrm>
          <a:prstGeom prst="bentConnector4">
            <a:avLst>
              <a:gd name="adj1" fmla="val 21310"/>
              <a:gd name="adj2" fmla="val 143315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angular 15">
            <a:extLst>
              <a:ext uri="{FF2B5EF4-FFF2-40B4-BE49-F238E27FC236}">
                <a16:creationId xmlns:a16="http://schemas.microsoft.com/office/drawing/2014/main" id="{1364DD81-3725-FC4D-BAC8-28A540E8EC65}"/>
              </a:ext>
            </a:extLst>
          </p:cNvPr>
          <p:cNvCxnSpPr>
            <a:cxnSpLocks/>
            <a:endCxn id="10" idx="1"/>
          </p:cNvCxnSpPr>
          <p:nvPr/>
        </p:nvCxnSpPr>
        <p:spPr>
          <a:xfrm rot="5400000">
            <a:off x="1048609" y="3319921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EA437B2F-D068-CCAD-C3C2-1CB76B214D82}"/>
              </a:ext>
            </a:extLst>
          </p:cNvPr>
          <p:cNvSpPr/>
          <p:nvPr/>
        </p:nvSpPr>
        <p:spPr>
          <a:xfrm>
            <a:off x="418622" y="4165185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vinculados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F7E65D1C-BC54-1484-6FFB-5D0E1C8F7551}"/>
              </a:ext>
            </a:extLst>
          </p:cNvPr>
          <p:cNvSpPr/>
          <p:nvPr/>
        </p:nvSpPr>
        <p:spPr>
          <a:xfrm>
            <a:off x="1263382" y="4165184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F883B96C-2DB6-71F7-31E7-E20E23CDD80F}"/>
              </a:ext>
            </a:extLst>
          </p:cNvPr>
          <p:cNvSpPr/>
          <p:nvPr/>
        </p:nvSpPr>
        <p:spPr>
          <a:xfrm>
            <a:off x="1263382" y="4682531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Tasa de aprobación y rechazo</a:t>
            </a:r>
          </a:p>
        </p:txBody>
      </p: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9E7C7F6D-0F1B-55F0-4763-E8F68FFF5210}"/>
              </a:ext>
            </a:extLst>
          </p:cNvPr>
          <p:cNvCxnSpPr>
            <a:cxnSpLocks/>
            <a:endCxn id="24" idx="1"/>
          </p:cNvCxnSpPr>
          <p:nvPr/>
        </p:nvCxnSpPr>
        <p:spPr>
          <a:xfrm rot="5400000">
            <a:off x="789938" y="3578593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: angular 29">
            <a:extLst>
              <a:ext uri="{FF2B5EF4-FFF2-40B4-BE49-F238E27FC236}">
                <a16:creationId xmlns:a16="http://schemas.microsoft.com/office/drawing/2014/main" id="{F02751FC-81F9-06A6-E11B-592D285C0F63}"/>
              </a:ext>
            </a:extLst>
          </p:cNvPr>
          <p:cNvCxnSpPr>
            <a:cxnSpLocks/>
            <a:endCxn id="25" idx="1"/>
          </p:cNvCxnSpPr>
          <p:nvPr/>
        </p:nvCxnSpPr>
        <p:spPr>
          <a:xfrm rot="5400000">
            <a:off x="531263" y="3837269"/>
            <a:ext cx="1798479" cy="334240"/>
          </a:xfrm>
          <a:prstGeom prst="bentConnector4">
            <a:avLst>
              <a:gd name="adj1" fmla="val 9004"/>
              <a:gd name="adj2" fmla="val 13875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: angular 38">
            <a:extLst>
              <a:ext uri="{FF2B5EF4-FFF2-40B4-BE49-F238E27FC236}">
                <a16:creationId xmlns:a16="http://schemas.microsoft.com/office/drawing/2014/main" id="{4E41FFD7-CD87-74EE-029A-DAEAF5AF44A6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>
            <a:off x="-61422" y="3585192"/>
            <a:ext cx="1281136" cy="321047"/>
          </a:xfrm>
          <a:prstGeom prst="bentConnector4">
            <a:avLst>
              <a:gd name="adj1" fmla="val 12673"/>
              <a:gd name="adj2" fmla="val 14331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Imagen 81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7CB0ABB4-8241-3957-DED0-DF3D82605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791" y="2542531"/>
            <a:ext cx="223557" cy="223557"/>
          </a:xfrm>
          <a:prstGeom prst="rect">
            <a:avLst/>
          </a:prstGeom>
        </p:spPr>
      </p:pic>
      <p:pic>
        <p:nvPicPr>
          <p:cNvPr id="83" name="Imagen 82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84408B48-92D8-8A4C-1DE8-73882C12C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431" y="2542530"/>
            <a:ext cx="223557" cy="223557"/>
          </a:xfrm>
          <a:prstGeom prst="rect">
            <a:avLst/>
          </a:prstGeom>
        </p:spPr>
      </p:pic>
      <p:pic>
        <p:nvPicPr>
          <p:cNvPr id="84" name="Imagen 83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0F3249DA-65CF-309A-5B61-A001B67C2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71" y="2542530"/>
            <a:ext cx="223557" cy="223557"/>
          </a:xfrm>
          <a:prstGeom prst="rect">
            <a:avLst/>
          </a:prstGeom>
        </p:spPr>
      </p:pic>
      <p:pic>
        <p:nvPicPr>
          <p:cNvPr id="86" name="Imagen 85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6CB1517E-C2A0-9847-27EE-683E6E00A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351" y="2542528"/>
            <a:ext cx="223557" cy="223557"/>
          </a:xfrm>
          <a:prstGeom prst="rect">
            <a:avLst/>
          </a:prstGeom>
        </p:spPr>
      </p:pic>
      <p:sp>
        <p:nvSpPr>
          <p:cNvPr id="88" name="Rectángulo: esquinas redondeadas 87">
            <a:extLst>
              <a:ext uri="{FF2B5EF4-FFF2-40B4-BE49-F238E27FC236}">
                <a16:creationId xmlns:a16="http://schemas.microsoft.com/office/drawing/2014/main" id="{8373448B-9D9D-2ABD-3549-054FD4019240}"/>
              </a:ext>
            </a:extLst>
          </p:cNvPr>
          <p:cNvSpPr/>
          <p:nvPr/>
        </p:nvSpPr>
        <p:spPr>
          <a:xfrm>
            <a:off x="126338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sp>
        <p:nvSpPr>
          <p:cNvPr id="89" name="Rectángulo: esquinas redondeadas 88">
            <a:extLst>
              <a:ext uri="{FF2B5EF4-FFF2-40B4-BE49-F238E27FC236}">
                <a16:creationId xmlns:a16="http://schemas.microsoft.com/office/drawing/2014/main" id="{05FB85B2-D766-4038-ED3E-5BC831E8C58F}"/>
              </a:ext>
            </a:extLst>
          </p:cNvPr>
          <p:cNvSpPr/>
          <p:nvPr/>
        </p:nvSpPr>
        <p:spPr>
          <a:xfrm>
            <a:off x="1263382" y="4165185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90" name="Rectángulo: esquinas redondeadas 89">
            <a:extLst>
              <a:ext uri="{FF2B5EF4-FFF2-40B4-BE49-F238E27FC236}">
                <a16:creationId xmlns:a16="http://schemas.microsoft.com/office/drawing/2014/main" id="{B46E5465-B37D-9956-2A8E-455B978AD4AF}"/>
              </a:ext>
            </a:extLst>
          </p:cNvPr>
          <p:cNvSpPr/>
          <p:nvPr/>
        </p:nvSpPr>
        <p:spPr>
          <a:xfrm>
            <a:off x="380071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ágil</a:t>
            </a:r>
          </a:p>
        </p:txBody>
      </p:sp>
      <p:sp>
        <p:nvSpPr>
          <p:cNvPr id="91" name="Rectángulo: esquinas redondeadas 90">
            <a:extLst>
              <a:ext uri="{FF2B5EF4-FFF2-40B4-BE49-F238E27FC236}">
                <a16:creationId xmlns:a16="http://schemas.microsoft.com/office/drawing/2014/main" id="{CFAB758E-6EC2-9AB5-A793-EFEA0E8D0CD3}"/>
              </a:ext>
            </a:extLst>
          </p:cNvPr>
          <p:cNvSpPr/>
          <p:nvPr/>
        </p:nvSpPr>
        <p:spPr>
          <a:xfrm>
            <a:off x="210814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</a:t>
            </a:r>
            <a:r>
              <a:rPr lang="es-CO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ViveSomos</a:t>
            </a:r>
            <a:endParaRPr lang="es-CO" sz="600" dirty="0">
              <a:solidFill>
                <a:schemeClr val="tx1">
                  <a:lumMod val="65000"/>
                  <a:lumOff val="35000"/>
                </a:schemeClr>
              </a:solidFill>
              <a:latin typeface="Aller" panose="02000503030000020004" pitchFamily="2" charset="0"/>
            </a:endParaRPr>
          </a:p>
        </p:txBody>
      </p:sp>
      <p:sp>
        <p:nvSpPr>
          <p:cNvPr id="92" name="Rectángulo: esquinas redondeadas 91">
            <a:extLst>
              <a:ext uri="{FF2B5EF4-FFF2-40B4-BE49-F238E27FC236}">
                <a16:creationId xmlns:a16="http://schemas.microsoft.com/office/drawing/2014/main" id="{6B15C660-6B23-C5EE-B540-58ED9404CFAE}"/>
              </a:ext>
            </a:extLst>
          </p:cNvPr>
          <p:cNvSpPr/>
          <p:nvPr/>
        </p:nvSpPr>
        <p:spPr>
          <a:xfrm>
            <a:off x="2952902" y="3653333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Top productos cantidad y valor</a:t>
            </a:r>
          </a:p>
        </p:txBody>
      </p:sp>
      <p:sp>
        <p:nvSpPr>
          <p:cNvPr id="93" name="Rectángulo: esquinas redondeadas 92">
            <a:extLst>
              <a:ext uri="{FF2B5EF4-FFF2-40B4-BE49-F238E27FC236}">
                <a16:creationId xmlns:a16="http://schemas.microsoft.com/office/drawing/2014/main" id="{06DB1811-B765-2E9C-3579-A78633177DBC}"/>
              </a:ext>
            </a:extLst>
          </p:cNvPr>
          <p:cNvSpPr/>
          <p:nvPr/>
        </p:nvSpPr>
        <p:spPr>
          <a:xfrm>
            <a:off x="380071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tarjeta</a:t>
            </a:r>
          </a:p>
        </p:txBody>
      </p:sp>
      <p:sp>
        <p:nvSpPr>
          <p:cNvPr id="94" name="Rectángulo: esquinas redondeadas 93">
            <a:extLst>
              <a:ext uri="{FF2B5EF4-FFF2-40B4-BE49-F238E27FC236}">
                <a16:creationId xmlns:a16="http://schemas.microsoft.com/office/drawing/2014/main" id="{64EC35BC-B6ED-8A4D-4744-7932E2F2BC87}"/>
              </a:ext>
            </a:extLst>
          </p:cNvPr>
          <p:cNvSpPr/>
          <p:nvPr/>
        </p:nvSpPr>
        <p:spPr>
          <a:xfrm>
            <a:off x="464547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Recompra clientes</a:t>
            </a:r>
          </a:p>
        </p:txBody>
      </p:sp>
      <p:sp>
        <p:nvSpPr>
          <p:cNvPr id="95" name="Rectángulo: esquinas redondeadas 94">
            <a:extLst>
              <a:ext uri="{FF2B5EF4-FFF2-40B4-BE49-F238E27FC236}">
                <a16:creationId xmlns:a16="http://schemas.microsoft.com/office/drawing/2014/main" id="{B22EDE3A-FADD-235E-51F4-806D8A305125}"/>
              </a:ext>
            </a:extLst>
          </p:cNvPr>
          <p:cNvSpPr/>
          <p:nvPr/>
        </p:nvSpPr>
        <p:spPr>
          <a:xfrm>
            <a:off x="464547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Ticket promedio de compra</a:t>
            </a:r>
          </a:p>
        </p:txBody>
      </p:sp>
      <p:sp>
        <p:nvSpPr>
          <p:cNvPr id="96" name="Rectángulo: esquinas redondeadas 95">
            <a:extLst>
              <a:ext uri="{FF2B5EF4-FFF2-40B4-BE49-F238E27FC236}">
                <a16:creationId xmlns:a16="http://schemas.microsoft.com/office/drawing/2014/main" id="{1DBA7464-60C8-AD35-9551-23BE0391E086}"/>
              </a:ext>
            </a:extLst>
          </p:cNvPr>
          <p:cNvSpPr/>
          <p:nvPr/>
        </p:nvSpPr>
        <p:spPr>
          <a:xfrm>
            <a:off x="5491952" y="365262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recaudo mes</a:t>
            </a:r>
          </a:p>
        </p:txBody>
      </p:sp>
      <p:sp>
        <p:nvSpPr>
          <p:cNvPr id="97" name="Rectángulo: esquinas redondeadas 96">
            <a:extLst>
              <a:ext uri="{FF2B5EF4-FFF2-40B4-BE49-F238E27FC236}">
                <a16:creationId xmlns:a16="http://schemas.microsoft.com/office/drawing/2014/main" id="{62A36001-1D05-4F0D-C184-2BD1199C5DFF}"/>
              </a:ext>
            </a:extLst>
          </p:cNvPr>
          <p:cNvSpPr/>
          <p:nvPr/>
        </p:nvSpPr>
        <p:spPr>
          <a:xfrm>
            <a:off x="6336712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por no pago</a:t>
            </a:r>
          </a:p>
        </p:txBody>
      </p:sp>
      <p:sp>
        <p:nvSpPr>
          <p:cNvPr id="98" name="Rectángulo: esquinas redondeadas 97">
            <a:extLst>
              <a:ext uri="{FF2B5EF4-FFF2-40B4-BE49-F238E27FC236}">
                <a16:creationId xmlns:a16="http://schemas.microsoft.com/office/drawing/2014/main" id="{FFED26C8-0F34-9CB2-C670-7DBB2ECA2EE7}"/>
              </a:ext>
            </a:extLst>
          </p:cNvPr>
          <p:cNvSpPr/>
          <p:nvPr/>
        </p:nvSpPr>
        <p:spPr>
          <a:xfrm>
            <a:off x="6345572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definitivo</a:t>
            </a:r>
          </a:p>
        </p:txBody>
      </p:sp>
      <p:cxnSp>
        <p:nvCxnSpPr>
          <p:cNvPr id="101" name="Conector: angular 100">
            <a:extLst>
              <a:ext uri="{FF2B5EF4-FFF2-40B4-BE49-F238E27FC236}">
                <a16:creationId xmlns:a16="http://schemas.microsoft.com/office/drawing/2014/main" id="{48A9EF90-E8EE-5AEA-85DC-E07DF1CF76DB}"/>
              </a:ext>
            </a:extLst>
          </p:cNvPr>
          <p:cNvCxnSpPr>
            <a:cxnSpLocks/>
          </p:cNvCxnSpPr>
          <p:nvPr/>
        </p:nvCxnSpPr>
        <p:spPr>
          <a:xfrm rot="5400000">
            <a:off x="358288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: angular 101">
            <a:extLst>
              <a:ext uri="{FF2B5EF4-FFF2-40B4-BE49-F238E27FC236}">
                <a16:creationId xmlns:a16="http://schemas.microsoft.com/office/drawing/2014/main" id="{76B1A5DB-560F-07C9-7D99-02489B8E282A}"/>
              </a:ext>
            </a:extLst>
          </p:cNvPr>
          <p:cNvCxnSpPr>
            <a:cxnSpLocks/>
          </p:cNvCxnSpPr>
          <p:nvPr/>
        </p:nvCxnSpPr>
        <p:spPr>
          <a:xfrm rot="5400000">
            <a:off x="3324217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: angular 102">
            <a:extLst>
              <a:ext uri="{FF2B5EF4-FFF2-40B4-BE49-F238E27FC236}">
                <a16:creationId xmlns:a16="http://schemas.microsoft.com/office/drawing/2014/main" id="{6C5F786F-B2DF-5E08-A64F-5A82CCEF4100}"/>
              </a:ext>
            </a:extLst>
          </p:cNvPr>
          <p:cNvCxnSpPr>
            <a:cxnSpLocks/>
          </p:cNvCxnSpPr>
          <p:nvPr/>
        </p:nvCxnSpPr>
        <p:spPr>
          <a:xfrm rot="5400000">
            <a:off x="4436629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: angular 103">
            <a:extLst>
              <a:ext uri="{FF2B5EF4-FFF2-40B4-BE49-F238E27FC236}">
                <a16:creationId xmlns:a16="http://schemas.microsoft.com/office/drawing/2014/main" id="{F99CAB80-C840-ECC4-6BFB-9F644DA931B2}"/>
              </a:ext>
            </a:extLst>
          </p:cNvPr>
          <p:cNvCxnSpPr>
            <a:cxnSpLocks/>
          </p:cNvCxnSpPr>
          <p:nvPr/>
        </p:nvCxnSpPr>
        <p:spPr>
          <a:xfrm rot="5400000">
            <a:off x="4177958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: angular 104">
            <a:extLst>
              <a:ext uri="{FF2B5EF4-FFF2-40B4-BE49-F238E27FC236}">
                <a16:creationId xmlns:a16="http://schemas.microsoft.com/office/drawing/2014/main" id="{5A09DDAB-039E-F295-BBD0-7F4F5218DDE2}"/>
              </a:ext>
            </a:extLst>
          </p:cNvPr>
          <p:cNvCxnSpPr>
            <a:cxnSpLocks/>
          </p:cNvCxnSpPr>
          <p:nvPr/>
        </p:nvCxnSpPr>
        <p:spPr>
          <a:xfrm rot="5400000">
            <a:off x="61151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: angular 105">
            <a:extLst>
              <a:ext uri="{FF2B5EF4-FFF2-40B4-BE49-F238E27FC236}">
                <a16:creationId xmlns:a16="http://schemas.microsoft.com/office/drawing/2014/main" id="{1C2AE3E2-3AA1-011E-7C8B-A9475531B566}"/>
              </a:ext>
            </a:extLst>
          </p:cNvPr>
          <p:cNvCxnSpPr>
            <a:cxnSpLocks/>
          </p:cNvCxnSpPr>
          <p:nvPr/>
        </p:nvCxnSpPr>
        <p:spPr>
          <a:xfrm rot="5400000">
            <a:off x="5856486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: angular 106">
            <a:extLst>
              <a:ext uri="{FF2B5EF4-FFF2-40B4-BE49-F238E27FC236}">
                <a16:creationId xmlns:a16="http://schemas.microsoft.com/office/drawing/2014/main" id="{10D9759E-AA8C-C179-7103-350412F735EB}"/>
              </a:ext>
            </a:extLst>
          </p:cNvPr>
          <p:cNvCxnSpPr>
            <a:cxnSpLocks/>
            <a:endCxn id="91" idx="1"/>
          </p:cNvCxnSpPr>
          <p:nvPr/>
        </p:nvCxnSpPr>
        <p:spPr>
          <a:xfrm rot="5400000">
            <a:off x="1881273" y="3332016"/>
            <a:ext cx="763790" cy="310052"/>
          </a:xfrm>
          <a:prstGeom prst="bentConnector4">
            <a:avLst>
              <a:gd name="adj1" fmla="val 21559"/>
              <a:gd name="adj2" fmla="val 13768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: angular 107">
            <a:extLst>
              <a:ext uri="{FF2B5EF4-FFF2-40B4-BE49-F238E27FC236}">
                <a16:creationId xmlns:a16="http://schemas.microsoft.com/office/drawing/2014/main" id="{C6AC4D9D-44C1-110C-DC24-99E9475D052D}"/>
              </a:ext>
            </a:extLst>
          </p:cNvPr>
          <p:cNvCxnSpPr>
            <a:cxnSpLocks/>
          </p:cNvCxnSpPr>
          <p:nvPr/>
        </p:nvCxnSpPr>
        <p:spPr>
          <a:xfrm rot="5400000">
            <a:off x="273690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9E3A35CE-D664-DE3B-25E7-4927E6F3EBCB}"/>
              </a:ext>
            </a:extLst>
          </p:cNvPr>
          <p:cNvCxnSpPr>
            <a:cxnSpLocks/>
          </p:cNvCxnSpPr>
          <p:nvPr/>
        </p:nvCxnSpPr>
        <p:spPr>
          <a:xfrm rot="5400000">
            <a:off x="52754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Imagen 110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6D138601-7549-4A6E-539A-1092C8C15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191" y="2542528"/>
            <a:ext cx="223557" cy="223557"/>
          </a:xfrm>
          <a:prstGeom prst="rect">
            <a:avLst/>
          </a:prstGeom>
        </p:spPr>
      </p:pic>
      <p:pic>
        <p:nvPicPr>
          <p:cNvPr id="2" name="Imagen 1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46B6DB21-4055-3976-B84A-7722F7E10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711" y="2542527"/>
            <a:ext cx="223557" cy="223557"/>
          </a:xfrm>
          <a:prstGeom prst="rect">
            <a:avLst/>
          </a:prstGeom>
        </p:spPr>
      </p:pic>
      <p:pic>
        <p:nvPicPr>
          <p:cNvPr id="3" name="Imagen 2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81AF9A57-D7E1-E2F2-D96C-2465FA495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85" y="2542527"/>
            <a:ext cx="223557" cy="223557"/>
          </a:xfrm>
          <a:prstGeom prst="rect">
            <a:avLst/>
          </a:prstGeom>
        </p:spPr>
      </p:pic>
      <p:pic>
        <p:nvPicPr>
          <p:cNvPr id="4" name="Imagen 3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755B44CF-A10D-28C9-1062-98EDBE5C9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29" y="2557688"/>
            <a:ext cx="223557" cy="223557"/>
          </a:xfrm>
          <a:prstGeom prst="rect">
            <a:avLst/>
          </a:prstGeom>
        </p:spPr>
      </p:pic>
      <p:pic>
        <p:nvPicPr>
          <p:cNvPr id="5" name="Imagen 4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C729B6D8-C230-E990-E6CE-101F9AFA1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756" y="2542526"/>
            <a:ext cx="223557" cy="223557"/>
          </a:xfrm>
          <a:prstGeom prst="rect">
            <a:avLst/>
          </a:prstGeom>
        </p:spPr>
      </p:pic>
      <p:pic>
        <p:nvPicPr>
          <p:cNvPr id="6" name="Imagen 5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4E770039-D1BC-B2D6-A873-2F445305D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323" y="2542526"/>
            <a:ext cx="223557" cy="223557"/>
          </a:xfrm>
          <a:prstGeom prst="rect">
            <a:avLst/>
          </a:prstGeom>
        </p:spPr>
      </p:pic>
      <p:pic>
        <p:nvPicPr>
          <p:cNvPr id="7" name="Imagen 6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6DFBD0F6-D89C-0265-068D-F7CC5971D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161" y="2542526"/>
            <a:ext cx="223557" cy="223557"/>
          </a:xfrm>
          <a:prstGeom prst="rect">
            <a:avLst/>
          </a:prstGeom>
        </p:spPr>
      </p:pic>
      <p:pic>
        <p:nvPicPr>
          <p:cNvPr id="8" name="Imagen 7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83C2EF85-367D-68E0-B6E1-E4179D4D3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589" y="2542525"/>
            <a:ext cx="223557" cy="223557"/>
          </a:xfrm>
          <a:prstGeom prst="rect">
            <a:avLst/>
          </a:prstGeom>
        </p:spPr>
      </p:pic>
      <p:pic>
        <p:nvPicPr>
          <p:cNvPr id="11" name="Imagen 10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BF20DF76-5105-B1C9-4A95-11168188D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427" y="2542525"/>
            <a:ext cx="223557" cy="2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84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n 4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CBAD7860-9825-2E54-0C9E-740DC25CE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855"/>
            <a:ext cx="12192000" cy="5990289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3C4865F-00A1-24A6-98D9-826C0805C900}"/>
              </a:ext>
            </a:extLst>
          </p:cNvPr>
          <p:cNvSpPr/>
          <p:nvPr/>
        </p:nvSpPr>
        <p:spPr>
          <a:xfrm>
            <a:off x="418621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vinculados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0DF4CBAF-4033-F36D-3D20-9B289F47DDFE}"/>
              </a:ext>
            </a:extLst>
          </p:cNvPr>
          <p:cNvSpPr/>
          <p:nvPr/>
        </p:nvSpPr>
        <p:spPr>
          <a:xfrm>
            <a:off x="1263382" y="3647838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cxnSp>
        <p:nvCxnSpPr>
          <p:cNvPr id="12" name="Conector: angular 11">
            <a:extLst>
              <a:ext uri="{FF2B5EF4-FFF2-40B4-BE49-F238E27FC236}">
                <a16:creationId xmlns:a16="http://schemas.microsoft.com/office/drawing/2014/main" id="{64408DEC-1BA9-EFF7-80DC-41ADA6ACF2BA}"/>
              </a:ext>
            </a:extLst>
          </p:cNvPr>
          <p:cNvCxnSpPr>
            <a:cxnSpLocks/>
            <a:endCxn id="9" idx="1"/>
          </p:cNvCxnSpPr>
          <p:nvPr/>
        </p:nvCxnSpPr>
        <p:spPr>
          <a:xfrm rot="5400000">
            <a:off x="197253" y="3326518"/>
            <a:ext cx="763786" cy="321049"/>
          </a:xfrm>
          <a:prstGeom prst="bentConnector4">
            <a:avLst>
              <a:gd name="adj1" fmla="val 21310"/>
              <a:gd name="adj2" fmla="val 143315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angular 15">
            <a:extLst>
              <a:ext uri="{FF2B5EF4-FFF2-40B4-BE49-F238E27FC236}">
                <a16:creationId xmlns:a16="http://schemas.microsoft.com/office/drawing/2014/main" id="{1364DD81-3725-FC4D-BAC8-28A540E8EC65}"/>
              </a:ext>
            </a:extLst>
          </p:cNvPr>
          <p:cNvCxnSpPr>
            <a:cxnSpLocks/>
            <a:endCxn id="10" idx="1"/>
          </p:cNvCxnSpPr>
          <p:nvPr/>
        </p:nvCxnSpPr>
        <p:spPr>
          <a:xfrm rot="5400000">
            <a:off x="1048609" y="3319921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EA437B2F-D068-CCAD-C3C2-1CB76B214D82}"/>
              </a:ext>
            </a:extLst>
          </p:cNvPr>
          <p:cNvSpPr/>
          <p:nvPr/>
        </p:nvSpPr>
        <p:spPr>
          <a:xfrm>
            <a:off x="418622" y="4165185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vinculados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F7E65D1C-BC54-1484-6FFB-5D0E1C8F7551}"/>
              </a:ext>
            </a:extLst>
          </p:cNvPr>
          <p:cNvSpPr/>
          <p:nvPr/>
        </p:nvSpPr>
        <p:spPr>
          <a:xfrm>
            <a:off x="1263382" y="4165184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F883B96C-2DB6-71F7-31E7-E20E23CDD80F}"/>
              </a:ext>
            </a:extLst>
          </p:cNvPr>
          <p:cNvSpPr/>
          <p:nvPr/>
        </p:nvSpPr>
        <p:spPr>
          <a:xfrm>
            <a:off x="1263382" y="4682531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Tasa de aprobación y rechazo</a:t>
            </a:r>
          </a:p>
        </p:txBody>
      </p: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9E7C7F6D-0F1B-55F0-4763-E8F68FFF5210}"/>
              </a:ext>
            </a:extLst>
          </p:cNvPr>
          <p:cNvCxnSpPr>
            <a:cxnSpLocks/>
            <a:endCxn id="24" idx="1"/>
          </p:cNvCxnSpPr>
          <p:nvPr/>
        </p:nvCxnSpPr>
        <p:spPr>
          <a:xfrm rot="5400000">
            <a:off x="789938" y="3578593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: angular 29">
            <a:extLst>
              <a:ext uri="{FF2B5EF4-FFF2-40B4-BE49-F238E27FC236}">
                <a16:creationId xmlns:a16="http://schemas.microsoft.com/office/drawing/2014/main" id="{F02751FC-81F9-06A6-E11B-592D285C0F63}"/>
              </a:ext>
            </a:extLst>
          </p:cNvPr>
          <p:cNvCxnSpPr>
            <a:cxnSpLocks/>
            <a:endCxn id="25" idx="1"/>
          </p:cNvCxnSpPr>
          <p:nvPr/>
        </p:nvCxnSpPr>
        <p:spPr>
          <a:xfrm rot="5400000">
            <a:off x="531263" y="3837269"/>
            <a:ext cx="1798479" cy="334240"/>
          </a:xfrm>
          <a:prstGeom prst="bentConnector4">
            <a:avLst>
              <a:gd name="adj1" fmla="val 9004"/>
              <a:gd name="adj2" fmla="val 13875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: angular 38">
            <a:extLst>
              <a:ext uri="{FF2B5EF4-FFF2-40B4-BE49-F238E27FC236}">
                <a16:creationId xmlns:a16="http://schemas.microsoft.com/office/drawing/2014/main" id="{4E41FFD7-CD87-74EE-029A-DAEAF5AF44A6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>
            <a:off x="-61422" y="3585192"/>
            <a:ext cx="1281136" cy="321047"/>
          </a:xfrm>
          <a:prstGeom prst="bentConnector4">
            <a:avLst>
              <a:gd name="adj1" fmla="val 12673"/>
              <a:gd name="adj2" fmla="val 14331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Imagen 81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7CB0ABB4-8241-3957-DED0-DF3D82605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791" y="2542531"/>
            <a:ext cx="223557" cy="223557"/>
          </a:xfrm>
          <a:prstGeom prst="rect">
            <a:avLst/>
          </a:prstGeom>
        </p:spPr>
      </p:pic>
      <p:pic>
        <p:nvPicPr>
          <p:cNvPr id="83" name="Imagen 82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84408B48-92D8-8A4C-1DE8-73882C12C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431" y="2542530"/>
            <a:ext cx="223557" cy="223557"/>
          </a:xfrm>
          <a:prstGeom prst="rect">
            <a:avLst/>
          </a:prstGeom>
        </p:spPr>
      </p:pic>
      <p:pic>
        <p:nvPicPr>
          <p:cNvPr id="84" name="Imagen 83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0F3249DA-65CF-309A-5B61-A001B67C2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71" y="2542530"/>
            <a:ext cx="223557" cy="223557"/>
          </a:xfrm>
          <a:prstGeom prst="rect">
            <a:avLst/>
          </a:prstGeom>
        </p:spPr>
      </p:pic>
      <p:pic>
        <p:nvPicPr>
          <p:cNvPr id="86" name="Imagen 85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6CB1517E-C2A0-9847-27EE-683E6E00A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351" y="2542528"/>
            <a:ext cx="223557" cy="223557"/>
          </a:xfrm>
          <a:prstGeom prst="rect">
            <a:avLst/>
          </a:prstGeom>
        </p:spPr>
      </p:pic>
      <p:sp>
        <p:nvSpPr>
          <p:cNvPr id="88" name="Rectángulo: esquinas redondeadas 87">
            <a:extLst>
              <a:ext uri="{FF2B5EF4-FFF2-40B4-BE49-F238E27FC236}">
                <a16:creationId xmlns:a16="http://schemas.microsoft.com/office/drawing/2014/main" id="{8373448B-9D9D-2ABD-3549-054FD4019240}"/>
              </a:ext>
            </a:extLst>
          </p:cNvPr>
          <p:cNvSpPr/>
          <p:nvPr/>
        </p:nvSpPr>
        <p:spPr>
          <a:xfrm>
            <a:off x="126338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sp>
        <p:nvSpPr>
          <p:cNvPr id="89" name="Rectángulo: esquinas redondeadas 88">
            <a:extLst>
              <a:ext uri="{FF2B5EF4-FFF2-40B4-BE49-F238E27FC236}">
                <a16:creationId xmlns:a16="http://schemas.microsoft.com/office/drawing/2014/main" id="{05FB85B2-D766-4038-ED3E-5BC831E8C58F}"/>
              </a:ext>
            </a:extLst>
          </p:cNvPr>
          <p:cNvSpPr/>
          <p:nvPr/>
        </p:nvSpPr>
        <p:spPr>
          <a:xfrm>
            <a:off x="1263382" y="4165185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90" name="Rectángulo: esquinas redondeadas 89">
            <a:extLst>
              <a:ext uri="{FF2B5EF4-FFF2-40B4-BE49-F238E27FC236}">
                <a16:creationId xmlns:a16="http://schemas.microsoft.com/office/drawing/2014/main" id="{B46E5465-B37D-9956-2A8E-455B978AD4AF}"/>
              </a:ext>
            </a:extLst>
          </p:cNvPr>
          <p:cNvSpPr/>
          <p:nvPr/>
        </p:nvSpPr>
        <p:spPr>
          <a:xfrm>
            <a:off x="380071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ágil</a:t>
            </a:r>
          </a:p>
        </p:txBody>
      </p:sp>
      <p:sp>
        <p:nvSpPr>
          <p:cNvPr id="91" name="Rectángulo: esquinas redondeadas 90">
            <a:extLst>
              <a:ext uri="{FF2B5EF4-FFF2-40B4-BE49-F238E27FC236}">
                <a16:creationId xmlns:a16="http://schemas.microsoft.com/office/drawing/2014/main" id="{CFAB758E-6EC2-9AB5-A793-EFEA0E8D0CD3}"/>
              </a:ext>
            </a:extLst>
          </p:cNvPr>
          <p:cNvSpPr/>
          <p:nvPr/>
        </p:nvSpPr>
        <p:spPr>
          <a:xfrm>
            <a:off x="210814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</a:t>
            </a:r>
            <a:r>
              <a:rPr lang="es-CO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ViveSomos</a:t>
            </a:r>
            <a:endParaRPr lang="es-CO" sz="600" dirty="0">
              <a:solidFill>
                <a:schemeClr val="tx1">
                  <a:lumMod val="65000"/>
                  <a:lumOff val="35000"/>
                </a:schemeClr>
              </a:solidFill>
              <a:latin typeface="Aller" panose="02000503030000020004" pitchFamily="2" charset="0"/>
            </a:endParaRPr>
          </a:p>
        </p:txBody>
      </p:sp>
      <p:sp>
        <p:nvSpPr>
          <p:cNvPr id="92" name="Rectángulo: esquinas redondeadas 91">
            <a:extLst>
              <a:ext uri="{FF2B5EF4-FFF2-40B4-BE49-F238E27FC236}">
                <a16:creationId xmlns:a16="http://schemas.microsoft.com/office/drawing/2014/main" id="{6B15C660-6B23-C5EE-B540-58ED9404CFAE}"/>
              </a:ext>
            </a:extLst>
          </p:cNvPr>
          <p:cNvSpPr/>
          <p:nvPr/>
        </p:nvSpPr>
        <p:spPr>
          <a:xfrm>
            <a:off x="2952902" y="3653333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Top productos cantidad y valor</a:t>
            </a:r>
          </a:p>
        </p:txBody>
      </p:sp>
      <p:sp>
        <p:nvSpPr>
          <p:cNvPr id="93" name="Rectángulo: esquinas redondeadas 92">
            <a:extLst>
              <a:ext uri="{FF2B5EF4-FFF2-40B4-BE49-F238E27FC236}">
                <a16:creationId xmlns:a16="http://schemas.microsoft.com/office/drawing/2014/main" id="{06DB1811-B765-2E9C-3579-A78633177DBC}"/>
              </a:ext>
            </a:extLst>
          </p:cNvPr>
          <p:cNvSpPr/>
          <p:nvPr/>
        </p:nvSpPr>
        <p:spPr>
          <a:xfrm>
            <a:off x="380071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tarjeta</a:t>
            </a:r>
          </a:p>
        </p:txBody>
      </p:sp>
      <p:sp>
        <p:nvSpPr>
          <p:cNvPr id="94" name="Rectángulo: esquinas redondeadas 93">
            <a:extLst>
              <a:ext uri="{FF2B5EF4-FFF2-40B4-BE49-F238E27FC236}">
                <a16:creationId xmlns:a16="http://schemas.microsoft.com/office/drawing/2014/main" id="{64EC35BC-B6ED-8A4D-4744-7932E2F2BC87}"/>
              </a:ext>
            </a:extLst>
          </p:cNvPr>
          <p:cNvSpPr/>
          <p:nvPr/>
        </p:nvSpPr>
        <p:spPr>
          <a:xfrm>
            <a:off x="464547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Recompra clientes</a:t>
            </a:r>
          </a:p>
        </p:txBody>
      </p:sp>
      <p:sp>
        <p:nvSpPr>
          <p:cNvPr id="95" name="Rectángulo: esquinas redondeadas 94">
            <a:extLst>
              <a:ext uri="{FF2B5EF4-FFF2-40B4-BE49-F238E27FC236}">
                <a16:creationId xmlns:a16="http://schemas.microsoft.com/office/drawing/2014/main" id="{B22EDE3A-FADD-235E-51F4-806D8A305125}"/>
              </a:ext>
            </a:extLst>
          </p:cNvPr>
          <p:cNvSpPr/>
          <p:nvPr/>
        </p:nvSpPr>
        <p:spPr>
          <a:xfrm>
            <a:off x="464547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Ticket promedio de compra</a:t>
            </a:r>
          </a:p>
        </p:txBody>
      </p:sp>
      <p:sp>
        <p:nvSpPr>
          <p:cNvPr id="96" name="Rectángulo: esquinas redondeadas 95">
            <a:extLst>
              <a:ext uri="{FF2B5EF4-FFF2-40B4-BE49-F238E27FC236}">
                <a16:creationId xmlns:a16="http://schemas.microsoft.com/office/drawing/2014/main" id="{1DBA7464-60C8-AD35-9551-23BE0391E086}"/>
              </a:ext>
            </a:extLst>
          </p:cNvPr>
          <p:cNvSpPr/>
          <p:nvPr/>
        </p:nvSpPr>
        <p:spPr>
          <a:xfrm>
            <a:off x="5491952" y="365262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recaudo mes</a:t>
            </a:r>
          </a:p>
        </p:txBody>
      </p:sp>
      <p:sp>
        <p:nvSpPr>
          <p:cNvPr id="97" name="Rectángulo: esquinas redondeadas 96">
            <a:extLst>
              <a:ext uri="{FF2B5EF4-FFF2-40B4-BE49-F238E27FC236}">
                <a16:creationId xmlns:a16="http://schemas.microsoft.com/office/drawing/2014/main" id="{62A36001-1D05-4F0D-C184-2BD1199C5DFF}"/>
              </a:ext>
            </a:extLst>
          </p:cNvPr>
          <p:cNvSpPr/>
          <p:nvPr/>
        </p:nvSpPr>
        <p:spPr>
          <a:xfrm>
            <a:off x="6336712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por no pago</a:t>
            </a:r>
          </a:p>
        </p:txBody>
      </p:sp>
      <p:sp>
        <p:nvSpPr>
          <p:cNvPr id="98" name="Rectángulo: esquinas redondeadas 97">
            <a:extLst>
              <a:ext uri="{FF2B5EF4-FFF2-40B4-BE49-F238E27FC236}">
                <a16:creationId xmlns:a16="http://schemas.microsoft.com/office/drawing/2014/main" id="{FFED26C8-0F34-9CB2-C670-7DBB2ECA2EE7}"/>
              </a:ext>
            </a:extLst>
          </p:cNvPr>
          <p:cNvSpPr/>
          <p:nvPr/>
        </p:nvSpPr>
        <p:spPr>
          <a:xfrm>
            <a:off x="6345572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definitivo</a:t>
            </a:r>
          </a:p>
        </p:txBody>
      </p:sp>
      <p:cxnSp>
        <p:nvCxnSpPr>
          <p:cNvPr id="101" name="Conector: angular 100">
            <a:extLst>
              <a:ext uri="{FF2B5EF4-FFF2-40B4-BE49-F238E27FC236}">
                <a16:creationId xmlns:a16="http://schemas.microsoft.com/office/drawing/2014/main" id="{48A9EF90-E8EE-5AEA-85DC-E07DF1CF76DB}"/>
              </a:ext>
            </a:extLst>
          </p:cNvPr>
          <p:cNvCxnSpPr>
            <a:cxnSpLocks/>
          </p:cNvCxnSpPr>
          <p:nvPr/>
        </p:nvCxnSpPr>
        <p:spPr>
          <a:xfrm rot="5400000">
            <a:off x="358288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: angular 101">
            <a:extLst>
              <a:ext uri="{FF2B5EF4-FFF2-40B4-BE49-F238E27FC236}">
                <a16:creationId xmlns:a16="http://schemas.microsoft.com/office/drawing/2014/main" id="{76B1A5DB-560F-07C9-7D99-02489B8E282A}"/>
              </a:ext>
            </a:extLst>
          </p:cNvPr>
          <p:cNvCxnSpPr>
            <a:cxnSpLocks/>
          </p:cNvCxnSpPr>
          <p:nvPr/>
        </p:nvCxnSpPr>
        <p:spPr>
          <a:xfrm rot="5400000">
            <a:off x="3324217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: angular 102">
            <a:extLst>
              <a:ext uri="{FF2B5EF4-FFF2-40B4-BE49-F238E27FC236}">
                <a16:creationId xmlns:a16="http://schemas.microsoft.com/office/drawing/2014/main" id="{6C5F786F-B2DF-5E08-A64F-5A82CCEF4100}"/>
              </a:ext>
            </a:extLst>
          </p:cNvPr>
          <p:cNvCxnSpPr>
            <a:cxnSpLocks/>
          </p:cNvCxnSpPr>
          <p:nvPr/>
        </p:nvCxnSpPr>
        <p:spPr>
          <a:xfrm rot="5400000">
            <a:off x="4436629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: angular 103">
            <a:extLst>
              <a:ext uri="{FF2B5EF4-FFF2-40B4-BE49-F238E27FC236}">
                <a16:creationId xmlns:a16="http://schemas.microsoft.com/office/drawing/2014/main" id="{F99CAB80-C840-ECC4-6BFB-9F644DA931B2}"/>
              </a:ext>
            </a:extLst>
          </p:cNvPr>
          <p:cNvCxnSpPr>
            <a:cxnSpLocks/>
          </p:cNvCxnSpPr>
          <p:nvPr/>
        </p:nvCxnSpPr>
        <p:spPr>
          <a:xfrm rot="5400000">
            <a:off x="4177958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: angular 104">
            <a:extLst>
              <a:ext uri="{FF2B5EF4-FFF2-40B4-BE49-F238E27FC236}">
                <a16:creationId xmlns:a16="http://schemas.microsoft.com/office/drawing/2014/main" id="{5A09DDAB-039E-F295-BBD0-7F4F5218DDE2}"/>
              </a:ext>
            </a:extLst>
          </p:cNvPr>
          <p:cNvCxnSpPr>
            <a:cxnSpLocks/>
          </p:cNvCxnSpPr>
          <p:nvPr/>
        </p:nvCxnSpPr>
        <p:spPr>
          <a:xfrm rot="5400000">
            <a:off x="61151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: angular 105">
            <a:extLst>
              <a:ext uri="{FF2B5EF4-FFF2-40B4-BE49-F238E27FC236}">
                <a16:creationId xmlns:a16="http://schemas.microsoft.com/office/drawing/2014/main" id="{1C2AE3E2-3AA1-011E-7C8B-A9475531B566}"/>
              </a:ext>
            </a:extLst>
          </p:cNvPr>
          <p:cNvCxnSpPr>
            <a:cxnSpLocks/>
          </p:cNvCxnSpPr>
          <p:nvPr/>
        </p:nvCxnSpPr>
        <p:spPr>
          <a:xfrm rot="5400000">
            <a:off x="5856486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: angular 106">
            <a:extLst>
              <a:ext uri="{FF2B5EF4-FFF2-40B4-BE49-F238E27FC236}">
                <a16:creationId xmlns:a16="http://schemas.microsoft.com/office/drawing/2014/main" id="{10D9759E-AA8C-C179-7103-350412F735EB}"/>
              </a:ext>
            </a:extLst>
          </p:cNvPr>
          <p:cNvCxnSpPr>
            <a:cxnSpLocks/>
            <a:endCxn id="91" idx="1"/>
          </p:cNvCxnSpPr>
          <p:nvPr/>
        </p:nvCxnSpPr>
        <p:spPr>
          <a:xfrm rot="5400000">
            <a:off x="1881273" y="3332016"/>
            <a:ext cx="763790" cy="310052"/>
          </a:xfrm>
          <a:prstGeom prst="bentConnector4">
            <a:avLst>
              <a:gd name="adj1" fmla="val 21559"/>
              <a:gd name="adj2" fmla="val 13768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: angular 107">
            <a:extLst>
              <a:ext uri="{FF2B5EF4-FFF2-40B4-BE49-F238E27FC236}">
                <a16:creationId xmlns:a16="http://schemas.microsoft.com/office/drawing/2014/main" id="{C6AC4D9D-44C1-110C-DC24-99E9475D052D}"/>
              </a:ext>
            </a:extLst>
          </p:cNvPr>
          <p:cNvCxnSpPr>
            <a:cxnSpLocks/>
          </p:cNvCxnSpPr>
          <p:nvPr/>
        </p:nvCxnSpPr>
        <p:spPr>
          <a:xfrm rot="5400000">
            <a:off x="273690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9E3A35CE-D664-DE3B-25E7-4927E6F3EBCB}"/>
              </a:ext>
            </a:extLst>
          </p:cNvPr>
          <p:cNvCxnSpPr>
            <a:cxnSpLocks/>
          </p:cNvCxnSpPr>
          <p:nvPr/>
        </p:nvCxnSpPr>
        <p:spPr>
          <a:xfrm rot="5400000">
            <a:off x="52754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Imagen 110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6D138601-7549-4A6E-539A-1092C8C15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191" y="2542528"/>
            <a:ext cx="223557" cy="223557"/>
          </a:xfrm>
          <a:prstGeom prst="rect">
            <a:avLst/>
          </a:prstGeom>
        </p:spPr>
      </p:pic>
      <p:pic>
        <p:nvPicPr>
          <p:cNvPr id="2" name="Imagen 1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46B6DB21-4055-3976-B84A-7722F7E10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711" y="2542527"/>
            <a:ext cx="223557" cy="223557"/>
          </a:xfrm>
          <a:prstGeom prst="rect">
            <a:avLst/>
          </a:prstGeom>
        </p:spPr>
      </p:pic>
      <p:pic>
        <p:nvPicPr>
          <p:cNvPr id="3" name="Imagen 2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81AF9A57-D7E1-E2F2-D96C-2465FA495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85" y="2542527"/>
            <a:ext cx="223557" cy="223557"/>
          </a:xfrm>
          <a:prstGeom prst="rect">
            <a:avLst/>
          </a:prstGeom>
        </p:spPr>
      </p:pic>
      <p:pic>
        <p:nvPicPr>
          <p:cNvPr id="4" name="Imagen 3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755B44CF-A10D-28C9-1062-98EDBE5C9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29" y="2557688"/>
            <a:ext cx="223557" cy="223557"/>
          </a:xfrm>
          <a:prstGeom prst="rect">
            <a:avLst/>
          </a:prstGeom>
        </p:spPr>
      </p:pic>
      <p:pic>
        <p:nvPicPr>
          <p:cNvPr id="5" name="Imagen 4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C729B6D8-C230-E990-E6CE-101F9AFA1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756" y="2542526"/>
            <a:ext cx="223557" cy="2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6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n 4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CBAD7860-9825-2E54-0C9E-740DC25CE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855"/>
            <a:ext cx="12192000" cy="5990289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3C4865F-00A1-24A6-98D9-826C0805C900}"/>
              </a:ext>
            </a:extLst>
          </p:cNvPr>
          <p:cNvSpPr/>
          <p:nvPr/>
        </p:nvSpPr>
        <p:spPr>
          <a:xfrm>
            <a:off x="418621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vinculados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0DF4CBAF-4033-F36D-3D20-9B289F47DDFE}"/>
              </a:ext>
            </a:extLst>
          </p:cNvPr>
          <p:cNvSpPr/>
          <p:nvPr/>
        </p:nvSpPr>
        <p:spPr>
          <a:xfrm>
            <a:off x="1263382" y="3647838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cxnSp>
        <p:nvCxnSpPr>
          <p:cNvPr id="12" name="Conector: angular 11">
            <a:extLst>
              <a:ext uri="{FF2B5EF4-FFF2-40B4-BE49-F238E27FC236}">
                <a16:creationId xmlns:a16="http://schemas.microsoft.com/office/drawing/2014/main" id="{64408DEC-1BA9-EFF7-80DC-41ADA6ACF2BA}"/>
              </a:ext>
            </a:extLst>
          </p:cNvPr>
          <p:cNvCxnSpPr>
            <a:cxnSpLocks/>
            <a:endCxn id="9" idx="1"/>
          </p:cNvCxnSpPr>
          <p:nvPr/>
        </p:nvCxnSpPr>
        <p:spPr>
          <a:xfrm rot="5400000">
            <a:off x="197253" y="3326518"/>
            <a:ext cx="763786" cy="321049"/>
          </a:xfrm>
          <a:prstGeom prst="bentConnector4">
            <a:avLst>
              <a:gd name="adj1" fmla="val 21310"/>
              <a:gd name="adj2" fmla="val 143315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angular 15">
            <a:extLst>
              <a:ext uri="{FF2B5EF4-FFF2-40B4-BE49-F238E27FC236}">
                <a16:creationId xmlns:a16="http://schemas.microsoft.com/office/drawing/2014/main" id="{1364DD81-3725-FC4D-BAC8-28A540E8EC65}"/>
              </a:ext>
            </a:extLst>
          </p:cNvPr>
          <p:cNvCxnSpPr>
            <a:cxnSpLocks/>
            <a:endCxn id="10" idx="1"/>
          </p:cNvCxnSpPr>
          <p:nvPr/>
        </p:nvCxnSpPr>
        <p:spPr>
          <a:xfrm rot="5400000">
            <a:off x="1048609" y="3319921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EA437B2F-D068-CCAD-C3C2-1CB76B214D82}"/>
              </a:ext>
            </a:extLst>
          </p:cNvPr>
          <p:cNvSpPr/>
          <p:nvPr/>
        </p:nvSpPr>
        <p:spPr>
          <a:xfrm>
            <a:off x="418622" y="4165185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vinculados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F7E65D1C-BC54-1484-6FFB-5D0E1C8F7551}"/>
              </a:ext>
            </a:extLst>
          </p:cNvPr>
          <p:cNvSpPr/>
          <p:nvPr/>
        </p:nvSpPr>
        <p:spPr>
          <a:xfrm>
            <a:off x="1263382" y="4165184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F883B96C-2DB6-71F7-31E7-E20E23CDD80F}"/>
              </a:ext>
            </a:extLst>
          </p:cNvPr>
          <p:cNvSpPr/>
          <p:nvPr/>
        </p:nvSpPr>
        <p:spPr>
          <a:xfrm>
            <a:off x="1263382" y="4682531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Tasa de aprobación y rechazo</a:t>
            </a:r>
          </a:p>
        </p:txBody>
      </p: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9E7C7F6D-0F1B-55F0-4763-E8F68FFF5210}"/>
              </a:ext>
            </a:extLst>
          </p:cNvPr>
          <p:cNvCxnSpPr>
            <a:cxnSpLocks/>
            <a:endCxn id="24" idx="1"/>
          </p:cNvCxnSpPr>
          <p:nvPr/>
        </p:nvCxnSpPr>
        <p:spPr>
          <a:xfrm rot="5400000">
            <a:off x="789938" y="3578593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: angular 29">
            <a:extLst>
              <a:ext uri="{FF2B5EF4-FFF2-40B4-BE49-F238E27FC236}">
                <a16:creationId xmlns:a16="http://schemas.microsoft.com/office/drawing/2014/main" id="{F02751FC-81F9-06A6-E11B-592D285C0F63}"/>
              </a:ext>
            </a:extLst>
          </p:cNvPr>
          <p:cNvCxnSpPr>
            <a:cxnSpLocks/>
            <a:endCxn id="25" idx="1"/>
          </p:cNvCxnSpPr>
          <p:nvPr/>
        </p:nvCxnSpPr>
        <p:spPr>
          <a:xfrm rot="5400000">
            <a:off x="531263" y="3837269"/>
            <a:ext cx="1798479" cy="334240"/>
          </a:xfrm>
          <a:prstGeom prst="bentConnector4">
            <a:avLst>
              <a:gd name="adj1" fmla="val 9004"/>
              <a:gd name="adj2" fmla="val 13875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: angular 38">
            <a:extLst>
              <a:ext uri="{FF2B5EF4-FFF2-40B4-BE49-F238E27FC236}">
                <a16:creationId xmlns:a16="http://schemas.microsoft.com/office/drawing/2014/main" id="{4E41FFD7-CD87-74EE-029A-DAEAF5AF44A6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>
            <a:off x="-61422" y="3585192"/>
            <a:ext cx="1281136" cy="321047"/>
          </a:xfrm>
          <a:prstGeom prst="bentConnector4">
            <a:avLst>
              <a:gd name="adj1" fmla="val 12673"/>
              <a:gd name="adj2" fmla="val 14331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ángulo: esquinas redondeadas 87">
            <a:extLst>
              <a:ext uri="{FF2B5EF4-FFF2-40B4-BE49-F238E27FC236}">
                <a16:creationId xmlns:a16="http://schemas.microsoft.com/office/drawing/2014/main" id="{8373448B-9D9D-2ABD-3549-054FD4019240}"/>
              </a:ext>
            </a:extLst>
          </p:cNvPr>
          <p:cNvSpPr/>
          <p:nvPr/>
        </p:nvSpPr>
        <p:spPr>
          <a:xfrm>
            <a:off x="126338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Caracterización general de clientes potenciales</a:t>
            </a:r>
          </a:p>
        </p:txBody>
      </p:sp>
      <p:sp>
        <p:nvSpPr>
          <p:cNvPr id="89" name="Rectángulo: esquinas redondeadas 88">
            <a:extLst>
              <a:ext uri="{FF2B5EF4-FFF2-40B4-BE49-F238E27FC236}">
                <a16:creationId xmlns:a16="http://schemas.microsoft.com/office/drawing/2014/main" id="{05FB85B2-D766-4038-ED3E-5BC831E8C58F}"/>
              </a:ext>
            </a:extLst>
          </p:cNvPr>
          <p:cNvSpPr/>
          <p:nvPr/>
        </p:nvSpPr>
        <p:spPr>
          <a:xfrm>
            <a:off x="1263382" y="4165185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Locación clientes potenciales </a:t>
            </a:r>
          </a:p>
        </p:txBody>
      </p:sp>
      <p:sp>
        <p:nvSpPr>
          <p:cNvPr id="90" name="Rectángulo: esquinas redondeadas 89">
            <a:extLst>
              <a:ext uri="{FF2B5EF4-FFF2-40B4-BE49-F238E27FC236}">
                <a16:creationId xmlns:a16="http://schemas.microsoft.com/office/drawing/2014/main" id="{B46E5465-B37D-9956-2A8E-455B978AD4AF}"/>
              </a:ext>
            </a:extLst>
          </p:cNvPr>
          <p:cNvSpPr/>
          <p:nvPr/>
        </p:nvSpPr>
        <p:spPr>
          <a:xfrm>
            <a:off x="380071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ágil</a:t>
            </a:r>
          </a:p>
        </p:txBody>
      </p:sp>
      <p:sp>
        <p:nvSpPr>
          <p:cNvPr id="91" name="Rectángulo: esquinas redondeadas 90">
            <a:extLst>
              <a:ext uri="{FF2B5EF4-FFF2-40B4-BE49-F238E27FC236}">
                <a16:creationId xmlns:a16="http://schemas.microsoft.com/office/drawing/2014/main" id="{CFAB758E-6EC2-9AB5-A793-EFEA0E8D0CD3}"/>
              </a:ext>
            </a:extLst>
          </p:cNvPr>
          <p:cNvSpPr/>
          <p:nvPr/>
        </p:nvSpPr>
        <p:spPr>
          <a:xfrm>
            <a:off x="2108142" y="3647839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clientes </a:t>
            </a:r>
            <a:r>
              <a:rPr lang="es-CO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ViveSomos</a:t>
            </a:r>
            <a:endParaRPr lang="es-CO" sz="600" dirty="0">
              <a:solidFill>
                <a:schemeClr val="tx1">
                  <a:lumMod val="65000"/>
                  <a:lumOff val="35000"/>
                </a:schemeClr>
              </a:solidFill>
              <a:latin typeface="Aller" panose="02000503030000020004" pitchFamily="2" charset="0"/>
            </a:endParaRPr>
          </a:p>
        </p:txBody>
      </p:sp>
      <p:sp>
        <p:nvSpPr>
          <p:cNvPr id="92" name="Rectángulo: esquinas redondeadas 91">
            <a:extLst>
              <a:ext uri="{FF2B5EF4-FFF2-40B4-BE49-F238E27FC236}">
                <a16:creationId xmlns:a16="http://schemas.microsoft.com/office/drawing/2014/main" id="{6B15C660-6B23-C5EE-B540-58ED9404CFAE}"/>
              </a:ext>
            </a:extLst>
          </p:cNvPr>
          <p:cNvSpPr/>
          <p:nvPr/>
        </p:nvSpPr>
        <p:spPr>
          <a:xfrm>
            <a:off x="2952902" y="3653333"/>
            <a:ext cx="674588" cy="442195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Top productos cantidad y valor</a:t>
            </a:r>
          </a:p>
        </p:txBody>
      </p:sp>
      <p:sp>
        <p:nvSpPr>
          <p:cNvPr id="93" name="Rectángulo: esquinas redondeadas 92">
            <a:extLst>
              <a:ext uri="{FF2B5EF4-FFF2-40B4-BE49-F238E27FC236}">
                <a16:creationId xmlns:a16="http://schemas.microsoft.com/office/drawing/2014/main" id="{06DB1811-B765-2E9C-3579-A78633177DBC}"/>
              </a:ext>
            </a:extLst>
          </p:cNvPr>
          <p:cNvSpPr/>
          <p:nvPr/>
        </p:nvSpPr>
        <p:spPr>
          <a:xfrm>
            <a:off x="380071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financiaciones tarjeta</a:t>
            </a:r>
          </a:p>
        </p:txBody>
      </p:sp>
      <p:sp>
        <p:nvSpPr>
          <p:cNvPr id="94" name="Rectángulo: esquinas redondeadas 93">
            <a:extLst>
              <a:ext uri="{FF2B5EF4-FFF2-40B4-BE49-F238E27FC236}">
                <a16:creationId xmlns:a16="http://schemas.microsoft.com/office/drawing/2014/main" id="{64EC35BC-B6ED-8A4D-4744-7932E2F2BC87}"/>
              </a:ext>
            </a:extLst>
          </p:cNvPr>
          <p:cNvSpPr/>
          <p:nvPr/>
        </p:nvSpPr>
        <p:spPr>
          <a:xfrm>
            <a:off x="4645470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Recompra clientes</a:t>
            </a:r>
          </a:p>
        </p:txBody>
      </p:sp>
      <p:sp>
        <p:nvSpPr>
          <p:cNvPr id="95" name="Rectángulo: esquinas redondeadas 94">
            <a:extLst>
              <a:ext uri="{FF2B5EF4-FFF2-40B4-BE49-F238E27FC236}">
                <a16:creationId xmlns:a16="http://schemas.microsoft.com/office/drawing/2014/main" id="{B22EDE3A-FADD-235E-51F4-806D8A305125}"/>
              </a:ext>
            </a:extLst>
          </p:cNvPr>
          <p:cNvSpPr/>
          <p:nvPr/>
        </p:nvSpPr>
        <p:spPr>
          <a:xfrm>
            <a:off x="4645470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Ticket promedio de compra</a:t>
            </a:r>
          </a:p>
        </p:txBody>
      </p:sp>
      <p:sp>
        <p:nvSpPr>
          <p:cNvPr id="96" name="Rectángulo: esquinas redondeadas 95">
            <a:extLst>
              <a:ext uri="{FF2B5EF4-FFF2-40B4-BE49-F238E27FC236}">
                <a16:creationId xmlns:a16="http://schemas.microsoft.com/office/drawing/2014/main" id="{1DBA7464-60C8-AD35-9551-23BE0391E086}"/>
              </a:ext>
            </a:extLst>
          </p:cNvPr>
          <p:cNvSpPr/>
          <p:nvPr/>
        </p:nvSpPr>
        <p:spPr>
          <a:xfrm>
            <a:off x="5491952" y="365262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Valor recaudo mes</a:t>
            </a:r>
          </a:p>
        </p:txBody>
      </p:sp>
      <p:sp>
        <p:nvSpPr>
          <p:cNvPr id="97" name="Rectángulo: esquinas redondeadas 96">
            <a:extLst>
              <a:ext uri="{FF2B5EF4-FFF2-40B4-BE49-F238E27FC236}">
                <a16:creationId xmlns:a16="http://schemas.microsoft.com/office/drawing/2014/main" id="{62A36001-1D05-4F0D-C184-2BD1199C5DFF}"/>
              </a:ext>
            </a:extLst>
          </p:cNvPr>
          <p:cNvSpPr/>
          <p:nvPr/>
        </p:nvSpPr>
        <p:spPr>
          <a:xfrm>
            <a:off x="6336712" y="3647837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por no pago</a:t>
            </a:r>
          </a:p>
        </p:txBody>
      </p:sp>
      <p:sp>
        <p:nvSpPr>
          <p:cNvPr id="98" name="Rectángulo: esquinas redondeadas 97">
            <a:extLst>
              <a:ext uri="{FF2B5EF4-FFF2-40B4-BE49-F238E27FC236}">
                <a16:creationId xmlns:a16="http://schemas.microsoft.com/office/drawing/2014/main" id="{FFED26C8-0F34-9CB2-C670-7DBB2ECA2EE7}"/>
              </a:ext>
            </a:extLst>
          </p:cNvPr>
          <p:cNvSpPr/>
          <p:nvPr/>
        </p:nvSpPr>
        <p:spPr>
          <a:xfrm>
            <a:off x="6345572" y="4165183"/>
            <a:ext cx="674588" cy="442196"/>
          </a:xfrm>
          <a:prstGeom prst="roundRect">
            <a:avLst>
              <a:gd name="adj" fmla="val 780"/>
            </a:avLst>
          </a:prstGeom>
          <a:solidFill>
            <a:srgbClr val="E8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ller" panose="02000503030000020004" pitchFamily="2" charset="0"/>
              </a:rPr>
              <a:t>Cantidad bloqueo definitivo</a:t>
            </a:r>
          </a:p>
        </p:txBody>
      </p:sp>
      <p:cxnSp>
        <p:nvCxnSpPr>
          <p:cNvPr id="101" name="Conector: angular 100">
            <a:extLst>
              <a:ext uri="{FF2B5EF4-FFF2-40B4-BE49-F238E27FC236}">
                <a16:creationId xmlns:a16="http://schemas.microsoft.com/office/drawing/2014/main" id="{48A9EF90-E8EE-5AEA-85DC-E07DF1CF76DB}"/>
              </a:ext>
            </a:extLst>
          </p:cNvPr>
          <p:cNvCxnSpPr>
            <a:cxnSpLocks/>
          </p:cNvCxnSpPr>
          <p:nvPr/>
        </p:nvCxnSpPr>
        <p:spPr>
          <a:xfrm rot="5400000">
            <a:off x="358288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: angular 101">
            <a:extLst>
              <a:ext uri="{FF2B5EF4-FFF2-40B4-BE49-F238E27FC236}">
                <a16:creationId xmlns:a16="http://schemas.microsoft.com/office/drawing/2014/main" id="{76B1A5DB-560F-07C9-7D99-02489B8E282A}"/>
              </a:ext>
            </a:extLst>
          </p:cNvPr>
          <p:cNvCxnSpPr>
            <a:cxnSpLocks/>
          </p:cNvCxnSpPr>
          <p:nvPr/>
        </p:nvCxnSpPr>
        <p:spPr>
          <a:xfrm rot="5400000">
            <a:off x="3324217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: angular 102">
            <a:extLst>
              <a:ext uri="{FF2B5EF4-FFF2-40B4-BE49-F238E27FC236}">
                <a16:creationId xmlns:a16="http://schemas.microsoft.com/office/drawing/2014/main" id="{6C5F786F-B2DF-5E08-A64F-5A82CCEF4100}"/>
              </a:ext>
            </a:extLst>
          </p:cNvPr>
          <p:cNvCxnSpPr>
            <a:cxnSpLocks/>
          </p:cNvCxnSpPr>
          <p:nvPr/>
        </p:nvCxnSpPr>
        <p:spPr>
          <a:xfrm rot="5400000">
            <a:off x="4436629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: angular 103">
            <a:extLst>
              <a:ext uri="{FF2B5EF4-FFF2-40B4-BE49-F238E27FC236}">
                <a16:creationId xmlns:a16="http://schemas.microsoft.com/office/drawing/2014/main" id="{F99CAB80-C840-ECC4-6BFB-9F644DA931B2}"/>
              </a:ext>
            </a:extLst>
          </p:cNvPr>
          <p:cNvCxnSpPr>
            <a:cxnSpLocks/>
          </p:cNvCxnSpPr>
          <p:nvPr/>
        </p:nvCxnSpPr>
        <p:spPr>
          <a:xfrm rot="5400000">
            <a:off x="4177958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: angular 104">
            <a:extLst>
              <a:ext uri="{FF2B5EF4-FFF2-40B4-BE49-F238E27FC236}">
                <a16:creationId xmlns:a16="http://schemas.microsoft.com/office/drawing/2014/main" id="{5A09DDAB-039E-F295-BBD0-7F4F5218DDE2}"/>
              </a:ext>
            </a:extLst>
          </p:cNvPr>
          <p:cNvCxnSpPr>
            <a:cxnSpLocks/>
          </p:cNvCxnSpPr>
          <p:nvPr/>
        </p:nvCxnSpPr>
        <p:spPr>
          <a:xfrm rot="5400000">
            <a:off x="61151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: angular 105">
            <a:extLst>
              <a:ext uri="{FF2B5EF4-FFF2-40B4-BE49-F238E27FC236}">
                <a16:creationId xmlns:a16="http://schemas.microsoft.com/office/drawing/2014/main" id="{1C2AE3E2-3AA1-011E-7C8B-A9475531B566}"/>
              </a:ext>
            </a:extLst>
          </p:cNvPr>
          <p:cNvCxnSpPr>
            <a:cxnSpLocks/>
          </p:cNvCxnSpPr>
          <p:nvPr/>
        </p:nvCxnSpPr>
        <p:spPr>
          <a:xfrm rot="5400000">
            <a:off x="5856486" y="3578592"/>
            <a:ext cx="1281134" cy="334245"/>
          </a:xfrm>
          <a:prstGeom prst="bentConnector4">
            <a:avLst>
              <a:gd name="adj1" fmla="val 12666"/>
              <a:gd name="adj2" fmla="val 13865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: angular 106">
            <a:extLst>
              <a:ext uri="{FF2B5EF4-FFF2-40B4-BE49-F238E27FC236}">
                <a16:creationId xmlns:a16="http://schemas.microsoft.com/office/drawing/2014/main" id="{10D9759E-AA8C-C179-7103-350412F735EB}"/>
              </a:ext>
            </a:extLst>
          </p:cNvPr>
          <p:cNvCxnSpPr>
            <a:cxnSpLocks/>
            <a:endCxn id="91" idx="1"/>
          </p:cNvCxnSpPr>
          <p:nvPr/>
        </p:nvCxnSpPr>
        <p:spPr>
          <a:xfrm rot="5400000">
            <a:off x="1881273" y="3332016"/>
            <a:ext cx="763790" cy="310052"/>
          </a:xfrm>
          <a:prstGeom prst="bentConnector4">
            <a:avLst>
              <a:gd name="adj1" fmla="val 21559"/>
              <a:gd name="adj2" fmla="val 137684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: angular 107">
            <a:extLst>
              <a:ext uri="{FF2B5EF4-FFF2-40B4-BE49-F238E27FC236}">
                <a16:creationId xmlns:a16="http://schemas.microsoft.com/office/drawing/2014/main" id="{C6AC4D9D-44C1-110C-DC24-99E9475D052D}"/>
              </a:ext>
            </a:extLst>
          </p:cNvPr>
          <p:cNvCxnSpPr>
            <a:cxnSpLocks/>
          </p:cNvCxnSpPr>
          <p:nvPr/>
        </p:nvCxnSpPr>
        <p:spPr>
          <a:xfrm rot="5400000">
            <a:off x="2736908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9E3A35CE-D664-DE3B-25E7-4927E6F3EBCB}"/>
              </a:ext>
            </a:extLst>
          </p:cNvPr>
          <p:cNvCxnSpPr>
            <a:cxnSpLocks/>
          </p:cNvCxnSpPr>
          <p:nvPr/>
        </p:nvCxnSpPr>
        <p:spPr>
          <a:xfrm rot="5400000">
            <a:off x="5275457" y="3319920"/>
            <a:ext cx="763788" cy="334242"/>
          </a:xfrm>
          <a:prstGeom prst="bentConnector4">
            <a:avLst>
              <a:gd name="adj1" fmla="val 21212"/>
              <a:gd name="adj2" fmla="val 137666"/>
            </a:avLst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41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AF0B5DC2-BE09-C8BA-3BC9-1D9288545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717"/>
            <a:ext cx="12192000" cy="595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434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EC55C30CE7A7747BE162BD6F7170C70" ma:contentTypeVersion="14" ma:contentTypeDescription="Crear nuevo documento." ma:contentTypeScope="" ma:versionID="38f35d5912479b61dfc636b6eb720de0">
  <xsd:schema xmlns:xsd="http://www.w3.org/2001/XMLSchema" xmlns:xs="http://www.w3.org/2001/XMLSchema" xmlns:p="http://schemas.microsoft.com/office/2006/metadata/properties" xmlns:ns2="53e5560b-3122-49a9-85a7-b54589e290b6" xmlns:ns3="fde91536-cb6a-48c8-a1c9-f59bb520eba1" xmlns:ns4="027f3697-d991-4fab-9054-b31972d31015" targetNamespace="http://schemas.microsoft.com/office/2006/metadata/properties" ma:root="true" ma:fieldsID="4989878c2af2cd5680636f57094d25bb" ns2:_="" ns3:_="" ns4:_="">
    <xsd:import namespace="53e5560b-3122-49a9-85a7-b54589e290b6"/>
    <xsd:import namespace="fde91536-cb6a-48c8-a1c9-f59bb520eba1"/>
    <xsd:import namespace="027f3697-d991-4fab-9054-b31972d310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e5560b-3122-49a9-85a7-b54589e290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eca7b523-58f5-4d52-b53c-05f253e3dc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e91536-cb6a-48c8-a1c9-f59bb520eba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883a075-56dc-4ad0-870c-abf8ae57e607}" ma:internalName="TaxCatchAll" ma:showField="CatchAllData" ma:web="027f3697-d991-4fab-9054-b31972d310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f3697-d991-4fab-9054-b31972d310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4C06F8-4256-4637-8A01-F3D7F8A73DAC}"/>
</file>

<file path=customXml/itemProps2.xml><?xml version="1.0" encoding="utf-8"?>
<ds:datastoreItem xmlns:ds="http://schemas.openxmlformats.org/officeDocument/2006/customXml" ds:itemID="{5E555643-E94F-4E9D-AA3B-F2114960294F}"/>
</file>

<file path=docMetadata/LabelInfo.xml><?xml version="1.0" encoding="utf-8"?>
<clbl:labelList xmlns:clbl="http://schemas.microsoft.com/office/2020/mipLabelMetadata">
  <clbl:label id="{6ebbfa72-b3b6-4c1f-8b23-058d4f67f013}" enabled="1" method="Privileged" siteId="{bf1ce8b5-5d39-4bc5-ad6e-07b3e4d7d67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207</Words>
  <Application>Microsoft Office PowerPoint</Application>
  <PresentationFormat>Panorámica</PresentationFormat>
  <Paragraphs>53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Aller</vt:lpstr>
      <vt:lpstr>Arial</vt:lpstr>
      <vt:lpstr>Calibri</vt:lpstr>
      <vt:lpstr>Calibri Light</vt:lpstr>
      <vt:lpstr>Tema de Office</vt:lpstr>
      <vt:lpstr>Solución de Inteligencia de Negocios para el programa Somos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DEYCI GISELA TOLOZA ORTEGA</dc:creator>
  <cp:lastModifiedBy>DEYCI GISELA TOLOZA ORTEGA</cp:lastModifiedBy>
  <cp:revision>12</cp:revision>
  <dcterms:created xsi:type="dcterms:W3CDTF">2023-08-17T20:53:47Z</dcterms:created>
  <dcterms:modified xsi:type="dcterms:W3CDTF">2023-11-02T17:59:28Z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6cab09b-e61a-4c01-96e7-67fc9e3d8cd5_Enabled">
    <vt:lpwstr>True</vt:lpwstr>
  </property>
  <property fmtid="{D5CDD505-2E9C-101B-9397-08002B2CF9AE}" pid="3" name="MSIP_Label_86cab09b-e61a-4c01-96e7-67fc9e3d8cd5_SiteId">
    <vt:lpwstr>bf1ce8b5-5d39-4bc5-ad6e-07b3e4d7d67a</vt:lpwstr>
  </property>
  <property fmtid="{D5CDD505-2E9C-101B-9397-08002B2CF9AE}" pid="4" name="MSIP_Label_86cab09b-e61a-4c01-96e7-67fc9e3d8cd5_SetDate">
    <vt:lpwstr>2023-08-25T13:52:43Z</vt:lpwstr>
  </property>
  <property fmtid="{D5CDD505-2E9C-101B-9397-08002B2CF9AE}" pid="5" name="MSIP_Label_86cab09b-e61a-4c01-96e7-67fc9e3d8cd5_Name">
    <vt:lpwstr/>
  </property>
  <property fmtid="{D5CDD505-2E9C-101B-9397-08002B2CF9AE}" pid="6" name="MSIP_Label_86cab09b-e61a-4c01-96e7-67fc9e3d8cd5_Extended_MSFT_Method">
    <vt:lpwstr>Standard</vt:lpwstr>
  </property>
</Properties>
</file>