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B91DC9B-537F-4BA2-9138-8025675A9F61}" v="3" dt="2023-01-06T23:47:58.0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85B994-F96C-982D-C71A-C62C369AC5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1499420-36A9-27DF-548A-1C61745F05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B7A351E-BC47-3370-4177-6460E7C57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EF285-B287-4981-8756-A75E91F933F0}" type="datetimeFigureOut">
              <a:rPr lang="es-CO" smtClean="0"/>
              <a:t>18/01/2024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9204FF8-E77E-CFC3-36C8-25D869D0F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25AAB21-83CF-BACE-A40D-91C3C5D46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1F4FA-EE93-40D6-AB18-E7C54075175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89336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D5ABE0-CA64-5C5E-8D83-9CC307676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39D157A-11EC-F09B-D70C-D812DE2E66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E85E409-C0BA-64C0-047E-8781A954B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EF285-B287-4981-8756-A75E91F933F0}" type="datetimeFigureOut">
              <a:rPr lang="es-CO" smtClean="0"/>
              <a:t>18/01/2024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B99AB70-3270-D875-4CFF-4D3103A3E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DCD6BC5-161D-1128-47A3-386B58F37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1F4FA-EE93-40D6-AB18-E7C54075175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89085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60051EC-8E8B-0755-DFFA-932350051F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5D0E79A-4522-23B5-CAE9-95CDC96343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D6332AF-AC45-DBFF-FA74-196439DCD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EF285-B287-4981-8756-A75E91F933F0}" type="datetimeFigureOut">
              <a:rPr lang="es-CO" smtClean="0"/>
              <a:t>18/01/2024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0EF82D1-C02B-2BDB-4257-7D1C9F6C0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348D5E1-D209-12BB-232C-C982BF466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1F4FA-EE93-40D6-AB18-E7C54075175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0597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CF1EA4C-899A-DA1C-EC65-B223A44B9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5879EC1-D8FE-C5AD-6171-D0F5ED0249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451B8F2-8A79-DAD1-C230-F508B6111C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EF285-B287-4981-8756-A75E91F933F0}" type="datetimeFigureOut">
              <a:rPr lang="es-CO" smtClean="0"/>
              <a:t>18/01/2024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5541D27-DCFA-766D-E3C6-1A134B29A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981CFA9-47B6-1075-426F-26EBADCBA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1F4FA-EE93-40D6-AB18-E7C54075175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47741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D89CDC-CC2A-08CF-634D-65254B47C8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0E55E5B-9567-CB63-A8AE-207CD61854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D1ED695-B419-743E-6542-809E5814B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EF285-B287-4981-8756-A75E91F933F0}" type="datetimeFigureOut">
              <a:rPr lang="es-CO" smtClean="0"/>
              <a:t>18/01/2024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7A3E7EA-816F-4662-A111-F85B6D2D3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6C144A0-DDBC-99EF-7186-225DE258B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1F4FA-EE93-40D6-AB18-E7C54075175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37692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8D80F5-7862-DDDD-80A1-E82443F9D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E0FD12B-2322-2230-35B1-E4324CAC4F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0D762BC-E817-CFE7-B5E4-F8318804E9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D401B9C-EAA2-68FD-04F2-A4417C4EF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EF285-B287-4981-8756-A75E91F933F0}" type="datetimeFigureOut">
              <a:rPr lang="es-CO" smtClean="0"/>
              <a:t>18/01/2024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E746F9A-3F1A-32F6-6416-D06AFA1A4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F08A4CA-FF37-E54C-1F88-4EC7E3E74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1F4FA-EE93-40D6-AB18-E7C54075175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46646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DE2167-BB16-2AAA-9DD2-BAF1D4B39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127B59D-BFC5-A74D-2735-F6E5DA8EC7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47A9ED8-815D-AF91-43CC-0B5C2A1FB8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7BD4302-8C27-80C7-0F3D-87820B09D5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93CEA50-6284-7B11-F9FB-84EA70E251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CE787D2-9C19-32A5-1766-E47ED8F17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EF285-B287-4981-8756-A75E91F933F0}" type="datetimeFigureOut">
              <a:rPr lang="es-CO" smtClean="0"/>
              <a:t>18/01/2024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CCA5452-8D30-A9EA-D87F-598AD1D5E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65B98E7-C5F0-4AA8-BA51-54BAC6FAD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1F4FA-EE93-40D6-AB18-E7C54075175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55933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E49589-5C3A-1537-D70E-5F123544B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6A73526-B365-5E9C-CA98-93D5222BC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EF285-B287-4981-8756-A75E91F933F0}" type="datetimeFigureOut">
              <a:rPr lang="es-CO" smtClean="0"/>
              <a:t>18/01/2024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FC55948-D7B8-910F-E293-967D04B96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573005B-050A-665C-906B-35CA57E29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1F4FA-EE93-40D6-AB18-E7C54075175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18495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1982491-856E-B2C0-0F41-A21D93717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EF285-B287-4981-8756-A75E91F933F0}" type="datetimeFigureOut">
              <a:rPr lang="es-CO" smtClean="0"/>
              <a:t>18/01/2024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7787657-88D4-3E0F-FFA8-1C3FC3897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8EA7175-1490-FB00-FD1D-018816432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1F4FA-EE93-40D6-AB18-E7C54075175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2271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2A1443-465B-1BB6-B45A-6070D7B6B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11446F4-E22F-5C14-7757-D6115D202B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1215B60-8E39-DD08-5DD9-1BD81C898C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E8871EB-81C8-7FB6-E417-EDB9D906D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EF285-B287-4981-8756-A75E91F933F0}" type="datetimeFigureOut">
              <a:rPr lang="es-CO" smtClean="0"/>
              <a:t>18/01/2024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937F00F-84B5-1FC7-874B-950BEAA76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C3F191B-EF16-F644-D1C4-07DAF4588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1F4FA-EE93-40D6-AB18-E7C54075175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42631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D24845-513F-F451-6DEC-2EB410991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515E096-93E7-EF7A-43FB-186D06DCBF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274B3FE-DAA9-D911-FA7D-683377CFB1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3235433-132C-A2F4-3BFD-1A931913F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EF285-B287-4981-8756-A75E91F933F0}" type="datetimeFigureOut">
              <a:rPr lang="es-CO" smtClean="0"/>
              <a:t>18/01/2024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D1FF7CF-2D80-BFBC-0FE9-D8DD34AD4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CA3FCF3-88AF-44ED-E01D-DD4DA31FE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1F4FA-EE93-40D6-AB18-E7C54075175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62746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BDCEB82-09C2-1846-E0F2-942895F84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C438B53-177C-8681-02C0-3FA3CAAD5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22C797-40C7-5FB8-FA4D-C9F5CF94CF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EF285-B287-4981-8756-A75E91F933F0}" type="datetimeFigureOut">
              <a:rPr lang="es-CO" smtClean="0"/>
              <a:t>18/01/2024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4E243FD-9D8A-6449-AD58-C12AB8B79B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6B65E48-7EBA-8179-D0C3-D688CC80B8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1F4FA-EE93-40D6-AB18-E7C54075175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6818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>
            <a:extLst>
              <a:ext uri="{FF2B5EF4-FFF2-40B4-BE49-F238E27FC236}">
                <a16:creationId xmlns:a16="http://schemas.microsoft.com/office/drawing/2014/main" id="{5847DC05-CD68-DA15-D6AB-6EDEFD1C3784}"/>
              </a:ext>
            </a:extLst>
          </p:cNvPr>
          <p:cNvGrpSpPr/>
          <p:nvPr/>
        </p:nvGrpSpPr>
        <p:grpSpPr>
          <a:xfrm>
            <a:off x="48840" y="1146818"/>
            <a:ext cx="2361222" cy="2484138"/>
            <a:chOff x="559295" y="1012054"/>
            <a:chExt cx="1402671" cy="1367162"/>
          </a:xfrm>
          <a:blipFill>
            <a:blip r:embed="rId2"/>
            <a:tile tx="0" ty="0" sx="100000" sy="100000" flip="none" algn="tl"/>
          </a:blipFill>
        </p:grpSpPr>
        <p:sp>
          <p:nvSpPr>
            <p:cNvPr id="4" name="Diagrama de flujo: conector fuera de página 3">
              <a:extLst>
                <a:ext uri="{FF2B5EF4-FFF2-40B4-BE49-F238E27FC236}">
                  <a16:creationId xmlns:a16="http://schemas.microsoft.com/office/drawing/2014/main" id="{3C92B5B4-3C35-668F-2017-55BCC0B18444}"/>
                </a:ext>
              </a:extLst>
            </p:cNvPr>
            <p:cNvSpPr/>
            <p:nvPr/>
          </p:nvSpPr>
          <p:spPr>
            <a:xfrm rot="16200000">
              <a:off x="577050" y="994299"/>
              <a:ext cx="1367162" cy="1402671"/>
            </a:xfrm>
            <a:prstGeom prst="flowChartOffpageConnector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CO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36F760B5-040C-0AA0-778B-4901A4F03259}"/>
                </a:ext>
              </a:extLst>
            </p:cNvPr>
            <p:cNvSpPr txBox="1"/>
            <p:nvPr/>
          </p:nvSpPr>
          <p:spPr>
            <a:xfrm>
              <a:off x="685929" y="1534345"/>
              <a:ext cx="1117587" cy="32183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CO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Fase 1</a:t>
              </a:r>
              <a:r>
                <a:rPr lang="es-CO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Revisión de literatura </a:t>
              </a:r>
              <a:r>
                <a:rPr lang="es-CO" sz="16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🔎 🕵🏽</a:t>
              </a:r>
              <a:endParaRPr lang="es-CO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924E9274-D054-FEFF-5AEA-6BB8DC116E5B}"/>
              </a:ext>
            </a:extLst>
          </p:cNvPr>
          <p:cNvGrpSpPr/>
          <p:nvPr/>
        </p:nvGrpSpPr>
        <p:grpSpPr>
          <a:xfrm>
            <a:off x="2455054" y="1146143"/>
            <a:ext cx="2361222" cy="2484137"/>
            <a:chOff x="559295" y="1012054"/>
            <a:chExt cx="1402671" cy="1298536"/>
          </a:xfrm>
          <a:blipFill>
            <a:blip r:embed="rId2"/>
            <a:tile tx="0" ty="0" sx="100000" sy="100000" flip="none" algn="tl"/>
          </a:blipFill>
        </p:grpSpPr>
        <p:sp>
          <p:nvSpPr>
            <p:cNvPr id="12" name="Diagrama de flujo: conector fuera de página 11">
              <a:extLst>
                <a:ext uri="{FF2B5EF4-FFF2-40B4-BE49-F238E27FC236}">
                  <a16:creationId xmlns:a16="http://schemas.microsoft.com/office/drawing/2014/main" id="{18BEFAAF-F4F3-5946-D94C-6BB8505C0A01}"/>
                </a:ext>
              </a:extLst>
            </p:cNvPr>
            <p:cNvSpPr/>
            <p:nvPr/>
          </p:nvSpPr>
          <p:spPr>
            <a:xfrm rot="16200000">
              <a:off x="611363" y="959986"/>
              <a:ext cx="1298536" cy="1402671"/>
            </a:xfrm>
            <a:prstGeom prst="flowChartOffpageConnector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CO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D7C9298D-B0A0-C714-76D5-9CDF7B8C2616}"/>
                </a:ext>
              </a:extLst>
            </p:cNvPr>
            <p:cNvSpPr txBox="1"/>
            <p:nvPr/>
          </p:nvSpPr>
          <p:spPr>
            <a:xfrm>
              <a:off x="570147" y="1063613"/>
              <a:ext cx="1099044" cy="120663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CO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Fase 2</a:t>
              </a:r>
              <a:r>
                <a:rPr lang="es-CO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Definición de variables y captación de datos, creación de las redes neuronales propuestas y su respectiva comparación </a:t>
              </a:r>
              <a:r>
                <a:rPr lang="es-CO" sz="16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📜   💾 👨🏽‍💻  📈</a:t>
              </a:r>
              <a:endParaRPr lang="es-CO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Grupo 13">
            <a:extLst>
              <a:ext uri="{FF2B5EF4-FFF2-40B4-BE49-F238E27FC236}">
                <a16:creationId xmlns:a16="http://schemas.microsoft.com/office/drawing/2014/main" id="{B92FEAB8-3E43-A8B8-AB56-D7AB6EA1CE1B}"/>
              </a:ext>
            </a:extLst>
          </p:cNvPr>
          <p:cNvGrpSpPr/>
          <p:nvPr/>
        </p:nvGrpSpPr>
        <p:grpSpPr>
          <a:xfrm>
            <a:off x="4906255" y="1146827"/>
            <a:ext cx="2361222" cy="2484139"/>
            <a:chOff x="559295" y="1012054"/>
            <a:chExt cx="1402671" cy="1367162"/>
          </a:xfrm>
          <a:blipFill>
            <a:blip r:embed="rId2"/>
            <a:tile tx="0" ty="0" sx="100000" sy="100000" flip="none" algn="tl"/>
          </a:blipFill>
        </p:grpSpPr>
        <p:sp>
          <p:nvSpPr>
            <p:cNvPr id="15" name="Diagrama de flujo: conector fuera de página 14">
              <a:extLst>
                <a:ext uri="{FF2B5EF4-FFF2-40B4-BE49-F238E27FC236}">
                  <a16:creationId xmlns:a16="http://schemas.microsoft.com/office/drawing/2014/main" id="{8CA0E1C0-E524-D9EB-1910-C813CBBB6379}"/>
                </a:ext>
              </a:extLst>
            </p:cNvPr>
            <p:cNvSpPr/>
            <p:nvPr/>
          </p:nvSpPr>
          <p:spPr>
            <a:xfrm rot="16200000">
              <a:off x="577050" y="994299"/>
              <a:ext cx="1367162" cy="1402671"/>
            </a:xfrm>
            <a:prstGeom prst="flowChartOffpageConnector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CO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F1D713F9-96E9-445E-50D4-5388EB36C8F8}"/>
                </a:ext>
              </a:extLst>
            </p:cNvPr>
            <p:cNvSpPr txBox="1"/>
            <p:nvPr/>
          </p:nvSpPr>
          <p:spPr>
            <a:xfrm>
              <a:off x="642225" y="1304751"/>
              <a:ext cx="1096138" cy="79282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CO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Fase 3.</a:t>
              </a:r>
              <a:r>
                <a:rPr lang="es-CO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Definición de la red neuronal con mejor desempeño </a:t>
              </a:r>
              <a:r>
                <a:rPr lang="es-CO" sz="16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🔬 ⚙️ 🤔</a:t>
              </a:r>
              <a:endParaRPr lang="es-CO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Grupo 16">
            <a:extLst>
              <a:ext uri="{FF2B5EF4-FFF2-40B4-BE49-F238E27FC236}">
                <a16:creationId xmlns:a16="http://schemas.microsoft.com/office/drawing/2014/main" id="{8A50FA05-5E54-BAEF-8D39-B72873673E69}"/>
              </a:ext>
            </a:extLst>
          </p:cNvPr>
          <p:cNvGrpSpPr/>
          <p:nvPr/>
        </p:nvGrpSpPr>
        <p:grpSpPr>
          <a:xfrm>
            <a:off x="7312468" y="1146817"/>
            <a:ext cx="2361222" cy="2484139"/>
            <a:chOff x="559295" y="1012054"/>
            <a:chExt cx="1402671" cy="1367162"/>
          </a:xfrm>
          <a:blipFill>
            <a:blip r:embed="rId2"/>
            <a:tile tx="0" ty="0" sx="100000" sy="100000" flip="none" algn="tl"/>
          </a:blipFill>
        </p:grpSpPr>
        <p:sp>
          <p:nvSpPr>
            <p:cNvPr id="18" name="Diagrama de flujo: conector fuera de página 17">
              <a:extLst>
                <a:ext uri="{FF2B5EF4-FFF2-40B4-BE49-F238E27FC236}">
                  <a16:creationId xmlns:a16="http://schemas.microsoft.com/office/drawing/2014/main" id="{E48DE259-FD61-1966-1C87-B3C8E5635D24}"/>
                </a:ext>
              </a:extLst>
            </p:cNvPr>
            <p:cNvSpPr/>
            <p:nvPr/>
          </p:nvSpPr>
          <p:spPr>
            <a:xfrm rot="16200000">
              <a:off x="577050" y="994299"/>
              <a:ext cx="1367162" cy="1402671"/>
            </a:xfrm>
            <a:prstGeom prst="flowChartOffpageConnector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CO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CuadroTexto 18">
              <a:extLst>
                <a:ext uri="{FF2B5EF4-FFF2-40B4-BE49-F238E27FC236}">
                  <a16:creationId xmlns:a16="http://schemas.microsoft.com/office/drawing/2014/main" id="{5C256287-CF54-5326-5467-79E3369973C9}"/>
                </a:ext>
              </a:extLst>
            </p:cNvPr>
            <p:cNvSpPr txBox="1"/>
            <p:nvPr/>
          </p:nvSpPr>
          <p:spPr>
            <a:xfrm>
              <a:off x="662877" y="1157255"/>
              <a:ext cx="1073790" cy="108782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CO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Fase 4</a:t>
              </a:r>
              <a:r>
                <a:rPr lang="es-CO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Desarrollo de la herramienta computacional de visualización de los modelos construidos </a:t>
              </a:r>
              <a:r>
                <a:rPr lang="es-CO" sz="16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📊 📉 🔭</a:t>
              </a:r>
              <a:endParaRPr lang="es-CO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Grupo 19">
            <a:extLst>
              <a:ext uri="{FF2B5EF4-FFF2-40B4-BE49-F238E27FC236}">
                <a16:creationId xmlns:a16="http://schemas.microsoft.com/office/drawing/2014/main" id="{C6DCC947-BAFD-E464-8A2A-358EA3146EFF}"/>
              </a:ext>
            </a:extLst>
          </p:cNvPr>
          <p:cNvGrpSpPr/>
          <p:nvPr/>
        </p:nvGrpSpPr>
        <p:grpSpPr>
          <a:xfrm>
            <a:off x="9736949" y="1146828"/>
            <a:ext cx="2361222" cy="2484138"/>
            <a:chOff x="559295" y="1012054"/>
            <a:chExt cx="1402671" cy="1367162"/>
          </a:xfrm>
          <a:blipFill>
            <a:blip r:embed="rId2"/>
            <a:tile tx="0" ty="0" sx="100000" sy="100000" flip="none" algn="tl"/>
          </a:blipFill>
        </p:grpSpPr>
        <p:sp>
          <p:nvSpPr>
            <p:cNvPr id="21" name="Diagrama de flujo: conector fuera de página 20">
              <a:extLst>
                <a:ext uri="{FF2B5EF4-FFF2-40B4-BE49-F238E27FC236}">
                  <a16:creationId xmlns:a16="http://schemas.microsoft.com/office/drawing/2014/main" id="{41EE2094-3378-D849-060A-6D722CC42A42}"/>
                </a:ext>
              </a:extLst>
            </p:cNvPr>
            <p:cNvSpPr/>
            <p:nvPr/>
          </p:nvSpPr>
          <p:spPr>
            <a:xfrm rot="16200000">
              <a:off x="577050" y="994299"/>
              <a:ext cx="1367162" cy="1402671"/>
            </a:xfrm>
            <a:prstGeom prst="flowChartOffpageConnector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CO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CuadroTexto 21">
              <a:extLst>
                <a:ext uri="{FF2B5EF4-FFF2-40B4-BE49-F238E27FC236}">
                  <a16:creationId xmlns:a16="http://schemas.microsoft.com/office/drawing/2014/main" id="{70DDC5ED-8545-F3C6-5A4A-20A1C96363A0}"/>
                </a:ext>
              </a:extLst>
            </p:cNvPr>
            <p:cNvSpPr txBox="1"/>
            <p:nvPr/>
          </p:nvSpPr>
          <p:spPr>
            <a:xfrm>
              <a:off x="625299" y="1231000"/>
              <a:ext cx="1121537" cy="94032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CO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Fase 5</a:t>
              </a:r>
              <a:r>
                <a:rPr lang="es-CO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Elaboración de la respectiva documentación del desarrollo de la investigación 📑</a:t>
              </a:r>
              <a:r>
                <a:rPr lang="es-CO" sz="1600" b="0" i="0" dirty="0">
                  <a:solidFill>
                    <a:srgbClr val="333333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📰 📚</a:t>
              </a:r>
              <a:endParaRPr lang="es-CO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120793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AD74F20BE0B8442BC82E5A60F209AF5" ma:contentTypeVersion="5" ma:contentTypeDescription="Crear nuevo documento." ma:contentTypeScope="" ma:versionID="3c4a2c09f46f05ff8c4a06fc1da3a7ee">
  <xsd:schema xmlns:xsd="http://www.w3.org/2001/XMLSchema" xmlns:xs="http://www.w3.org/2001/XMLSchema" xmlns:p="http://schemas.microsoft.com/office/2006/metadata/properties" xmlns:ns2="c4228c8d-3799-4b31-95e9-ada35ebf0c99" targetNamespace="http://schemas.microsoft.com/office/2006/metadata/properties" ma:root="true" ma:fieldsID="399b36f9b2f1494ef44793352bd029f4" ns2:_="">
    <xsd:import namespace="c4228c8d-3799-4b31-95e9-ada35ebf0c9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228c8d-3799-4b31-95e9-ada35ebf0c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0FF5636-C34C-47D0-9345-9B50AE853F44}"/>
</file>

<file path=customXml/itemProps2.xml><?xml version="1.0" encoding="utf-8"?>
<ds:datastoreItem xmlns:ds="http://schemas.openxmlformats.org/officeDocument/2006/customXml" ds:itemID="{1F610379-5C65-4264-B167-523D66DE1E1B}"/>
</file>

<file path=customXml/itemProps3.xml><?xml version="1.0" encoding="utf-8"?>
<ds:datastoreItem xmlns:ds="http://schemas.openxmlformats.org/officeDocument/2006/customXml" ds:itemID="{A7026E77-A8B6-47F1-ADDC-8E1B7DE27BC9}"/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80</Words>
  <Application>Microsoft Office PowerPoint</Application>
  <PresentationFormat>Panorámica</PresentationFormat>
  <Paragraphs>5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ANDRES FANDINO</dc:creator>
  <cp:lastModifiedBy>ANDRES FANDINO</cp:lastModifiedBy>
  <cp:revision>2</cp:revision>
  <dcterms:created xsi:type="dcterms:W3CDTF">2023-01-06T22:34:35Z</dcterms:created>
  <dcterms:modified xsi:type="dcterms:W3CDTF">2024-01-18T16:59:20Z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0x010100CAD74F20BE0B8442BC82E5A60F209AF5</vt:lpwstr>
  </property>
</Properties>
</file>