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56" r:id="rId2"/>
    <p:sldId id="273" r:id="rId3"/>
    <p:sldId id="294" r:id="rId4"/>
    <p:sldId id="259" r:id="rId5"/>
    <p:sldId id="287" r:id="rId6"/>
    <p:sldId id="261" r:id="rId7"/>
    <p:sldId id="286" r:id="rId8"/>
    <p:sldId id="262" r:id="rId9"/>
    <p:sldId id="260" r:id="rId10"/>
    <p:sldId id="263" r:id="rId11"/>
    <p:sldId id="264" r:id="rId12"/>
    <p:sldId id="266" r:id="rId13"/>
    <p:sldId id="275" r:id="rId14"/>
    <p:sldId id="272" r:id="rId15"/>
    <p:sldId id="276" r:id="rId16"/>
    <p:sldId id="277" r:id="rId17"/>
    <p:sldId id="281" r:id="rId18"/>
    <p:sldId id="279" r:id="rId19"/>
    <p:sldId id="282" r:id="rId20"/>
    <p:sldId id="283" r:id="rId21"/>
    <p:sldId id="280" r:id="rId22"/>
    <p:sldId id="288" r:id="rId23"/>
    <p:sldId id="289" r:id="rId24"/>
    <p:sldId id="293" r:id="rId25"/>
    <p:sldId id="290" r:id="rId26"/>
    <p:sldId id="292" r:id="rId27"/>
    <p:sldId id="291" r:id="rId28"/>
    <p:sldId id="258" r:id="rId29"/>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37860B-6318-408B-8341-0A43F3CBCE06}" v="56" dt="2022-08-25T23:21:35.617"/>
    <p1510:client id="{9C097668-1F1C-4800-96E0-23AF183980EF}" v="6" dt="2022-07-29T22:36:01.950"/>
  </p1510:revLst>
</p1510:revInfo>
</file>

<file path=ppt/tableStyles.xml><?xml version="1.0" encoding="utf-8"?>
<a:tblStyleLst xmlns:a="http://schemas.openxmlformats.org/drawingml/2006/main" def="{5C22544A-7EE6-4342-B048-85BDC9FD1C3A}">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gomez" userId="a07344d2709234b1" providerId="Windows Live" clId="Web-{02E68C5A-9F21-4DF1-B402-F78593FD7F4D}"/>
    <pc:docChg chg="delSld">
      <pc:chgData name="daniel gomez" userId="a07344d2709234b1" providerId="Windows Live" clId="Web-{02E68C5A-9F21-4DF1-B402-F78593FD7F4D}" dt="2022-07-15T20:11:48.869" v="7"/>
      <pc:docMkLst>
        <pc:docMk/>
      </pc:docMkLst>
      <pc:sldChg chg="del">
        <pc:chgData name="daniel gomez" userId="a07344d2709234b1" providerId="Windows Live" clId="Web-{02E68C5A-9F21-4DF1-B402-F78593FD7F4D}" dt="2022-07-15T20:11:27.899" v="0"/>
        <pc:sldMkLst>
          <pc:docMk/>
          <pc:sldMk cId="3806217349" sldId="265"/>
        </pc:sldMkLst>
      </pc:sldChg>
      <pc:sldChg chg="del">
        <pc:chgData name="daniel gomez" userId="a07344d2709234b1" providerId="Windows Live" clId="Web-{02E68C5A-9F21-4DF1-B402-F78593FD7F4D}" dt="2022-07-15T20:11:29.118" v="1"/>
        <pc:sldMkLst>
          <pc:docMk/>
          <pc:sldMk cId="313297783" sldId="267"/>
        </pc:sldMkLst>
      </pc:sldChg>
      <pc:sldChg chg="del">
        <pc:chgData name="daniel gomez" userId="a07344d2709234b1" providerId="Windows Live" clId="Web-{02E68C5A-9F21-4DF1-B402-F78593FD7F4D}" dt="2022-07-15T20:11:30.103" v="2"/>
        <pc:sldMkLst>
          <pc:docMk/>
          <pc:sldMk cId="2631760460" sldId="268"/>
        </pc:sldMkLst>
      </pc:sldChg>
      <pc:sldChg chg="del">
        <pc:chgData name="daniel gomez" userId="a07344d2709234b1" providerId="Windows Live" clId="Web-{02E68C5A-9F21-4DF1-B402-F78593FD7F4D}" dt="2022-07-15T20:11:30.978" v="3"/>
        <pc:sldMkLst>
          <pc:docMk/>
          <pc:sldMk cId="641841894" sldId="269"/>
        </pc:sldMkLst>
      </pc:sldChg>
      <pc:sldChg chg="del">
        <pc:chgData name="daniel gomez" userId="a07344d2709234b1" providerId="Windows Live" clId="Web-{02E68C5A-9F21-4DF1-B402-F78593FD7F4D}" dt="2022-07-15T20:11:31.696" v="4"/>
        <pc:sldMkLst>
          <pc:docMk/>
          <pc:sldMk cId="1101462614" sldId="270"/>
        </pc:sldMkLst>
      </pc:sldChg>
      <pc:sldChg chg="del">
        <pc:chgData name="daniel gomez" userId="a07344d2709234b1" providerId="Windows Live" clId="Web-{02E68C5A-9F21-4DF1-B402-F78593FD7F4D}" dt="2022-07-15T20:11:48.869" v="7"/>
        <pc:sldMkLst>
          <pc:docMk/>
          <pc:sldMk cId="3234724281" sldId="271"/>
        </pc:sldMkLst>
      </pc:sldChg>
      <pc:sldChg chg="del">
        <pc:chgData name="daniel gomez" userId="a07344d2709234b1" providerId="Windows Live" clId="Web-{02E68C5A-9F21-4DF1-B402-F78593FD7F4D}" dt="2022-07-15T20:11:39.962" v="6"/>
        <pc:sldMkLst>
          <pc:docMk/>
          <pc:sldMk cId="173357283" sldId="274"/>
        </pc:sldMkLst>
      </pc:sldChg>
      <pc:sldChg chg="del">
        <pc:chgData name="daniel gomez" userId="a07344d2709234b1" providerId="Windows Live" clId="Web-{02E68C5A-9F21-4DF1-B402-F78593FD7F4D}" dt="2022-07-15T20:11:38.853" v="5"/>
        <pc:sldMkLst>
          <pc:docMk/>
          <pc:sldMk cId="3180074139" sldId="287"/>
        </pc:sldMkLst>
      </pc:sldChg>
    </pc:docChg>
  </pc:docChgLst>
  <pc:docChgLst>
    <pc:chgData name="daniel gomez" userId="a07344d2709234b1" providerId="Windows Live" clId="Web-{03A12DFB-A33D-4197-8A77-D45A63CC388F}"/>
    <pc:docChg chg="modSld">
      <pc:chgData name="daniel gomez" userId="a07344d2709234b1" providerId="Windows Live" clId="Web-{03A12DFB-A33D-4197-8A77-D45A63CC388F}" dt="2022-07-05T23:09:38.856" v="17" actId="20577"/>
      <pc:docMkLst>
        <pc:docMk/>
      </pc:docMkLst>
      <pc:sldChg chg="modSp">
        <pc:chgData name="daniel gomez" userId="a07344d2709234b1" providerId="Windows Live" clId="Web-{03A12DFB-A33D-4197-8A77-D45A63CC388F}" dt="2022-07-05T23:09:18.199" v="12" actId="20577"/>
        <pc:sldMkLst>
          <pc:docMk/>
          <pc:sldMk cId="632380621" sldId="256"/>
        </pc:sldMkLst>
        <pc:spChg chg="mod">
          <ac:chgData name="daniel gomez" userId="a07344d2709234b1" providerId="Windows Live" clId="Web-{03A12DFB-A33D-4197-8A77-D45A63CC388F}" dt="2022-07-05T23:09:18.199" v="12" actId="20577"/>
          <ac:spMkLst>
            <pc:docMk/>
            <pc:sldMk cId="632380621" sldId="256"/>
            <ac:spMk id="7" creationId="{01FE714B-14FC-47DF-A2CE-F3E18A52D80A}"/>
          </ac:spMkLst>
        </pc:spChg>
      </pc:sldChg>
      <pc:sldChg chg="modSp">
        <pc:chgData name="daniel gomez" userId="a07344d2709234b1" providerId="Windows Live" clId="Web-{03A12DFB-A33D-4197-8A77-D45A63CC388F}" dt="2022-07-05T23:09:38.856" v="17" actId="20577"/>
        <pc:sldMkLst>
          <pc:docMk/>
          <pc:sldMk cId="4285115367" sldId="273"/>
        </pc:sldMkLst>
        <pc:spChg chg="mod">
          <ac:chgData name="daniel gomez" userId="a07344d2709234b1" providerId="Windows Live" clId="Web-{03A12DFB-A33D-4197-8A77-D45A63CC388F}" dt="2022-07-05T23:09:38.856" v="17" actId="20577"/>
          <ac:spMkLst>
            <pc:docMk/>
            <pc:sldMk cId="4285115367" sldId="273"/>
            <ac:spMk id="2" creationId="{8F7AD27F-5405-7062-5AF3-8ED455BF75C0}"/>
          </ac:spMkLst>
        </pc:spChg>
      </pc:sldChg>
    </pc:docChg>
  </pc:docChgLst>
  <pc:docChgLst>
    <pc:chgData name="Yeimy Liliana Roa Navarrete" userId="14d985d70dace5f6" providerId="LiveId" clId="{06E6E4E8-BE22-4050-ADC5-E3A6FB4F3A62}"/>
    <pc:docChg chg="undo redo custSel addSld delSld modSld sldOrd">
      <pc:chgData name="Yeimy Liliana Roa Navarrete" userId="14d985d70dace5f6" providerId="LiveId" clId="{06E6E4E8-BE22-4050-ADC5-E3A6FB4F3A62}" dt="2022-06-24T15:02:56.985" v="688" actId="20577"/>
      <pc:docMkLst>
        <pc:docMk/>
      </pc:docMkLst>
      <pc:sldChg chg="addSp delSp modSp mod">
        <pc:chgData name="Yeimy Liliana Roa Navarrete" userId="14d985d70dace5f6" providerId="LiveId" clId="{06E6E4E8-BE22-4050-ADC5-E3A6FB4F3A62}" dt="2022-06-23T19:44:24.658" v="81" actId="1076"/>
        <pc:sldMkLst>
          <pc:docMk/>
          <pc:sldMk cId="632380621" sldId="256"/>
        </pc:sldMkLst>
        <pc:spChg chg="add del">
          <ac:chgData name="Yeimy Liliana Roa Navarrete" userId="14d985d70dace5f6" providerId="LiveId" clId="{06E6E4E8-BE22-4050-ADC5-E3A6FB4F3A62}" dt="2022-06-23T19:38:53.216" v="1" actId="22"/>
          <ac:spMkLst>
            <pc:docMk/>
            <pc:sldMk cId="632380621" sldId="256"/>
            <ac:spMk id="6" creationId="{2FF8DC15-B2F2-403F-85E1-240F5BBB79D4}"/>
          </ac:spMkLst>
        </pc:spChg>
        <pc:spChg chg="add mod">
          <ac:chgData name="Yeimy Liliana Roa Navarrete" userId="14d985d70dace5f6" providerId="LiveId" clId="{06E6E4E8-BE22-4050-ADC5-E3A6FB4F3A62}" dt="2022-06-23T19:44:01.646" v="78" actId="27636"/>
          <ac:spMkLst>
            <pc:docMk/>
            <pc:sldMk cId="632380621" sldId="256"/>
            <ac:spMk id="7" creationId="{01FE714B-14FC-47DF-A2CE-F3E18A52D80A}"/>
          </ac:spMkLst>
        </pc:spChg>
        <pc:spChg chg="add mod">
          <ac:chgData name="Yeimy Liliana Roa Navarrete" userId="14d985d70dace5f6" providerId="LiveId" clId="{06E6E4E8-BE22-4050-ADC5-E3A6FB4F3A62}" dt="2022-06-23T19:44:14.840" v="79" actId="1076"/>
          <ac:spMkLst>
            <pc:docMk/>
            <pc:sldMk cId="632380621" sldId="256"/>
            <ac:spMk id="8" creationId="{ECC25696-CF45-435A-8D51-720F6DE5E44B}"/>
          </ac:spMkLst>
        </pc:spChg>
        <pc:picChg chg="mod">
          <ac:chgData name="Yeimy Liliana Roa Navarrete" userId="14d985d70dace5f6" providerId="LiveId" clId="{06E6E4E8-BE22-4050-ADC5-E3A6FB4F3A62}" dt="2022-06-23T19:44:24.658" v="81" actId="1076"/>
          <ac:picMkLst>
            <pc:docMk/>
            <pc:sldMk cId="632380621" sldId="256"/>
            <ac:picMk id="5" creationId="{5FFB6391-6E0F-4046-8A48-6EF5423E2749}"/>
          </ac:picMkLst>
        </pc:picChg>
      </pc:sldChg>
      <pc:sldChg chg="delSp del mod">
        <pc:chgData name="Yeimy Liliana Roa Navarrete" userId="14d985d70dace5f6" providerId="LiveId" clId="{06E6E4E8-BE22-4050-ADC5-E3A6FB4F3A62}" dt="2022-06-23T23:38:55.623" v="321" actId="2696"/>
        <pc:sldMkLst>
          <pc:docMk/>
          <pc:sldMk cId="59591900" sldId="257"/>
        </pc:sldMkLst>
        <pc:spChg chg="del">
          <ac:chgData name="Yeimy Liliana Roa Navarrete" userId="14d985d70dace5f6" providerId="LiveId" clId="{06E6E4E8-BE22-4050-ADC5-E3A6FB4F3A62}" dt="2022-06-23T23:38:41.161" v="318" actId="478"/>
          <ac:spMkLst>
            <pc:docMk/>
            <pc:sldMk cId="59591900" sldId="257"/>
            <ac:spMk id="2" creationId="{00000000-0000-0000-0000-000000000000}"/>
          </ac:spMkLst>
        </pc:spChg>
        <pc:spChg chg="del">
          <ac:chgData name="Yeimy Liliana Roa Navarrete" userId="14d985d70dace5f6" providerId="LiveId" clId="{06E6E4E8-BE22-4050-ADC5-E3A6FB4F3A62}" dt="2022-06-23T23:38:45.062" v="319" actId="478"/>
          <ac:spMkLst>
            <pc:docMk/>
            <pc:sldMk cId="59591900" sldId="257"/>
            <ac:spMk id="3" creationId="{00000000-0000-0000-0000-000000000000}"/>
          </ac:spMkLst>
        </pc:spChg>
      </pc:sldChg>
      <pc:sldChg chg="addSp delSp modSp new mod ord">
        <pc:chgData name="Yeimy Liliana Roa Navarrete" userId="14d985d70dace5f6" providerId="LiveId" clId="{06E6E4E8-BE22-4050-ADC5-E3A6FB4F3A62}" dt="2022-06-24T14:24:11.958" v="373" actId="1076"/>
        <pc:sldMkLst>
          <pc:docMk/>
          <pc:sldMk cId="573637780" sldId="259"/>
        </pc:sldMkLst>
        <pc:spChg chg="mod">
          <ac:chgData name="Yeimy Liliana Roa Navarrete" userId="14d985d70dace5f6" providerId="LiveId" clId="{06E6E4E8-BE22-4050-ADC5-E3A6FB4F3A62}" dt="2022-06-23T19:49:03.865" v="98" actId="113"/>
          <ac:spMkLst>
            <pc:docMk/>
            <pc:sldMk cId="573637780" sldId="259"/>
            <ac:spMk id="2" creationId="{6F631F07-9867-4C16-AD8B-F19EC107AFA1}"/>
          </ac:spMkLst>
        </pc:spChg>
        <pc:spChg chg="del mod">
          <ac:chgData name="Yeimy Liliana Roa Navarrete" userId="14d985d70dace5f6" providerId="LiveId" clId="{06E6E4E8-BE22-4050-ADC5-E3A6FB4F3A62}" dt="2022-06-23T19:47:08.921" v="84" actId="478"/>
          <ac:spMkLst>
            <pc:docMk/>
            <pc:sldMk cId="573637780" sldId="259"/>
            <ac:spMk id="3" creationId="{8ADB2A9C-C249-45E7-95BF-1BA0A06CDC4A}"/>
          </ac:spMkLst>
        </pc:spChg>
        <pc:picChg chg="add mod">
          <ac:chgData name="Yeimy Liliana Roa Navarrete" userId="14d985d70dace5f6" providerId="LiveId" clId="{06E6E4E8-BE22-4050-ADC5-E3A6FB4F3A62}" dt="2022-06-24T14:24:11.958" v="373" actId="1076"/>
          <ac:picMkLst>
            <pc:docMk/>
            <pc:sldMk cId="573637780" sldId="259"/>
            <ac:picMk id="4" creationId="{E2BBE5B4-BFD9-45E6-A232-89D7B52D8F89}"/>
          </ac:picMkLst>
        </pc:picChg>
      </pc:sldChg>
      <pc:sldChg chg="addSp delSp modSp add mod">
        <pc:chgData name="Yeimy Liliana Roa Navarrete" userId="14d985d70dace5f6" providerId="LiveId" clId="{06E6E4E8-BE22-4050-ADC5-E3A6FB4F3A62}" dt="2022-06-23T19:54:42.542" v="151" actId="1076"/>
        <pc:sldMkLst>
          <pc:docMk/>
          <pc:sldMk cId="458531641" sldId="260"/>
        </pc:sldMkLst>
        <pc:spChg chg="mod">
          <ac:chgData name="Yeimy Liliana Roa Navarrete" userId="14d985d70dace5f6" providerId="LiveId" clId="{06E6E4E8-BE22-4050-ADC5-E3A6FB4F3A62}" dt="2022-06-23T19:50:14.251" v="139" actId="313"/>
          <ac:spMkLst>
            <pc:docMk/>
            <pc:sldMk cId="458531641" sldId="260"/>
            <ac:spMk id="2" creationId="{6F631F07-9867-4C16-AD8B-F19EC107AFA1}"/>
          </ac:spMkLst>
        </pc:spChg>
        <pc:graphicFrameChg chg="add del mod">
          <ac:chgData name="Yeimy Liliana Roa Navarrete" userId="14d985d70dace5f6" providerId="LiveId" clId="{06E6E4E8-BE22-4050-ADC5-E3A6FB4F3A62}" dt="2022-06-23T19:54:12.036" v="148" actId="478"/>
          <ac:graphicFrameMkLst>
            <pc:docMk/>
            <pc:sldMk cId="458531641" sldId="260"/>
            <ac:graphicFrameMk id="5" creationId="{8B03170A-BEC5-481B-B6A2-3037C1B3DF55}"/>
          </ac:graphicFrameMkLst>
        </pc:graphicFrameChg>
        <pc:picChg chg="del">
          <ac:chgData name="Yeimy Liliana Roa Navarrete" userId="14d985d70dace5f6" providerId="LiveId" clId="{06E6E4E8-BE22-4050-ADC5-E3A6FB4F3A62}" dt="2022-06-23T19:49:45.669" v="103" actId="478"/>
          <ac:picMkLst>
            <pc:docMk/>
            <pc:sldMk cId="458531641" sldId="260"/>
            <ac:picMk id="4" creationId="{E2BBE5B4-BFD9-45E6-A232-89D7B52D8F89}"/>
          </ac:picMkLst>
        </pc:picChg>
        <pc:picChg chg="add mod">
          <ac:chgData name="Yeimy Liliana Roa Navarrete" userId="14d985d70dace5f6" providerId="LiveId" clId="{06E6E4E8-BE22-4050-ADC5-E3A6FB4F3A62}" dt="2022-06-23T19:54:42.542" v="151" actId="1076"/>
          <ac:picMkLst>
            <pc:docMk/>
            <pc:sldMk cId="458531641" sldId="260"/>
            <ac:picMk id="6" creationId="{4AFEB09B-C3CA-408D-BAF1-FB12D5B2237B}"/>
          </ac:picMkLst>
        </pc:picChg>
      </pc:sldChg>
      <pc:sldChg chg="modSp add mod ord">
        <pc:chgData name="Yeimy Liliana Roa Navarrete" userId="14d985d70dace5f6" providerId="LiveId" clId="{06E6E4E8-BE22-4050-ADC5-E3A6FB4F3A62}" dt="2022-06-24T14:51:06.416" v="502" actId="403"/>
        <pc:sldMkLst>
          <pc:docMk/>
          <pc:sldMk cId="262889315" sldId="261"/>
        </pc:sldMkLst>
        <pc:graphicFrameChg chg="modGraphic">
          <ac:chgData name="Yeimy Liliana Roa Navarrete" userId="14d985d70dace5f6" providerId="LiveId" clId="{06E6E4E8-BE22-4050-ADC5-E3A6FB4F3A62}" dt="2022-06-24T14:51:06.416" v="502" actId="403"/>
          <ac:graphicFrameMkLst>
            <pc:docMk/>
            <pc:sldMk cId="262889315" sldId="261"/>
            <ac:graphicFrameMk id="5" creationId="{8B03170A-BEC5-481B-B6A2-3037C1B3DF55}"/>
          </ac:graphicFrameMkLst>
        </pc:graphicFrameChg>
      </pc:sldChg>
      <pc:sldChg chg="addSp delSp modSp add mod ord">
        <pc:chgData name="Yeimy Liliana Roa Navarrete" userId="14d985d70dace5f6" providerId="LiveId" clId="{06E6E4E8-BE22-4050-ADC5-E3A6FB4F3A62}" dt="2022-06-23T20:04:44.326" v="175" actId="1076"/>
        <pc:sldMkLst>
          <pc:docMk/>
          <pc:sldMk cId="3415158292" sldId="262"/>
        </pc:sldMkLst>
        <pc:graphicFrameChg chg="del mod">
          <ac:chgData name="Yeimy Liliana Roa Navarrete" userId="14d985d70dace5f6" providerId="LiveId" clId="{06E6E4E8-BE22-4050-ADC5-E3A6FB4F3A62}" dt="2022-06-23T19:55:02.299" v="154" actId="478"/>
          <ac:graphicFrameMkLst>
            <pc:docMk/>
            <pc:sldMk cId="3415158292" sldId="262"/>
            <ac:graphicFrameMk id="5" creationId="{8B03170A-BEC5-481B-B6A2-3037C1B3DF55}"/>
          </ac:graphicFrameMkLst>
        </pc:graphicFrameChg>
        <pc:picChg chg="add mod">
          <ac:chgData name="Yeimy Liliana Roa Navarrete" userId="14d985d70dace5f6" providerId="LiveId" clId="{06E6E4E8-BE22-4050-ADC5-E3A6FB4F3A62}" dt="2022-06-23T20:04:37.222" v="173" actId="1076"/>
          <ac:picMkLst>
            <pc:docMk/>
            <pc:sldMk cId="3415158292" sldId="262"/>
            <ac:picMk id="4" creationId="{7C210AC6-0DE3-4D90-B7B6-0DE26BAB47D1}"/>
          </ac:picMkLst>
        </pc:picChg>
        <pc:picChg chg="add del mod">
          <ac:chgData name="Yeimy Liliana Roa Navarrete" userId="14d985d70dace5f6" providerId="LiveId" clId="{06E6E4E8-BE22-4050-ADC5-E3A6FB4F3A62}" dt="2022-06-23T20:02:24.994" v="162"/>
          <ac:picMkLst>
            <pc:docMk/>
            <pc:sldMk cId="3415158292" sldId="262"/>
            <ac:picMk id="6" creationId="{850B6E9F-C626-428D-ABCC-2F8C3C36DDCF}"/>
          </ac:picMkLst>
        </pc:picChg>
        <pc:picChg chg="add mod">
          <ac:chgData name="Yeimy Liliana Roa Navarrete" userId="14d985d70dace5f6" providerId="LiveId" clId="{06E6E4E8-BE22-4050-ADC5-E3A6FB4F3A62}" dt="2022-06-23T20:04:44.326" v="175" actId="1076"/>
          <ac:picMkLst>
            <pc:docMk/>
            <pc:sldMk cId="3415158292" sldId="262"/>
            <ac:picMk id="7" creationId="{80E5F97F-5D23-4AA0-92F2-2A07E351795B}"/>
          </ac:picMkLst>
        </pc:picChg>
      </pc:sldChg>
      <pc:sldChg chg="addSp delSp modSp add mod">
        <pc:chgData name="Yeimy Liliana Roa Navarrete" userId="14d985d70dace5f6" providerId="LiveId" clId="{06E6E4E8-BE22-4050-ADC5-E3A6FB4F3A62}" dt="2022-06-24T15:02:52.913" v="686" actId="20577"/>
        <pc:sldMkLst>
          <pc:docMk/>
          <pc:sldMk cId="745779609" sldId="263"/>
        </pc:sldMkLst>
        <pc:spChg chg="add mod">
          <ac:chgData name="Yeimy Liliana Roa Navarrete" userId="14d985d70dace5f6" providerId="LiveId" clId="{06E6E4E8-BE22-4050-ADC5-E3A6FB4F3A62}" dt="2022-06-24T15:02:52.913" v="686" actId="20577"/>
          <ac:spMkLst>
            <pc:docMk/>
            <pc:sldMk cId="745779609" sldId="263"/>
            <ac:spMk id="5" creationId="{9C369096-DB10-40A5-B193-39E88E6BAD7A}"/>
          </ac:spMkLst>
        </pc:spChg>
        <pc:graphicFrameChg chg="add del mod">
          <ac:chgData name="Yeimy Liliana Roa Navarrete" userId="14d985d70dace5f6" providerId="LiveId" clId="{06E6E4E8-BE22-4050-ADC5-E3A6FB4F3A62}" dt="2022-06-23T20:11:56.850" v="177"/>
          <ac:graphicFrameMkLst>
            <pc:docMk/>
            <pc:sldMk cId="745779609" sldId="263"/>
            <ac:graphicFrameMk id="3" creationId="{08FE9480-2C6F-43E8-8C44-8044E08D7006}"/>
          </ac:graphicFrameMkLst>
        </pc:graphicFrameChg>
        <pc:graphicFrameChg chg="add mod modGraphic">
          <ac:chgData name="Yeimy Liliana Roa Navarrete" userId="14d985d70dace5f6" providerId="LiveId" clId="{06E6E4E8-BE22-4050-ADC5-E3A6FB4F3A62}" dt="2022-06-23T20:18:07.358" v="187" actId="1076"/>
          <ac:graphicFrameMkLst>
            <pc:docMk/>
            <pc:sldMk cId="745779609" sldId="263"/>
            <ac:graphicFrameMk id="6" creationId="{F9FFAE04-BA64-4222-B6FA-69F613B2EB0C}"/>
          </ac:graphicFrameMkLst>
        </pc:graphicFrameChg>
        <pc:graphicFrameChg chg="add mod modGraphic">
          <ac:chgData name="Yeimy Liliana Roa Navarrete" userId="14d985d70dace5f6" providerId="LiveId" clId="{06E6E4E8-BE22-4050-ADC5-E3A6FB4F3A62}" dt="2022-06-23T20:18:12.773" v="188" actId="1076"/>
          <ac:graphicFrameMkLst>
            <pc:docMk/>
            <pc:sldMk cId="745779609" sldId="263"/>
            <ac:graphicFrameMk id="7" creationId="{4F9F862D-4154-4605-BACF-95B072C0A44E}"/>
          </ac:graphicFrameMkLst>
        </pc:graphicFrameChg>
        <pc:picChg chg="del">
          <ac:chgData name="Yeimy Liliana Roa Navarrete" userId="14d985d70dace5f6" providerId="LiveId" clId="{06E6E4E8-BE22-4050-ADC5-E3A6FB4F3A62}" dt="2022-06-23T20:02:40.705" v="164" actId="478"/>
          <ac:picMkLst>
            <pc:docMk/>
            <pc:sldMk cId="745779609" sldId="263"/>
            <ac:picMk id="4" creationId="{7C210AC6-0DE3-4D90-B7B6-0DE26BAB47D1}"/>
          </ac:picMkLst>
        </pc:picChg>
        <pc:picChg chg="add del mod">
          <ac:chgData name="Yeimy Liliana Roa Navarrete" userId="14d985d70dace5f6" providerId="LiveId" clId="{06E6E4E8-BE22-4050-ADC5-E3A6FB4F3A62}" dt="2022-06-23T20:04:23.280" v="170" actId="21"/>
          <ac:picMkLst>
            <pc:docMk/>
            <pc:sldMk cId="745779609" sldId="263"/>
            <ac:picMk id="5" creationId="{C2BFC42D-1C3A-4FEA-99FD-D6AA31AF46E3}"/>
          </ac:picMkLst>
        </pc:picChg>
      </pc:sldChg>
      <pc:sldChg chg="addSp delSp modSp add mod">
        <pc:chgData name="Yeimy Liliana Roa Navarrete" userId="14d985d70dace5f6" providerId="LiveId" clId="{06E6E4E8-BE22-4050-ADC5-E3A6FB4F3A62}" dt="2022-06-24T15:02:56.985" v="688" actId="20577"/>
        <pc:sldMkLst>
          <pc:docMk/>
          <pc:sldMk cId="1725677970" sldId="264"/>
        </pc:sldMkLst>
        <pc:spChg chg="add mod">
          <ac:chgData name="Yeimy Liliana Roa Navarrete" userId="14d985d70dace5f6" providerId="LiveId" clId="{06E6E4E8-BE22-4050-ADC5-E3A6FB4F3A62}" dt="2022-06-24T15:02:56.985" v="688" actId="20577"/>
          <ac:spMkLst>
            <pc:docMk/>
            <pc:sldMk cId="1725677970" sldId="264"/>
            <ac:spMk id="5" creationId="{E9CE4F25-F615-4771-B9AA-B7020B3362B9}"/>
          </ac:spMkLst>
        </pc:spChg>
        <pc:graphicFrameChg chg="add mod modGraphic">
          <ac:chgData name="Yeimy Liliana Roa Navarrete" userId="14d985d70dace5f6" providerId="LiveId" clId="{06E6E4E8-BE22-4050-ADC5-E3A6FB4F3A62}" dt="2022-06-23T20:50:40.651" v="210" actId="14100"/>
          <ac:graphicFrameMkLst>
            <pc:docMk/>
            <pc:sldMk cId="1725677970" sldId="264"/>
            <ac:graphicFrameMk id="3" creationId="{DD3EEFC6-1DB3-452A-9CAD-32CC09C7B0CF}"/>
          </ac:graphicFrameMkLst>
        </pc:graphicFrameChg>
        <pc:graphicFrameChg chg="add mod modGraphic">
          <ac:chgData name="Yeimy Liliana Roa Navarrete" userId="14d985d70dace5f6" providerId="LiveId" clId="{06E6E4E8-BE22-4050-ADC5-E3A6FB4F3A62}" dt="2022-06-23T20:50:23.148" v="207" actId="14100"/>
          <ac:graphicFrameMkLst>
            <pc:docMk/>
            <pc:sldMk cId="1725677970" sldId="264"/>
            <ac:graphicFrameMk id="4" creationId="{391DCEF4-62DE-4560-B5A1-298393B69BC4}"/>
          </ac:graphicFrameMkLst>
        </pc:graphicFrameChg>
        <pc:graphicFrameChg chg="del modGraphic">
          <ac:chgData name="Yeimy Liliana Roa Navarrete" userId="14d985d70dace5f6" providerId="LiveId" clId="{06E6E4E8-BE22-4050-ADC5-E3A6FB4F3A62}" dt="2022-06-23T20:21:45.787" v="192" actId="478"/>
          <ac:graphicFrameMkLst>
            <pc:docMk/>
            <pc:sldMk cId="1725677970" sldId="264"/>
            <ac:graphicFrameMk id="6" creationId="{F9FFAE04-BA64-4222-B6FA-69F613B2EB0C}"/>
          </ac:graphicFrameMkLst>
        </pc:graphicFrameChg>
        <pc:graphicFrameChg chg="add del">
          <ac:chgData name="Yeimy Liliana Roa Navarrete" userId="14d985d70dace5f6" providerId="LiveId" clId="{06E6E4E8-BE22-4050-ADC5-E3A6FB4F3A62}" dt="2022-06-23T20:22:28.395" v="202" actId="478"/>
          <ac:graphicFrameMkLst>
            <pc:docMk/>
            <pc:sldMk cId="1725677970" sldId="264"/>
            <ac:graphicFrameMk id="7" creationId="{4F9F862D-4154-4605-BACF-95B072C0A44E}"/>
          </ac:graphicFrameMkLst>
        </pc:graphicFrameChg>
      </pc:sldChg>
      <pc:sldChg chg="addSp delSp modSp add mod">
        <pc:chgData name="Yeimy Liliana Roa Navarrete" userId="14d985d70dace5f6" providerId="LiveId" clId="{06E6E4E8-BE22-4050-ADC5-E3A6FB4F3A62}" dt="2022-06-23T21:13:41.803" v="235" actId="1076"/>
        <pc:sldMkLst>
          <pc:docMk/>
          <pc:sldMk cId="3806217349" sldId="265"/>
        </pc:sldMkLst>
        <pc:graphicFrameChg chg="add del mod modGraphic">
          <ac:chgData name="Yeimy Liliana Roa Navarrete" userId="14d985d70dace5f6" providerId="LiveId" clId="{06E6E4E8-BE22-4050-ADC5-E3A6FB4F3A62}" dt="2022-06-23T21:11:55.846" v="229" actId="478"/>
          <ac:graphicFrameMkLst>
            <pc:docMk/>
            <pc:sldMk cId="3806217349" sldId="265"/>
            <ac:graphicFrameMk id="3" creationId="{7E4BC7AB-F145-4AF6-A33D-A8085C967B58}"/>
          </ac:graphicFrameMkLst>
        </pc:graphicFrameChg>
        <pc:picChg chg="del">
          <ac:chgData name="Yeimy Liliana Roa Navarrete" userId="14d985d70dace5f6" providerId="LiveId" clId="{06E6E4E8-BE22-4050-ADC5-E3A6FB4F3A62}" dt="2022-06-23T21:00:07.340" v="212" actId="478"/>
          <ac:picMkLst>
            <pc:docMk/>
            <pc:sldMk cId="3806217349" sldId="265"/>
            <ac:picMk id="6" creationId="{4AFEB09B-C3CA-408D-BAF1-FB12D5B2237B}"/>
          </ac:picMkLst>
        </pc:picChg>
        <pc:picChg chg="add mod">
          <ac:chgData name="Yeimy Liliana Roa Navarrete" userId="14d985d70dace5f6" providerId="LiveId" clId="{06E6E4E8-BE22-4050-ADC5-E3A6FB4F3A62}" dt="2022-06-23T21:13:41.803" v="235" actId="1076"/>
          <ac:picMkLst>
            <pc:docMk/>
            <pc:sldMk cId="3806217349" sldId="265"/>
            <ac:picMk id="3073" creationId="{56A9BB70-BF67-4E40-AAB8-649E4298F949}"/>
          </ac:picMkLst>
        </pc:picChg>
      </pc:sldChg>
      <pc:sldChg chg="modSp add mod">
        <pc:chgData name="Yeimy Liliana Roa Navarrete" userId="14d985d70dace5f6" providerId="LiveId" clId="{06E6E4E8-BE22-4050-ADC5-E3A6FB4F3A62}" dt="2022-06-24T15:02:16.244" v="663" actId="1076"/>
        <pc:sldMkLst>
          <pc:docMk/>
          <pc:sldMk cId="3830184101" sldId="266"/>
        </pc:sldMkLst>
        <pc:graphicFrameChg chg="mod modGraphic">
          <ac:chgData name="Yeimy Liliana Roa Navarrete" userId="14d985d70dace5f6" providerId="LiveId" clId="{06E6E4E8-BE22-4050-ADC5-E3A6FB4F3A62}" dt="2022-06-24T15:02:16.244" v="663" actId="1076"/>
          <ac:graphicFrameMkLst>
            <pc:docMk/>
            <pc:sldMk cId="3830184101" sldId="266"/>
            <ac:graphicFrameMk id="3" creationId="{7E4BC7AB-F145-4AF6-A33D-A8085C967B58}"/>
          </ac:graphicFrameMkLst>
        </pc:graphicFrameChg>
      </pc:sldChg>
      <pc:sldChg chg="addSp delSp modSp add">
        <pc:chgData name="Yeimy Liliana Roa Navarrete" userId="14d985d70dace5f6" providerId="LiveId" clId="{06E6E4E8-BE22-4050-ADC5-E3A6FB4F3A62}" dt="2022-06-23T21:15:03.843" v="248" actId="14100"/>
        <pc:sldMkLst>
          <pc:docMk/>
          <pc:sldMk cId="313297783" sldId="267"/>
        </pc:sldMkLst>
        <pc:picChg chg="del">
          <ac:chgData name="Yeimy Liliana Roa Navarrete" userId="14d985d70dace5f6" providerId="LiveId" clId="{06E6E4E8-BE22-4050-ADC5-E3A6FB4F3A62}" dt="2022-06-23T21:13:58.203" v="240" actId="478"/>
          <ac:picMkLst>
            <pc:docMk/>
            <pc:sldMk cId="313297783" sldId="267"/>
            <ac:picMk id="3073" creationId="{56A9BB70-BF67-4E40-AAB8-649E4298F949}"/>
          </ac:picMkLst>
        </pc:picChg>
        <pc:picChg chg="add mod">
          <ac:chgData name="Yeimy Liliana Roa Navarrete" userId="14d985d70dace5f6" providerId="LiveId" clId="{06E6E4E8-BE22-4050-ADC5-E3A6FB4F3A62}" dt="2022-06-23T21:15:03.843" v="248" actId="14100"/>
          <ac:picMkLst>
            <pc:docMk/>
            <pc:sldMk cId="313297783" sldId="267"/>
            <ac:picMk id="8193" creationId="{1F09849A-5627-4BB1-8D0F-BC2873B0A2F5}"/>
          </ac:picMkLst>
        </pc:picChg>
      </pc:sldChg>
      <pc:sldChg chg="addSp delSp modSp add">
        <pc:chgData name="Yeimy Liliana Roa Navarrete" userId="14d985d70dace5f6" providerId="LiveId" clId="{06E6E4E8-BE22-4050-ADC5-E3A6FB4F3A62}" dt="2022-06-23T21:15:49.115" v="253" actId="14100"/>
        <pc:sldMkLst>
          <pc:docMk/>
          <pc:sldMk cId="2631760460" sldId="268"/>
        </pc:sldMkLst>
        <pc:picChg chg="del">
          <ac:chgData name="Yeimy Liliana Roa Navarrete" userId="14d985d70dace5f6" providerId="LiveId" clId="{06E6E4E8-BE22-4050-ADC5-E3A6FB4F3A62}" dt="2022-06-23T21:14:02.181" v="241" actId="478"/>
          <ac:picMkLst>
            <pc:docMk/>
            <pc:sldMk cId="2631760460" sldId="268"/>
            <ac:picMk id="3073" creationId="{56A9BB70-BF67-4E40-AAB8-649E4298F949}"/>
          </ac:picMkLst>
        </pc:picChg>
        <pc:picChg chg="add mod">
          <ac:chgData name="Yeimy Liliana Roa Navarrete" userId="14d985d70dace5f6" providerId="LiveId" clId="{06E6E4E8-BE22-4050-ADC5-E3A6FB4F3A62}" dt="2022-06-23T21:15:49.115" v="253" actId="14100"/>
          <ac:picMkLst>
            <pc:docMk/>
            <pc:sldMk cId="2631760460" sldId="268"/>
            <ac:picMk id="7169" creationId="{A100CB19-319A-4962-8697-C8115413D7EB}"/>
          </ac:picMkLst>
        </pc:picChg>
      </pc:sldChg>
      <pc:sldChg chg="addSp delSp modSp add">
        <pc:chgData name="Yeimy Liliana Roa Navarrete" userId="14d985d70dace5f6" providerId="LiveId" clId="{06E6E4E8-BE22-4050-ADC5-E3A6FB4F3A62}" dt="2022-06-23T21:16:22.763" v="259" actId="1076"/>
        <pc:sldMkLst>
          <pc:docMk/>
          <pc:sldMk cId="641841894" sldId="269"/>
        </pc:sldMkLst>
        <pc:picChg chg="del">
          <ac:chgData name="Yeimy Liliana Roa Navarrete" userId="14d985d70dace5f6" providerId="LiveId" clId="{06E6E4E8-BE22-4050-ADC5-E3A6FB4F3A62}" dt="2022-06-23T21:14:04.843" v="242" actId="478"/>
          <ac:picMkLst>
            <pc:docMk/>
            <pc:sldMk cId="641841894" sldId="269"/>
            <ac:picMk id="3073" creationId="{56A9BB70-BF67-4E40-AAB8-649E4298F949}"/>
          </ac:picMkLst>
        </pc:picChg>
        <pc:picChg chg="add mod">
          <ac:chgData name="Yeimy Liliana Roa Navarrete" userId="14d985d70dace5f6" providerId="LiveId" clId="{06E6E4E8-BE22-4050-ADC5-E3A6FB4F3A62}" dt="2022-06-23T21:16:22.763" v="259" actId="1076"/>
          <ac:picMkLst>
            <pc:docMk/>
            <pc:sldMk cId="641841894" sldId="269"/>
            <ac:picMk id="6145" creationId="{98AFD6A3-39B7-4350-B4B2-031C72F41DC9}"/>
          </ac:picMkLst>
        </pc:picChg>
      </pc:sldChg>
      <pc:sldChg chg="addSp delSp modSp add">
        <pc:chgData name="Yeimy Liliana Roa Navarrete" userId="14d985d70dace5f6" providerId="LiveId" clId="{06E6E4E8-BE22-4050-ADC5-E3A6FB4F3A62}" dt="2022-06-23T21:17:06.338" v="264" actId="1076"/>
        <pc:sldMkLst>
          <pc:docMk/>
          <pc:sldMk cId="1101462614" sldId="270"/>
        </pc:sldMkLst>
        <pc:picChg chg="del">
          <ac:chgData name="Yeimy Liliana Roa Navarrete" userId="14d985d70dace5f6" providerId="LiveId" clId="{06E6E4E8-BE22-4050-ADC5-E3A6FB4F3A62}" dt="2022-06-23T21:14:08.252" v="243" actId="478"/>
          <ac:picMkLst>
            <pc:docMk/>
            <pc:sldMk cId="1101462614" sldId="270"/>
            <ac:picMk id="3073" creationId="{56A9BB70-BF67-4E40-AAB8-649E4298F949}"/>
          </ac:picMkLst>
        </pc:picChg>
        <pc:picChg chg="add mod">
          <ac:chgData name="Yeimy Liliana Roa Navarrete" userId="14d985d70dace5f6" providerId="LiveId" clId="{06E6E4E8-BE22-4050-ADC5-E3A6FB4F3A62}" dt="2022-06-23T21:17:06.338" v="264" actId="1076"/>
          <ac:picMkLst>
            <pc:docMk/>
            <pc:sldMk cId="1101462614" sldId="270"/>
            <ac:picMk id="5121" creationId="{4B8BF950-3B9E-4E9F-904F-2EC66982F05F}"/>
          </ac:picMkLst>
        </pc:picChg>
      </pc:sldChg>
      <pc:sldChg chg="addSp delSp modSp add mod">
        <pc:chgData name="Yeimy Liliana Roa Navarrete" userId="14d985d70dace5f6" providerId="LiveId" clId="{06E6E4E8-BE22-4050-ADC5-E3A6FB4F3A62}" dt="2022-06-24T14:57:54.845" v="613" actId="1076"/>
        <pc:sldMkLst>
          <pc:docMk/>
          <pc:sldMk cId="3234724281" sldId="271"/>
        </pc:sldMkLst>
        <pc:spChg chg="mod">
          <ac:chgData name="Yeimy Liliana Roa Navarrete" userId="14d985d70dace5f6" providerId="LiveId" clId="{06E6E4E8-BE22-4050-ADC5-E3A6FB4F3A62}" dt="2022-06-24T14:56:32.356" v="605" actId="1076"/>
          <ac:spMkLst>
            <pc:docMk/>
            <pc:sldMk cId="3234724281" sldId="271"/>
            <ac:spMk id="2" creationId="{6F631F07-9867-4C16-AD8B-F19EC107AFA1}"/>
          </ac:spMkLst>
        </pc:spChg>
        <pc:spChg chg="add mod">
          <ac:chgData name="Yeimy Liliana Roa Navarrete" userId="14d985d70dace5f6" providerId="LiveId" clId="{06E6E4E8-BE22-4050-ADC5-E3A6FB4F3A62}" dt="2022-06-24T14:57:54.845" v="613" actId="1076"/>
          <ac:spMkLst>
            <pc:docMk/>
            <pc:sldMk cId="3234724281" sldId="271"/>
            <ac:spMk id="5" creationId="{4B5B0DA9-0362-4953-AC2F-455F27FD3322}"/>
          </ac:spMkLst>
        </pc:spChg>
        <pc:graphicFrameChg chg="del">
          <ac:chgData name="Yeimy Liliana Roa Navarrete" userId="14d985d70dace5f6" providerId="LiveId" clId="{06E6E4E8-BE22-4050-ADC5-E3A6FB4F3A62}" dt="2022-06-23T23:19:27.544" v="266" actId="478"/>
          <ac:graphicFrameMkLst>
            <pc:docMk/>
            <pc:sldMk cId="3234724281" sldId="271"/>
            <ac:graphicFrameMk id="3" creationId="{7E4BC7AB-F145-4AF6-A33D-A8085C967B58}"/>
          </ac:graphicFrameMkLst>
        </pc:graphicFrameChg>
        <pc:graphicFrameChg chg="add mod">
          <ac:chgData name="Yeimy Liliana Roa Navarrete" userId="14d985d70dace5f6" providerId="LiveId" clId="{06E6E4E8-BE22-4050-ADC5-E3A6FB4F3A62}" dt="2022-06-24T14:55:51.558" v="559" actId="1076"/>
          <ac:graphicFrameMkLst>
            <pc:docMk/>
            <pc:sldMk cId="3234724281" sldId="271"/>
            <ac:graphicFrameMk id="4" creationId="{F3851B50-DDB9-A527-67EE-DCCDD942AC09}"/>
          </ac:graphicFrameMkLst>
        </pc:graphicFrameChg>
        <pc:graphicFrameChg chg="add del mod">
          <ac:chgData name="Yeimy Liliana Roa Navarrete" userId="14d985d70dace5f6" providerId="LiveId" clId="{06E6E4E8-BE22-4050-ADC5-E3A6FB4F3A62}" dt="2022-06-23T23:20:50.412" v="304"/>
          <ac:graphicFrameMkLst>
            <pc:docMk/>
            <pc:sldMk cId="3234724281" sldId="271"/>
            <ac:graphicFrameMk id="5" creationId="{FBAED804-99E5-4233-B60D-869CAB022D1A}"/>
          </ac:graphicFrameMkLst>
        </pc:graphicFrameChg>
      </pc:sldChg>
      <pc:sldChg chg="addSp delSp modSp add mod">
        <pc:chgData name="Yeimy Liliana Roa Navarrete" userId="14d985d70dace5f6" providerId="LiveId" clId="{06E6E4E8-BE22-4050-ADC5-E3A6FB4F3A62}" dt="2022-06-24T14:55:27.853" v="557" actId="1076"/>
        <pc:sldMkLst>
          <pc:docMk/>
          <pc:sldMk cId="715796902" sldId="272"/>
        </pc:sldMkLst>
        <pc:spChg chg="mod">
          <ac:chgData name="Yeimy Liliana Roa Navarrete" userId="14d985d70dace5f6" providerId="LiveId" clId="{06E6E4E8-BE22-4050-ADC5-E3A6FB4F3A62}" dt="2022-06-24T14:54:43.060" v="517" actId="1076"/>
          <ac:spMkLst>
            <pc:docMk/>
            <pc:sldMk cId="715796902" sldId="272"/>
            <ac:spMk id="2" creationId="{6F631F07-9867-4C16-AD8B-F19EC107AFA1}"/>
          </ac:spMkLst>
        </pc:spChg>
        <pc:spChg chg="add del mod">
          <ac:chgData name="Yeimy Liliana Roa Navarrete" userId="14d985d70dace5f6" providerId="LiveId" clId="{06E6E4E8-BE22-4050-ADC5-E3A6FB4F3A62}" dt="2022-06-24T14:54:24.694" v="511"/>
          <ac:spMkLst>
            <pc:docMk/>
            <pc:sldMk cId="715796902" sldId="272"/>
            <ac:spMk id="4" creationId="{2D30D113-E949-4061-9132-F77453080BCC}"/>
          </ac:spMkLst>
        </pc:spChg>
        <pc:spChg chg="add mod">
          <ac:chgData name="Yeimy Liliana Roa Navarrete" userId="14d985d70dace5f6" providerId="LiveId" clId="{06E6E4E8-BE22-4050-ADC5-E3A6FB4F3A62}" dt="2022-06-24T14:55:27.853" v="557" actId="1076"/>
          <ac:spMkLst>
            <pc:docMk/>
            <pc:sldMk cId="715796902" sldId="272"/>
            <ac:spMk id="6" creationId="{136E1B27-4EB1-4D1E-B273-4B62E3A5F4A9}"/>
          </ac:spMkLst>
        </pc:spChg>
        <pc:graphicFrameChg chg="del">
          <ac:chgData name="Yeimy Liliana Roa Navarrete" userId="14d985d70dace5f6" providerId="LiveId" clId="{06E6E4E8-BE22-4050-ADC5-E3A6FB4F3A62}" dt="2022-06-23T23:21:00.790" v="306" actId="478"/>
          <ac:graphicFrameMkLst>
            <pc:docMk/>
            <pc:sldMk cId="715796902" sldId="272"/>
            <ac:graphicFrameMk id="4" creationId="{F3851B50-DDB9-A527-67EE-DCCDD942AC09}"/>
          </ac:graphicFrameMkLst>
        </pc:graphicFrameChg>
        <pc:graphicFrameChg chg="add mod">
          <ac:chgData name="Yeimy Liliana Roa Navarrete" userId="14d985d70dace5f6" providerId="LiveId" clId="{06E6E4E8-BE22-4050-ADC5-E3A6FB4F3A62}" dt="2022-06-24T14:54:06.495" v="507" actId="1076"/>
          <ac:graphicFrameMkLst>
            <pc:docMk/>
            <pc:sldMk cId="715796902" sldId="272"/>
            <ac:graphicFrameMk id="5" creationId="{A0040EEF-D739-D955-37BF-7D274A8B36AE}"/>
          </ac:graphicFrameMkLst>
        </pc:graphicFrameChg>
      </pc:sldChg>
      <pc:sldChg chg="addSp delSp modSp add mod ord">
        <pc:chgData name="Yeimy Liliana Roa Navarrete" userId="14d985d70dace5f6" providerId="LiveId" clId="{06E6E4E8-BE22-4050-ADC5-E3A6FB4F3A62}" dt="2022-06-23T23:42:22.443" v="339"/>
        <pc:sldMkLst>
          <pc:docMk/>
          <pc:sldMk cId="3394516651" sldId="273"/>
        </pc:sldMkLst>
        <pc:graphicFrameChg chg="add mod modGraphic">
          <ac:chgData name="Yeimy Liliana Roa Navarrete" userId="14d985d70dace5f6" providerId="LiveId" clId="{06E6E4E8-BE22-4050-ADC5-E3A6FB4F3A62}" dt="2022-06-23T23:42:04.157" v="337" actId="12385"/>
          <ac:graphicFrameMkLst>
            <pc:docMk/>
            <pc:sldMk cId="3394516651" sldId="273"/>
            <ac:graphicFrameMk id="3" creationId="{BB5E90D3-997C-4DB7-80E2-B003EF367ED1}"/>
          </ac:graphicFrameMkLst>
        </pc:graphicFrameChg>
        <pc:graphicFrameChg chg="del">
          <ac:chgData name="Yeimy Liliana Roa Navarrete" userId="14d985d70dace5f6" providerId="LiveId" clId="{06E6E4E8-BE22-4050-ADC5-E3A6FB4F3A62}" dt="2022-06-23T23:39:03.653" v="322" actId="478"/>
          <ac:graphicFrameMkLst>
            <pc:docMk/>
            <pc:sldMk cId="3394516651" sldId="273"/>
            <ac:graphicFrameMk id="5" creationId="{A0040EEF-D739-D955-37BF-7D274A8B36AE}"/>
          </ac:graphicFrameMkLst>
        </pc:graphicFrameChg>
        <pc:picChg chg="add mod">
          <ac:chgData name="Yeimy Liliana Roa Navarrete" userId="14d985d70dace5f6" providerId="LiveId" clId="{06E6E4E8-BE22-4050-ADC5-E3A6FB4F3A62}" dt="2022-06-23T23:40:23.701" v="327" actId="14100"/>
          <ac:picMkLst>
            <pc:docMk/>
            <pc:sldMk cId="3394516651" sldId="273"/>
            <ac:picMk id="4" creationId="{5B892627-E8C7-45E8-AC90-46C5219C18A8}"/>
          </ac:picMkLst>
        </pc:picChg>
        <pc:picChg chg="add mod">
          <ac:chgData name="Yeimy Liliana Roa Navarrete" userId="14d985d70dace5f6" providerId="LiveId" clId="{06E6E4E8-BE22-4050-ADC5-E3A6FB4F3A62}" dt="2022-06-23T23:40:26.914" v="328" actId="14100"/>
          <ac:picMkLst>
            <pc:docMk/>
            <pc:sldMk cId="3394516651" sldId="273"/>
            <ac:picMk id="6" creationId="{364D0960-2C4E-4DD2-BE2E-8A684CD0736E}"/>
          </ac:picMkLst>
        </pc:picChg>
      </pc:sldChg>
      <pc:sldChg chg="modSp mod">
        <pc:chgData name="Yeimy Liliana Roa Navarrete" userId="14d985d70dace5f6" providerId="LiveId" clId="{06E6E4E8-BE22-4050-ADC5-E3A6FB4F3A62}" dt="2022-06-24T14:23:49.409" v="371" actId="2711"/>
        <pc:sldMkLst>
          <pc:docMk/>
          <pc:sldMk cId="4285115367" sldId="273"/>
        </pc:sldMkLst>
        <pc:spChg chg="mod">
          <ac:chgData name="Yeimy Liliana Roa Navarrete" userId="14d985d70dace5f6" providerId="LiveId" clId="{06E6E4E8-BE22-4050-ADC5-E3A6FB4F3A62}" dt="2022-06-24T14:23:43.315" v="370" actId="113"/>
          <ac:spMkLst>
            <pc:docMk/>
            <pc:sldMk cId="4285115367" sldId="273"/>
            <ac:spMk id="2" creationId="{8F7AD27F-5405-7062-5AF3-8ED455BF75C0}"/>
          </ac:spMkLst>
        </pc:spChg>
        <pc:spChg chg="mod">
          <ac:chgData name="Yeimy Liliana Roa Navarrete" userId="14d985d70dace5f6" providerId="LiveId" clId="{06E6E4E8-BE22-4050-ADC5-E3A6FB4F3A62}" dt="2022-06-24T14:23:49.409" v="371" actId="2711"/>
          <ac:spMkLst>
            <pc:docMk/>
            <pc:sldMk cId="4285115367" sldId="273"/>
            <ac:spMk id="3" creationId="{A1362304-DD8E-097B-E2EC-E2EC370C8F9A}"/>
          </ac:spMkLst>
        </pc:spChg>
      </pc:sldChg>
      <pc:sldChg chg="addSp delSp modSp add mod">
        <pc:chgData name="Yeimy Liliana Roa Navarrete" userId="14d985d70dace5f6" providerId="LiveId" clId="{06E6E4E8-BE22-4050-ADC5-E3A6FB4F3A62}" dt="2022-06-24T15:01:47.643" v="659"/>
        <pc:sldMkLst>
          <pc:docMk/>
          <pc:sldMk cId="173357283" sldId="274"/>
        </pc:sldMkLst>
        <pc:spChg chg="add mod">
          <ac:chgData name="Yeimy Liliana Roa Navarrete" userId="14d985d70dace5f6" providerId="LiveId" clId="{06E6E4E8-BE22-4050-ADC5-E3A6FB4F3A62}" dt="2022-06-24T15:01:47.643" v="659"/>
          <ac:spMkLst>
            <pc:docMk/>
            <pc:sldMk cId="173357283" sldId="274"/>
            <ac:spMk id="6" creationId="{E21C699C-4C58-4B85-A4DA-A30F614E1722}"/>
          </ac:spMkLst>
        </pc:spChg>
        <pc:graphicFrameChg chg="mod modGraphic">
          <ac:chgData name="Yeimy Liliana Roa Navarrete" userId="14d985d70dace5f6" providerId="LiveId" clId="{06E6E4E8-BE22-4050-ADC5-E3A6FB4F3A62}" dt="2022-06-23T23:44:20.659" v="343" actId="2710"/>
          <ac:graphicFrameMkLst>
            <pc:docMk/>
            <pc:sldMk cId="173357283" sldId="274"/>
            <ac:graphicFrameMk id="3" creationId="{BB5E90D3-997C-4DB7-80E2-B003EF367ED1}"/>
          </ac:graphicFrameMkLst>
        </pc:graphicFrameChg>
        <pc:picChg chg="del">
          <ac:chgData name="Yeimy Liliana Roa Navarrete" userId="14d985d70dace5f6" providerId="LiveId" clId="{06E6E4E8-BE22-4050-ADC5-E3A6FB4F3A62}" dt="2022-06-23T23:43:59.113" v="341" actId="478"/>
          <ac:picMkLst>
            <pc:docMk/>
            <pc:sldMk cId="173357283" sldId="274"/>
            <ac:picMk id="4" creationId="{5B892627-E8C7-45E8-AC90-46C5219C18A8}"/>
          </ac:picMkLst>
        </pc:picChg>
        <pc:picChg chg="del">
          <ac:chgData name="Yeimy Liliana Roa Navarrete" userId="14d985d70dace5f6" providerId="LiveId" clId="{06E6E4E8-BE22-4050-ADC5-E3A6FB4F3A62}" dt="2022-06-23T23:47:11.724" v="349" actId="478"/>
          <ac:picMkLst>
            <pc:docMk/>
            <pc:sldMk cId="173357283" sldId="274"/>
            <ac:picMk id="6" creationId="{364D0960-2C4E-4DD2-BE2E-8A684CD0736E}"/>
          </ac:picMkLst>
        </pc:picChg>
        <pc:picChg chg="add mod">
          <ac:chgData name="Yeimy Liliana Roa Navarrete" userId="14d985d70dace5f6" providerId="LiveId" clId="{06E6E4E8-BE22-4050-ADC5-E3A6FB4F3A62}" dt="2022-06-23T23:47:09.192" v="348" actId="1076"/>
          <ac:picMkLst>
            <pc:docMk/>
            <pc:sldMk cId="173357283" sldId="274"/>
            <ac:picMk id="7" creationId="{3190CE17-8285-404D-A64D-7A1DB5D67114}"/>
          </ac:picMkLst>
        </pc:picChg>
        <pc:picChg chg="add mod">
          <ac:chgData name="Yeimy Liliana Roa Navarrete" userId="14d985d70dace5f6" providerId="LiveId" clId="{06E6E4E8-BE22-4050-ADC5-E3A6FB4F3A62}" dt="2022-06-23T23:47:27.855" v="352" actId="1076"/>
          <ac:picMkLst>
            <pc:docMk/>
            <pc:sldMk cId="173357283" sldId="274"/>
            <ac:picMk id="8" creationId="{5A816A23-8FF6-4D9C-83E9-43FC6A81D7EC}"/>
          </ac:picMkLst>
        </pc:picChg>
        <pc:picChg chg="add del mod">
          <ac:chgData name="Yeimy Liliana Roa Navarrete" userId="14d985d70dace5f6" providerId="LiveId" clId="{06E6E4E8-BE22-4050-ADC5-E3A6FB4F3A62}" dt="2022-06-23T23:48:01.251" v="354" actId="478"/>
          <ac:picMkLst>
            <pc:docMk/>
            <pc:sldMk cId="173357283" sldId="274"/>
            <ac:picMk id="9" creationId="{7CE44FE7-BDA7-4818-B809-4FD23129CCD9}"/>
          </ac:picMkLst>
        </pc:picChg>
      </pc:sldChg>
      <pc:sldChg chg="addSp modSp">
        <pc:chgData name="Yeimy Liliana Roa Navarrete" userId="14d985d70dace5f6" providerId="LiveId" clId="{06E6E4E8-BE22-4050-ADC5-E3A6FB4F3A62}" dt="2022-06-24T15:01:50.958" v="660"/>
        <pc:sldMkLst>
          <pc:docMk/>
          <pc:sldMk cId="3394516651" sldId="275"/>
        </pc:sldMkLst>
        <pc:spChg chg="add mod">
          <ac:chgData name="Yeimy Liliana Roa Navarrete" userId="14d985d70dace5f6" providerId="LiveId" clId="{06E6E4E8-BE22-4050-ADC5-E3A6FB4F3A62}" dt="2022-06-24T15:01:50.958" v="660"/>
          <ac:spMkLst>
            <pc:docMk/>
            <pc:sldMk cId="3394516651" sldId="275"/>
            <ac:spMk id="7" creationId="{6CBD5133-0C8F-44D7-998B-018C2899D055}"/>
          </ac:spMkLst>
        </pc:spChg>
      </pc:sldChg>
      <pc:sldChg chg="addSp delSp modSp add mod">
        <pc:chgData name="Yeimy Liliana Roa Navarrete" userId="14d985d70dace5f6" providerId="LiveId" clId="{06E6E4E8-BE22-4050-ADC5-E3A6FB4F3A62}" dt="2022-06-24T15:01:43.832" v="658"/>
        <pc:sldMkLst>
          <pc:docMk/>
          <pc:sldMk cId="3910997781" sldId="276"/>
        </pc:sldMkLst>
        <pc:spChg chg="add mod">
          <ac:chgData name="Yeimy Liliana Roa Navarrete" userId="14d985d70dace5f6" providerId="LiveId" clId="{06E6E4E8-BE22-4050-ADC5-E3A6FB4F3A62}" dt="2022-06-24T15:01:43.832" v="658"/>
          <ac:spMkLst>
            <pc:docMk/>
            <pc:sldMk cId="3910997781" sldId="276"/>
            <ac:spMk id="6" creationId="{FE3D96BA-C2A0-4CC5-BEEF-CE46EEF8D163}"/>
          </ac:spMkLst>
        </pc:spChg>
        <pc:graphicFrameChg chg="del">
          <ac:chgData name="Yeimy Liliana Roa Navarrete" userId="14d985d70dace5f6" providerId="LiveId" clId="{06E6E4E8-BE22-4050-ADC5-E3A6FB4F3A62}" dt="2022-06-23T23:48:14.919" v="358" actId="478"/>
          <ac:graphicFrameMkLst>
            <pc:docMk/>
            <pc:sldMk cId="3910997781" sldId="276"/>
            <ac:graphicFrameMk id="3" creationId="{BB5E90D3-997C-4DB7-80E2-B003EF367ED1}"/>
          </ac:graphicFrameMkLst>
        </pc:graphicFrameChg>
        <pc:graphicFrameChg chg="add mod modGraphic">
          <ac:chgData name="Yeimy Liliana Roa Navarrete" userId="14d985d70dace5f6" providerId="LiveId" clId="{06E6E4E8-BE22-4050-ADC5-E3A6FB4F3A62}" dt="2022-06-24T14:31:09.918" v="411" actId="1076"/>
          <ac:graphicFrameMkLst>
            <pc:docMk/>
            <pc:sldMk cId="3910997781" sldId="276"/>
            <ac:graphicFrameMk id="4" creationId="{7540C538-BB4C-4890-B71F-7371979D2EA8}"/>
          </ac:graphicFrameMkLst>
        </pc:graphicFrameChg>
        <pc:graphicFrameChg chg="add del mod modGraphic">
          <ac:chgData name="Yeimy Liliana Roa Navarrete" userId="14d985d70dace5f6" providerId="LiveId" clId="{06E6E4E8-BE22-4050-ADC5-E3A6FB4F3A62}" dt="2022-06-24T14:30:18.286" v="406"/>
          <ac:graphicFrameMkLst>
            <pc:docMk/>
            <pc:sldMk cId="3910997781" sldId="276"/>
            <ac:graphicFrameMk id="5" creationId="{65157891-60B7-4729-9DBC-477144E32D55}"/>
          </ac:graphicFrameMkLst>
        </pc:graphicFrameChg>
        <pc:picChg chg="del">
          <ac:chgData name="Yeimy Liliana Roa Navarrete" userId="14d985d70dace5f6" providerId="LiveId" clId="{06E6E4E8-BE22-4050-ADC5-E3A6FB4F3A62}" dt="2022-06-23T23:48:10.041" v="356" actId="478"/>
          <ac:picMkLst>
            <pc:docMk/>
            <pc:sldMk cId="3910997781" sldId="276"/>
            <ac:picMk id="7" creationId="{3190CE17-8285-404D-A64D-7A1DB5D67114}"/>
          </ac:picMkLst>
        </pc:picChg>
        <pc:picChg chg="del">
          <ac:chgData name="Yeimy Liliana Roa Navarrete" userId="14d985d70dace5f6" providerId="LiveId" clId="{06E6E4E8-BE22-4050-ADC5-E3A6FB4F3A62}" dt="2022-06-23T23:48:11.421" v="357" actId="478"/>
          <ac:picMkLst>
            <pc:docMk/>
            <pc:sldMk cId="3910997781" sldId="276"/>
            <ac:picMk id="8" creationId="{5A816A23-8FF6-4D9C-83E9-43FC6A81D7EC}"/>
          </ac:picMkLst>
        </pc:picChg>
      </pc:sldChg>
      <pc:sldChg chg="addSp delSp modSp add mod">
        <pc:chgData name="Yeimy Liliana Roa Navarrete" userId="14d985d70dace5f6" providerId="LiveId" clId="{06E6E4E8-BE22-4050-ADC5-E3A6FB4F3A62}" dt="2022-06-24T15:01:40.797" v="657" actId="1076"/>
        <pc:sldMkLst>
          <pc:docMk/>
          <pc:sldMk cId="3265258152" sldId="277"/>
        </pc:sldMkLst>
        <pc:spChg chg="add mod">
          <ac:chgData name="Yeimy Liliana Roa Navarrete" userId="14d985d70dace5f6" providerId="LiveId" clId="{06E6E4E8-BE22-4050-ADC5-E3A6FB4F3A62}" dt="2022-06-24T15:01:40.797" v="657" actId="1076"/>
          <ac:spMkLst>
            <pc:docMk/>
            <pc:sldMk cId="3265258152" sldId="277"/>
            <ac:spMk id="5" creationId="{B5C6E746-6BB1-48F5-8A4D-BC0A9D9EACD1}"/>
          </ac:spMkLst>
        </pc:spChg>
        <pc:graphicFrameChg chg="add del mod modGraphic">
          <ac:chgData name="Yeimy Liliana Roa Navarrete" userId="14d985d70dace5f6" providerId="LiveId" clId="{06E6E4E8-BE22-4050-ADC5-E3A6FB4F3A62}" dt="2022-06-24T14:30:36.974" v="410" actId="1076"/>
          <ac:graphicFrameMkLst>
            <pc:docMk/>
            <pc:sldMk cId="3265258152" sldId="277"/>
            <ac:graphicFrameMk id="4" creationId="{7540C538-BB4C-4890-B71F-7371979D2EA8}"/>
          </ac:graphicFrameMkLst>
        </pc:graphicFrameChg>
      </pc:sldChg>
      <pc:sldChg chg="addSp modSp add mod">
        <pc:chgData name="Yeimy Liliana Roa Navarrete" userId="14d985d70dace5f6" providerId="LiveId" clId="{06E6E4E8-BE22-4050-ADC5-E3A6FB4F3A62}" dt="2022-06-24T15:01:34.639" v="655"/>
        <pc:sldMkLst>
          <pc:docMk/>
          <pc:sldMk cId="1069776731" sldId="278"/>
        </pc:sldMkLst>
        <pc:spChg chg="add mod">
          <ac:chgData name="Yeimy Liliana Roa Navarrete" userId="14d985d70dace5f6" providerId="LiveId" clId="{06E6E4E8-BE22-4050-ADC5-E3A6FB4F3A62}" dt="2022-06-24T15:01:34.639" v="655"/>
          <ac:spMkLst>
            <pc:docMk/>
            <pc:sldMk cId="1069776731" sldId="278"/>
            <ac:spMk id="5" creationId="{901B66C4-9BA6-4DB2-ACC6-33FD31D7C4D6}"/>
          </ac:spMkLst>
        </pc:spChg>
        <pc:graphicFrameChg chg="mod modGraphic">
          <ac:chgData name="Yeimy Liliana Roa Navarrete" userId="14d985d70dace5f6" providerId="LiveId" clId="{06E6E4E8-BE22-4050-ADC5-E3A6FB4F3A62}" dt="2022-06-24T14:31:26.606" v="415" actId="1076"/>
          <ac:graphicFrameMkLst>
            <pc:docMk/>
            <pc:sldMk cId="1069776731" sldId="278"/>
            <ac:graphicFrameMk id="4" creationId="{7540C538-BB4C-4890-B71F-7371979D2EA8}"/>
          </ac:graphicFrameMkLst>
        </pc:graphicFrameChg>
      </pc:sldChg>
      <pc:sldChg chg="addSp modSp add mod">
        <pc:chgData name="Yeimy Liliana Roa Navarrete" userId="14d985d70dace5f6" providerId="LiveId" clId="{06E6E4E8-BE22-4050-ADC5-E3A6FB4F3A62}" dt="2022-06-24T15:01:29.892" v="654"/>
        <pc:sldMkLst>
          <pc:docMk/>
          <pc:sldMk cId="2914183700" sldId="279"/>
        </pc:sldMkLst>
        <pc:spChg chg="add mod">
          <ac:chgData name="Yeimy Liliana Roa Navarrete" userId="14d985d70dace5f6" providerId="LiveId" clId="{06E6E4E8-BE22-4050-ADC5-E3A6FB4F3A62}" dt="2022-06-24T15:01:29.892" v="654"/>
          <ac:spMkLst>
            <pc:docMk/>
            <pc:sldMk cId="2914183700" sldId="279"/>
            <ac:spMk id="5" creationId="{4671594F-D4F6-4943-9411-6888CBAA05EC}"/>
          </ac:spMkLst>
        </pc:spChg>
        <pc:graphicFrameChg chg="mod modGraphic">
          <ac:chgData name="Yeimy Liliana Roa Navarrete" userId="14d985d70dace5f6" providerId="LiveId" clId="{06E6E4E8-BE22-4050-ADC5-E3A6FB4F3A62}" dt="2022-06-24T14:32:10.702" v="423" actId="1076"/>
          <ac:graphicFrameMkLst>
            <pc:docMk/>
            <pc:sldMk cId="2914183700" sldId="279"/>
            <ac:graphicFrameMk id="4" creationId="{7540C538-BB4C-4890-B71F-7371979D2EA8}"/>
          </ac:graphicFrameMkLst>
        </pc:graphicFrameChg>
      </pc:sldChg>
      <pc:sldChg chg="addSp delSp modSp add mod">
        <pc:chgData name="Yeimy Liliana Roa Navarrete" userId="14d985d70dace5f6" providerId="LiveId" clId="{06E6E4E8-BE22-4050-ADC5-E3A6FB4F3A62}" dt="2022-06-24T15:01:25.200" v="653"/>
        <pc:sldMkLst>
          <pc:docMk/>
          <pc:sldMk cId="2773925632" sldId="280"/>
        </pc:sldMkLst>
        <pc:spChg chg="add del mod">
          <ac:chgData name="Yeimy Liliana Roa Navarrete" userId="14d985d70dace5f6" providerId="LiveId" clId="{06E6E4E8-BE22-4050-ADC5-E3A6FB4F3A62}" dt="2022-06-24T15:01:25.200" v="653"/>
          <ac:spMkLst>
            <pc:docMk/>
            <pc:sldMk cId="2773925632" sldId="280"/>
            <ac:spMk id="5" creationId="{A539DD28-8160-4DD7-B5ED-2A6544213B7F}"/>
          </ac:spMkLst>
        </pc:spChg>
        <pc:graphicFrameChg chg="mod modGraphic">
          <ac:chgData name="Yeimy Liliana Roa Navarrete" userId="14d985d70dace5f6" providerId="LiveId" clId="{06E6E4E8-BE22-4050-ADC5-E3A6FB4F3A62}" dt="2022-06-24T14:34:59.595" v="452" actId="1036"/>
          <ac:graphicFrameMkLst>
            <pc:docMk/>
            <pc:sldMk cId="2773925632" sldId="280"/>
            <ac:graphicFrameMk id="4" creationId="{7540C538-BB4C-4890-B71F-7371979D2EA8}"/>
          </ac:graphicFrameMkLst>
        </pc:graphicFrameChg>
      </pc:sldChg>
      <pc:sldChg chg="addSp delSp modSp add mod">
        <pc:chgData name="Yeimy Liliana Roa Navarrete" userId="14d985d70dace5f6" providerId="LiveId" clId="{06E6E4E8-BE22-4050-ADC5-E3A6FB4F3A62}" dt="2022-06-24T15:01:24.347" v="652"/>
        <pc:sldMkLst>
          <pc:docMk/>
          <pc:sldMk cId="518004051" sldId="281"/>
        </pc:sldMkLst>
        <pc:spChg chg="add del mod">
          <ac:chgData name="Yeimy Liliana Roa Navarrete" userId="14d985d70dace5f6" providerId="LiveId" clId="{06E6E4E8-BE22-4050-ADC5-E3A6FB4F3A62}" dt="2022-06-24T15:01:24.347" v="652"/>
          <ac:spMkLst>
            <pc:docMk/>
            <pc:sldMk cId="518004051" sldId="281"/>
            <ac:spMk id="5" creationId="{304AC475-EA32-4317-BC42-CB7235EEC578}"/>
          </ac:spMkLst>
        </pc:spChg>
        <pc:graphicFrameChg chg="mod modGraphic">
          <ac:chgData name="Yeimy Liliana Roa Navarrete" userId="14d985d70dace5f6" providerId="LiveId" clId="{06E6E4E8-BE22-4050-ADC5-E3A6FB4F3A62}" dt="2022-06-24T15:00:57.140" v="647" actId="1076"/>
          <ac:graphicFrameMkLst>
            <pc:docMk/>
            <pc:sldMk cId="518004051" sldId="281"/>
            <ac:graphicFrameMk id="4" creationId="{7540C538-BB4C-4890-B71F-7371979D2EA8}"/>
          </ac:graphicFrameMkLst>
        </pc:graphicFrameChg>
      </pc:sldChg>
      <pc:sldChg chg="addSp modSp add mod">
        <pc:chgData name="Yeimy Liliana Roa Navarrete" userId="14d985d70dace5f6" providerId="LiveId" clId="{06E6E4E8-BE22-4050-ADC5-E3A6FB4F3A62}" dt="2022-06-24T15:00:48.221" v="646" actId="1076"/>
        <pc:sldMkLst>
          <pc:docMk/>
          <pc:sldMk cId="2718213799" sldId="282"/>
        </pc:sldMkLst>
        <pc:spChg chg="add mod">
          <ac:chgData name="Yeimy Liliana Roa Navarrete" userId="14d985d70dace5f6" providerId="LiveId" clId="{06E6E4E8-BE22-4050-ADC5-E3A6FB4F3A62}" dt="2022-06-24T15:00:43.685" v="645" actId="1076"/>
          <ac:spMkLst>
            <pc:docMk/>
            <pc:sldMk cId="2718213799" sldId="282"/>
            <ac:spMk id="5" creationId="{C4B13901-46A0-4F29-A738-AD70A1593B6C}"/>
          </ac:spMkLst>
        </pc:spChg>
        <pc:graphicFrameChg chg="mod modGraphic">
          <ac:chgData name="Yeimy Liliana Roa Navarrete" userId="14d985d70dace5f6" providerId="LiveId" clId="{06E6E4E8-BE22-4050-ADC5-E3A6FB4F3A62}" dt="2022-06-24T15:00:48.221" v="646" actId="1076"/>
          <ac:graphicFrameMkLst>
            <pc:docMk/>
            <pc:sldMk cId="2718213799" sldId="282"/>
            <ac:graphicFrameMk id="4" creationId="{7540C538-BB4C-4890-B71F-7371979D2EA8}"/>
          </ac:graphicFrameMkLst>
        </pc:graphicFrameChg>
      </pc:sldChg>
      <pc:sldChg chg="addSp modSp add mod">
        <pc:chgData name="Yeimy Liliana Roa Navarrete" userId="14d985d70dace5f6" providerId="LiveId" clId="{06E6E4E8-BE22-4050-ADC5-E3A6FB4F3A62}" dt="2022-06-24T14:59:58.317" v="637" actId="1076"/>
        <pc:sldMkLst>
          <pc:docMk/>
          <pc:sldMk cId="3717581728" sldId="283"/>
        </pc:sldMkLst>
        <pc:spChg chg="add mod">
          <ac:chgData name="Yeimy Liliana Roa Navarrete" userId="14d985d70dace5f6" providerId="LiveId" clId="{06E6E4E8-BE22-4050-ADC5-E3A6FB4F3A62}" dt="2022-06-24T14:59:58.317" v="637" actId="1076"/>
          <ac:spMkLst>
            <pc:docMk/>
            <pc:sldMk cId="3717581728" sldId="283"/>
            <ac:spMk id="5" creationId="{04D1CC27-D0FF-4CF5-AA80-D69095F6399C}"/>
          </ac:spMkLst>
        </pc:spChg>
        <pc:graphicFrameChg chg="mod modGraphic">
          <ac:chgData name="Yeimy Liliana Roa Navarrete" userId="14d985d70dace5f6" providerId="LiveId" clId="{06E6E4E8-BE22-4050-ADC5-E3A6FB4F3A62}" dt="2022-06-24T14:59:54.868" v="636" actId="1076"/>
          <ac:graphicFrameMkLst>
            <pc:docMk/>
            <pc:sldMk cId="3717581728" sldId="283"/>
            <ac:graphicFrameMk id="4" creationId="{7540C538-BB4C-4890-B71F-7371979D2EA8}"/>
          </ac:graphicFrameMkLst>
        </pc:graphicFrameChg>
      </pc:sldChg>
      <pc:sldChg chg="addSp modSp add mod">
        <pc:chgData name="Yeimy Liliana Roa Navarrete" userId="14d985d70dace5f6" providerId="LiveId" clId="{06E6E4E8-BE22-4050-ADC5-E3A6FB4F3A62}" dt="2022-06-24T15:00:16.836" v="641" actId="1076"/>
        <pc:sldMkLst>
          <pc:docMk/>
          <pc:sldMk cId="2845061704" sldId="284"/>
        </pc:sldMkLst>
        <pc:spChg chg="add mod">
          <ac:chgData name="Yeimy Liliana Roa Navarrete" userId="14d985d70dace5f6" providerId="LiveId" clId="{06E6E4E8-BE22-4050-ADC5-E3A6FB4F3A62}" dt="2022-06-24T15:00:06.465" v="638"/>
          <ac:spMkLst>
            <pc:docMk/>
            <pc:sldMk cId="2845061704" sldId="284"/>
            <ac:spMk id="5" creationId="{BDB2881C-3F30-4DC2-AEB1-4B95C09E915A}"/>
          </ac:spMkLst>
        </pc:spChg>
        <pc:graphicFrameChg chg="mod modGraphic">
          <ac:chgData name="Yeimy Liliana Roa Navarrete" userId="14d985d70dace5f6" providerId="LiveId" clId="{06E6E4E8-BE22-4050-ADC5-E3A6FB4F3A62}" dt="2022-06-24T15:00:16.836" v="641" actId="1076"/>
          <ac:graphicFrameMkLst>
            <pc:docMk/>
            <pc:sldMk cId="2845061704" sldId="284"/>
            <ac:graphicFrameMk id="4" creationId="{7540C538-BB4C-4890-B71F-7371979D2EA8}"/>
          </ac:graphicFrameMkLst>
        </pc:graphicFrameChg>
      </pc:sldChg>
      <pc:sldChg chg="addSp modSp add mod ord">
        <pc:chgData name="Yeimy Liliana Roa Navarrete" userId="14d985d70dace5f6" providerId="LiveId" clId="{06E6E4E8-BE22-4050-ADC5-E3A6FB4F3A62}" dt="2022-06-24T14:59:33.613" v="630" actId="1076"/>
        <pc:sldMkLst>
          <pc:docMk/>
          <pc:sldMk cId="4277679370" sldId="285"/>
        </pc:sldMkLst>
        <pc:spChg chg="add mod">
          <ac:chgData name="Yeimy Liliana Roa Navarrete" userId="14d985d70dace5f6" providerId="LiveId" clId="{06E6E4E8-BE22-4050-ADC5-E3A6FB4F3A62}" dt="2022-06-24T14:59:28.180" v="629" actId="1076"/>
          <ac:spMkLst>
            <pc:docMk/>
            <pc:sldMk cId="4277679370" sldId="285"/>
            <ac:spMk id="5" creationId="{D686459C-E8FD-4C34-AD1D-9468B133F505}"/>
          </ac:spMkLst>
        </pc:spChg>
        <pc:graphicFrameChg chg="mod modGraphic">
          <ac:chgData name="Yeimy Liliana Roa Navarrete" userId="14d985d70dace5f6" providerId="LiveId" clId="{06E6E4E8-BE22-4050-ADC5-E3A6FB4F3A62}" dt="2022-06-24T14:59:33.613" v="630" actId="1076"/>
          <ac:graphicFrameMkLst>
            <pc:docMk/>
            <pc:sldMk cId="4277679370" sldId="285"/>
            <ac:graphicFrameMk id="4" creationId="{7540C538-BB4C-4890-B71F-7371979D2EA8}"/>
          </ac:graphicFrameMkLst>
        </pc:graphicFrameChg>
      </pc:sldChg>
    </pc:docChg>
  </pc:docChgLst>
  <pc:docChgLst>
    <pc:chgData name="daniel gomez" userId="a07344d2709234b1" providerId="LiveId" clId="{864381C7-D074-4A23-873C-7CC6A6C87155}"/>
    <pc:docChg chg="undo redo custSel addSld delSld modSld sldOrd">
      <pc:chgData name="daniel gomez" userId="a07344d2709234b1" providerId="LiveId" clId="{864381C7-D074-4A23-873C-7CC6A6C87155}" dt="2022-06-28T20:35:32.259" v="1626" actId="1076"/>
      <pc:docMkLst>
        <pc:docMk/>
      </pc:docMkLst>
      <pc:sldChg chg="modSp mod">
        <pc:chgData name="daniel gomez" userId="a07344d2709234b1" providerId="LiveId" clId="{864381C7-D074-4A23-873C-7CC6A6C87155}" dt="2022-06-24T22:27:57.274" v="760" actId="1076"/>
        <pc:sldMkLst>
          <pc:docMk/>
          <pc:sldMk cId="632380621" sldId="256"/>
        </pc:sldMkLst>
        <pc:spChg chg="mod">
          <ac:chgData name="daniel gomez" userId="a07344d2709234b1" providerId="LiveId" clId="{864381C7-D074-4A23-873C-7CC6A6C87155}" dt="2022-06-24T22:27:52.272" v="759" actId="1076"/>
          <ac:spMkLst>
            <pc:docMk/>
            <pc:sldMk cId="632380621" sldId="256"/>
            <ac:spMk id="7" creationId="{01FE714B-14FC-47DF-A2CE-F3E18A52D80A}"/>
          </ac:spMkLst>
        </pc:spChg>
        <pc:spChg chg="mod">
          <ac:chgData name="daniel gomez" userId="a07344d2709234b1" providerId="LiveId" clId="{864381C7-D074-4A23-873C-7CC6A6C87155}" dt="2022-06-24T22:27:57.274" v="760" actId="1076"/>
          <ac:spMkLst>
            <pc:docMk/>
            <pc:sldMk cId="632380621" sldId="256"/>
            <ac:spMk id="8" creationId="{ECC25696-CF45-435A-8D51-720F6DE5E44B}"/>
          </ac:spMkLst>
        </pc:spChg>
      </pc:sldChg>
      <pc:sldChg chg="addSp delSp modSp mod">
        <pc:chgData name="daniel gomez" userId="a07344d2709234b1" providerId="LiveId" clId="{864381C7-D074-4A23-873C-7CC6A6C87155}" dt="2022-06-24T20:37:22.702" v="417" actId="1076"/>
        <pc:sldMkLst>
          <pc:docMk/>
          <pc:sldMk cId="573637780" sldId="259"/>
        </pc:sldMkLst>
        <pc:spChg chg="mod">
          <ac:chgData name="daniel gomez" userId="a07344d2709234b1" providerId="LiveId" clId="{864381C7-D074-4A23-873C-7CC6A6C87155}" dt="2022-06-24T20:29:06.208" v="319" actId="20577"/>
          <ac:spMkLst>
            <pc:docMk/>
            <pc:sldMk cId="573637780" sldId="259"/>
            <ac:spMk id="2" creationId="{6F631F07-9867-4C16-AD8B-F19EC107AFA1}"/>
          </ac:spMkLst>
        </pc:spChg>
        <pc:spChg chg="add del">
          <ac:chgData name="daniel gomez" userId="a07344d2709234b1" providerId="LiveId" clId="{864381C7-D074-4A23-873C-7CC6A6C87155}" dt="2022-06-24T20:18:54.499" v="275" actId="478"/>
          <ac:spMkLst>
            <pc:docMk/>
            <pc:sldMk cId="573637780" sldId="259"/>
            <ac:spMk id="3" creationId="{45818EBD-A461-4A17-B243-2ADCB0B2A089}"/>
          </ac:spMkLst>
        </pc:spChg>
        <pc:spChg chg="add mod topLvl">
          <ac:chgData name="daniel gomez" userId="a07344d2709234b1" providerId="LiveId" clId="{864381C7-D074-4A23-873C-7CC6A6C87155}" dt="2022-06-24T20:36:38.910" v="378" actId="164"/>
          <ac:spMkLst>
            <pc:docMk/>
            <pc:sldMk cId="573637780" sldId="259"/>
            <ac:spMk id="5" creationId="{AFCEC593-0281-49EF-7885-35C36A352DF0}"/>
          </ac:spMkLst>
        </pc:spChg>
        <pc:spChg chg="add mod topLvl">
          <ac:chgData name="daniel gomez" userId="a07344d2709234b1" providerId="LiveId" clId="{864381C7-D074-4A23-873C-7CC6A6C87155}" dt="2022-06-24T20:36:38.910" v="378" actId="164"/>
          <ac:spMkLst>
            <pc:docMk/>
            <pc:sldMk cId="573637780" sldId="259"/>
            <ac:spMk id="6" creationId="{B4CEBC76-74D6-1D67-0B0F-41DFF5083E31}"/>
          </ac:spMkLst>
        </pc:spChg>
        <pc:spChg chg="add mod topLvl">
          <ac:chgData name="daniel gomez" userId="a07344d2709234b1" providerId="LiveId" clId="{864381C7-D074-4A23-873C-7CC6A6C87155}" dt="2022-06-24T20:36:38.910" v="378" actId="164"/>
          <ac:spMkLst>
            <pc:docMk/>
            <pc:sldMk cId="573637780" sldId="259"/>
            <ac:spMk id="7" creationId="{1C85B168-6DEF-5606-E3FD-F276892DA2D9}"/>
          </ac:spMkLst>
        </pc:spChg>
        <pc:spChg chg="add mod topLvl">
          <ac:chgData name="daniel gomez" userId="a07344d2709234b1" providerId="LiveId" clId="{864381C7-D074-4A23-873C-7CC6A6C87155}" dt="2022-06-24T20:36:38.910" v="378" actId="164"/>
          <ac:spMkLst>
            <pc:docMk/>
            <pc:sldMk cId="573637780" sldId="259"/>
            <ac:spMk id="8" creationId="{F1355E2F-899D-74CF-4145-09F8BD078CB2}"/>
          </ac:spMkLst>
        </pc:spChg>
        <pc:spChg chg="add mod topLvl">
          <ac:chgData name="daniel gomez" userId="a07344d2709234b1" providerId="LiveId" clId="{864381C7-D074-4A23-873C-7CC6A6C87155}" dt="2022-06-24T20:36:38.910" v="378" actId="164"/>
          <ac:spMkLst>
            <pc:docMk/>
            <pc:sldMk cId="573637780" sldId="259"/>
            <ac:spMk id="9" creationId="{5AB2A390-2F65-29A3-B04A-266CEBB82EFF}"/>
          </ac:spMkLst>
        </pc:spChg>
        <pc:grpChg chg="add del mod">
          <ac:chgData name="daniel gomez" userId="a07344d2709234b1" providerId="LiveId" clId="{864381C7-D074-4A23-873C-7CC6A6C87155}" dt="2022-06-24T20:35:49.176" v="370" actId="165"/>
          <ac:grpSpMkLst>
            <pc:docMk/>
            <pc:sldMk cId="573637780" sldId="259"/>
            <ac:grpSpMk id="10" creationId="{96C5A458-D0BC-4A22-BE84-145516F35251}"/>
          </ac:grpSpMkLst>
        </pc:grpChg>
        <pc:grpChg chg="add mod">
          <ac:chgData name="daniel gomez" userId="a07344d2709234b1" providerId="LiveId" clId="{864381C7-D074-4A23-873C-7CC6A6C87155}" dt="2022-06-24T20:37:06.001" v="415" actId="1035"/>
          <ac:grpSpMkLst>
            <pc:docMk/>
            <pc:sldMk cId="573637780" sldId="259"/>
            <ac:grpSpMk id="11" creationId="{EB1FF258-F9A4-850A-6B4D-69D886500353}"/>
          </ac:grpSpMkLst>
        </pc:grpChg>
        <pc:picChg chg="mod">
          <ac:chgData name="daniel gomez" userId="a07344d2709234b1" providerId="LiveId" clId="{864381C7-D074-4A23-873C-7CC6A6C87155}" dt="2022-06-24T20:37:22.702" v="417" actId="1076"/>
          <ac:picMkLst>
            <pc:docMk/>
            <pc:sldMk cId="573637780" sldId="259"/>
            <ac:picMk id="4" creationId="{E2BBE5B4-BFD9-45E6-A232-89D7B52D8F89}"/>
          </ac:picMkLst>
        </pc:picChg>
      </pc:sldChg>
      <pc:sldChg chg="addSp delSp modSp mod ord">
        <pc:chgData name="daniel gomez" userId="a07344d2709234b1" providerId="LiveId" clId="{864381C7-D074-4A23-873C-7CC6A6C87155}" dt="2022-06-24T22:16:13.926" v="717" actId="1076"/>
        <pc:sldMkLst>
          <pc:docMk/>
          <pc:sldMk cId="458531641" sldId="260"/>
        </pc:sldMkLst>
        <pc:spChg chg="del mod">
          <ac:chgData name="daniel gomez" userId="a07344d2709234b1" providerId="LiveId" clId="{864381C7-D074-4A23-873C-7CC6A6C87155}" dt="2022-06-24T22:15:55.803" v="709" actId="478"/>
          <ac:spMkLst>
            <pc:docMk/>
            <pc:sldMk cId="458531641" sldId="260"/>
            <ac:spMk id="2" creationId="{6F631F07-9867-4C16-AD8B-F19EC107AFA1}"/>
          </ac:spMkLst>
        </pc:spChg>
        <pc:spChg chg="mod">
          <ac:chgData name="daniel gomez" userId="a07344d2709234b1" providerId="LiveId" clId="{864381C7-D074-4A23-873C-7CC6A6C87155}" dt="2022-06-24T20:30:33.561" v="334"/>
          <ac:spMkLst>
            <pc:docMk/>
            <pc:sldMk cId="458531641" sldId="260"/>
            <ac:spMk id="5" creationId="{B93E26A4-A353-2948-52B9-3934DBA56D0D}"/>
          </ac:spMkLst>
        </pc:spChg>
        <pc:spChg chg="mod">
          <ac:chgData name="daniel gomez" userId="a07344d2709234b1" providerId="LiveId" clId="{864381C7-D074-4A23-873C-7CC6A6C87155}" dt="2022-06-24T20:30:33.561" v="334"/>
          <ac:spMkLst>
            <pc:docMk/>
            <pc:sldMk cId="458531641" sldId="260"/>
            <ac:spMk id="7" creationId="{A66C4810-BEF3-EEA3-7F2F-5E23D6B1A239}"/>
          </ac:spMkLst>
        </pc:spChg>
        <pc:spChg chg="mod">
          <ac:chgData name="daniel gomez" userId="a07344d2709234b1" providerId="LiveId" clId="{864381C7-D074-4A23-873C-7CC6A6C87155}" dt="2022-06-24T20:30:33.561" v="334"/>
          <ac:spMkLst>
            <pc:docMk/>
            <pc:sldMk cId="458531641" sldId="260"/>
            <ac:spMk id="8" creationId="{786D876A-1A95-ADFA-3646-CC8EB4656776}"/>
          </ac:spMkLst>
        </pc:spChg>
        <pc:spChg chg="mod">
          <ac:chgData name="daniel gomez" userId="a07344d2709234b1" providerId="LiveId" clId="{864381C7-D074-4A23-873C-7CC6A6C87155}" dt="2022-06-24T20:30:33.561" v="334"/>
          <ac:spMkLst>
            <pc:docMk/>
            <pc:sldMk cId="458531641" sldId="260"/>
            <ac:spMk id="9" creationId="{10C6BD70-2BEE-9810-6FF7-34A6D1DBA23B}"/>
          </ac:spMkLst>
        </pc:spChg>
        <pc:spChg chg="mod">
          <ac:chgData name="daniel gomez" userId="a07344d2709234b1" providerId="LiveId" clId="{864381C7-D074-4A23-873C-7CC6A6C87155}" dt="2022-06-24T20:30:33.561" v="334"/>
          <ac:spMkLst>
            <pc:docMk/>
            <pc:sldMk cId="458531641" sldId="260"/>
            <ac:spMk id="10" creationId="{88A2D9DE-9E75-4CD1-1016-AA03718E1708}"/>
          </ac:spMkLst>
        </pc:spChg>
        <pc:spChg chg="mod">
          <ac:chgData name="daniel gomez" userId="a07344d2709234b1" providerId="LiveId" clId="{864381C7-D074-4A23-873C-7CC6A6C87155}" dt="2022-06-24T21:49:27.990" v="430"/>
          <ac:spMkLst>
            <pc:docMk/>
            <pc:sldMk cId="458531641" sldId="260"/>
            <ac:spMk id="12" creationId="{FF68B157-492A-EBF8-31A1-825898EDD65E}"/>
          </ac:spMkLst>
        </pc:spChg>
        <pc:spChg chg="mod">
          <ac:chgData name="daniel gomez" userId="a07344d2709234b1" providerId="LiveId" clId="{864381C7-D074-4A23-873C-7CC6A6C87155}" dt="2022-06-24T21:49:27.990" v="430"/>
          <ac:spMkLst>
            <pc:docMk/>
            <pc:sldMk cId="458531641" sldId="260"/>
            <ac:spMk id="13" creationId="{09281756-E8A6-5AD7-DD44-69AF933FF1E0}"/>
          </ac:spMkLst>
        </pc:spChg>
        <pc:spChg chg="mod">
          <ac:chgData name="daniel gomez" userId="a07344d2709234b1" providerId="LiveId" clId="{864381C7-D074-4A23-873C-7CC6A6C87155}" dt="2022-06-24T21:49:27.990" v="430"/>
          <ac:spMkLst>
            <pc:docMk/>
            <pc:sldMk cId="458531641" sldId="260"/>
            <ac:spMk id="14" creationId="{D770690E-F2F2-F02C-3B99-B03D89AE29AD}"/>
          </ac:spMkLst>
        </pc:spChg>
        <pc:spChg chg="mod">
          <ac:chgData name="daniel gomez" userId="a07344d2709234b1" providerId="LiveId" clId="{864381C7-D074-4A23-873C-7CC6A6C87155}" dt="2022-06-24T21:49:27.990" v="430"/>
          <ac:spMkLst>
            <pc:docMk/>
            <pc:sldMk cId="458531641" sldId="260"/>
            <ac:spMk id="15" creationId="{787551CA-B40A-1799-BAB8-F7EBAA30BB20}"/>
          </ac:spMkLst>
        </pc:spChg>
        <pc:spChg chg="mod">
          <ac:chgData name="daniel gomez" userId="a07344d2709234b1" providerId="LiveId" clId="{864381C7-D074-4A23-873C-7CC6A6C87155}" dt="2022-06-24T21:49:27.990" v="430"/>
          <ac:spMkLst>
            <pc:docMk/>
            <pc:sldMk cId="458531641" sldId="260"/>
            <ac:spMk id="16" creationId="{3905AFE4-1E53-E188-A8E6-F30D582E47B2}"/>
          </ac:spMkLst>
        </pc:spChg>
        <pc:spChg chg="add del mod">
          <ac:chgData name="daniel gomez" userId="a07344d2709234b1" providerId="LiveId" clId="{864381C7-D074-4A23-873C-7CC6A6C87155}" dt="2022-06-24T22:15:58.568" v="710" actId="478"/>
          <ac:spMkLst>
            <pc:docMk/>
            <pc:sldMk cId="458531641" sldId="260"/>
            <ac:spMk id="17" creationId="{0BE600FE-AAED-B24D-4EAD-B6E1F38FF709}"/>
          </ac:spMkLst>
        </pc:spChg>
        <pc:grpChg chg="add del mod">
          <ac:chgData name="daniel gomez" userId="a07344d2709234b1" providerId="LiveId" clId="{864381C7-D074-4A23-873C-7CC6A6C87155}" dt="2022-06-24T20:32:46.451" v="348" actId="478"/>
          <ac:grpSpMkLst>
            <pc:docMk/>
            <pc:sldMk cId="458531641" sldId="260"/>
            <ac:grpSpMk id="4" creationId="{327C2484-FEA5-C839-F9F1-5E59FF85AA80}"/>
          </ac:grpSpMkLst>
        </pc:grpChg>
        <pc:grpChg chg="add mod">
          <ac:chgData name="daniel gomez" userId="a07344d2709234b1" providerId="LiveId" clId="{864381C7-D074-4A23-873C-7CC6A6C87155}" dt="2022-06-24T21:49:27.990" v="430"/>
          <ac:grpSpMkLst>
            <pc:docMk/>
            <pc:sldMk cId="458531641" sldId="260"/>
            <ac:grpSpMk id="11" creationId="{096D0A09-1B14-266B-1FD5-BF0141E7AADE}"/>
          </ac:grpSpMkLst>
        </pc:grpChg>
        <pc:picChg chg="mod">
          <ac:chgData name="daniel gomez" userId="a07344d2709234b1" providerId="LiveId" clId="{864381C7-D074-4A23-873C-7CC6A6C87155}" dt="2022-06-24T22:16:13.926" v="717" actId="1076"/>
          <ac:picMkLst>
            <pc:docMk/>
            <pc:sldMk cId="458531641" sldId="260"/>
            <ac:picMk id="6" creationId="{4AFEB09B-C3CA-408D-BAF1-FB12D5B2237B}"/>
          </ac:picMkLst>
        </pc:picChg>
      </pc:sldChg>
      <pc:sldChg chg="addSp delSp modSp mod">
        <pc:chgData name="daniel gomez" userId="a07344d2709234b1" providerId="LiveId" clId="{864381C7-D074-4A23-873C-7CC6A6C87155}" dt="2022-06-25T03:00:59.174" v="1607" actId="1076"/>
        <pc:sldMkLst>
          <pc:docMk/>
          <pc:sldMk cId="262889315" sldId="261"/>
        </pc:sldMkLst>
        <pc:spChg chg="mod">
          <ac:chgData name="daniel gomez" userId="a07344d2709234b1" providerId="LiveId" clId="{864381C7-D074-4A23-873C-7CC6A6C87155}" dt="2022-06-25T03:00:59.174" v="1607" actId="1076"/>
          <ac:spMkLst>
            <pc:docMk/>
            <pc:sldMk cId="262889315" sldId="261"/>
            <ac:spMk id="2" creationId="{6F631F07-9867-4C16-AD8B-F19EC107AFA1}"/>
          </ac:spMkLst>
        </pc:spChg>
        <pc:spChg chg="mod">
          <ac:chgData name="daniel gomez" userId="a07344d2709234b1" providerId="LiveId" clId="{864381C7-D074-4A23-873C-7CC6A6C87155}" dt="2022-06-24T20:28:36.641" v="315"/>
          <ac:spMkLst>
            <pc:docMk/>
            <pc:sldMk cId="262889315" sldId="261"/>
            <ac:spMk id="6" creationId="{D9D80254-5706-D02B-D9CF-6B564A5C7437}"/>
          </ac:spMkLst>
        </pc:spChg>
        <pc:spChg chg="mod">
          <ac:chgData name="daniel gomez" userId="a07344d2709234b1" providerId="LiveId" clId="{864381C7-D074-4A23-873C-7CC6A6C87155}" dt="2022-06-24T20:28:36.641" v="315"/>
          <ac:spMkLst>
            <pc:docMk/>
            <pc:sldMk cId="262889315" sldId="261"/>
            <ac:spMk id="7" creationId="{8709E6B4-821D-0B67-1475-A5218E3DDB44}"/>
          </ac:spMkLst>
        </pc:spChg>
        <pc:spChg chg="mod">
          <ac:chgData name="daniel gomez" userId="a07344d2709234b1" providerId="LiveId" clId="{864381C7-D074-4A23-873C-7CC6A6C87155}" dt="2022-06-24T20:28:36.641" v="315"/>
          <ac:spMkLst>
            <pc:docMk/>
            <pc:sldMk cId="262889315" sldId="261"/>
            <ac:spMk id="8" creationId="{98FB8410-31F5-4F4B-1AAE-7405DDA316F3}"/>
          </ac:spMkLst>
        </pc:spChg>
        <pc:spChg chg="mod">
          <ac:chgData name="daniel gomez" userId="a07344d2709234b1" providerId="LiveId" clId="{864381C7-D074-4A23-873C-7CC6A6C87155}" dt="2022-06-24T20:28:36.641" v="315"/>
          <ac:spMkLst>
            <pc:docMk/>
            <pc:sldMk cId="262889315" sldId="261"/>
            <ac:spMk id="9" creationId="{1A770643-8529-9D08-B441-018D395B36B7}"/>
          </ac:spMkLst>
        </pc:spChg>
        <pc:spChg chg="mod">
          <ac:chgData name="daniel gomez" userId="a07344d2709234b1" providerId="LiveId" clId="{864381C7-D074-4A23-873C-7CC6A6C87155}" dt="2022-06-24T20:28:36.641" v="315"/>
          <ac:spMkLst>
            <pc:docMk/>
            <pc:sldMk cId="262889315" sldId="261"/>
            <ac:spMk id="10" creationId="{46204031-F4C6-42EF-8EEF-5DF9969DEBE1}"/>
          </ac:spMkLst>
        </pc:spChg>
        <pc:spChg chg="mod">
          <ac:chgData name="daniel gomez" userId="a07344d2709234b1" providerId="LiveId" clId="{864381C7-D074-4A23-873C-7CC6A6C87155}" dt="2022-06-24T21:48:58.587" v="421"/>
          <ac:spMkLst>
            <pc:docMk/>
            <pc:sldMk cId="262889315" sldId="261"/>
            <ac:spMk id="12" creationId="{7B0C8D88-F0A9-8A3B-BCA0-CC9C6E5414EF}"/>
          </ac:spMkLst>
        </pc:spChg>
        <pc:spChg chg="mod">
          <ac:chgData name="daniel gomez" userId="a07344d2709234b1" providerId="LiveId" clId="{864381C7-D074-4A23-873C-7CC6A6C87155}" dt="2022-06-24T21:48:58.587" v="421"/>
          <ac:spMkLst>
            <pc:docMk/>
            <pc:sldMk cId="262889315" sldId="261"/>
            <ac:spMk id="13" creationId="{F0D7B00C-4006-5DB1-89A3-5FFC5B8E1FB5}"/>
          </ac:spMkLst>
        </pc:spChg>
        <pc:spChg chg="mod">
          <ac:chgData name="daniel gomez" userId="a07344d2709234b1" providerId="LiveId" clId="{864381C7-D074-4A23-873C-7CC6A6C87155}" dt="2022-06-24T21:48:58.587" v="421"/>
          <ac:spMkLst>
            <pc:docMk/>
            <pc:sldMk cId="262889315" sldId="261"/>
            <ac:spMk id="14" creationId="{3316E3E9-72AA-DF81-E714-1FE4D774B331}"/>
          </ac:spMkLst>
        </pc:spChg>
        <pc:spChg chg="mod">
          <ac:chgData name="daniel gomez" userId="a07344d2709234b1" providerId="LiveId" clId="{864381C7-D074-4A23-873C-7CC6A6C87155}" dt="2022-06-24T21:48:58.587" v="421"/>
          <ac:spMkLst>
            <pc:docMk/>
            <pc:sldMk cId="262889315" sldId="261"/>
            <ac:spMk id="15" creationId="{6DB1EC03-BD2A-A3F1-CD84-16379948FD61}"/>
          </ac:spMkLst>
        </pc:spChg>
        <pc:spChg chg="mod">
          <ac:chgData name="daniel gomez" userId="a07344d2709234b1" providerId="LiveId" clId="{864381C7-D074-4A23-873C-7CC6A6C87155}" dt="2022-06-24T21:48:58.587" v="421"/>
          <ac:spMkLst>
            <pc:docMk/>
            <pc:sldMk cId="262889315" sldId="261"/>
            <ac:spMk id="16" creationId="{ACCDAF2A-5DFF-7F0F-9720-1E8080476104}"/>
          </ac:spMkLst>
        </pc:spChg>
        <pc:spChg chg="add mod">
          <ac:chgData name="daniel gomez" userId="a07344d2709234b1" providerId="LiveId" clId="{864381C7-D074-4A23-873C-7CC6A6C87155}" dt="2022-06-25T03:00:55.043" v="1606" actId="1076"/>
          <ac:spMkLst>
            <pc:docMk/>
            <pc:sldMk cId="262889315" sldId="261"/>
            <ac:spMk id="17" creationId="{A4E30699-E1B6-44B8-7403-1561697DA45D}"/>
          </ac:spMkLst>
        </pc:spChg>
        <pc:grpChg chg="add del mod">
          <ac:chgData name="daniel gomez" userId="a07344d2709234b1" providerId="LiveId" clId="{864381C7-D074-4A23-873C-7CC6A6C87155}" dt="2022-06-24T20:32:23.486" v="344" actId="478"/>
          <ac:grpSpMkLst>
            <pc:docMk/>
            <pc:sldMk cId="262889315" sldId="261"/>
            <ac:grpSpMk id="4" creationId="{599E388F-E2E1-CB6B-E47B-C75841309BD7}"/>
          </ac:grpSpMkLst>
        </pc:grpChg>
        <pc:grpChg chg="add mod">
          <ac:chgData name="daniel gomez" userId="a07344d2709234b1" providerId="LiveId" clId="{864381C7-D074-4A23-873C-7CC6A6C87155}" dt="2022-06-24T21:48:58.587" v="421"/>
          <ac:grpSpMkLst>
            <pc:docMk/>
            <pc:sldMk cId="262889315" sldId="261"/>
            <ac:grpSpMk id="11" creationId="{2897E448-252B-996C-40D1-76954D50846E}"/>
          </ac:grpSpMkLst>
        </pc:grpChg>
        <pc:graphicFrameChg chg="del mod">
          <ac:chgData name="daniel gomez" userId="a07344d2709234b1" providerId="LiveId" clId="{864381C7-D074-4A23-873C-7CC6A6C87155}" dt="2022-06-24T21:48:41.559" v="420" actId="478"/>
          <ac:graphicFrameMkLst>
            <pc:docMk/>
            <pc:sldMk cId="262889315" sldId="261"/>
            <ac:graphicFrameMk id="5" creationId="{8B03170A-BEC5-481B-B6A2-3037C1B3DF55}"/>
          </ac:graphicFrameMkLst>
        </pc:graphicFrameChg>
      </pc:sldChg>
      <pc:sldChg chg="addSp delSp modSp mod">
        <pc:chgData name="daniel gomez" userId="a07344d2709234b1" providerId="LiveId" clId="{864381C7-D074-4A23-873C-7CC6A6C87155}" dt="2022-06-25T03:01:40.484" v="1612" actId="1076"/>
        <pc:sldMkLst>
          <pc:docMk/>
          <pc:sldMk cId="3415158292" sldId="262"/>
        </pc:sldMkLst>
        <pc:spChg chg="del">
          <ac:chgData name="daniel gomez" userId="a07344d2709234b1" providerId="LiveId" clId="{864381C7-D074-4A23-873C-7CC6A6C87155}" dt="2022-06-24T20:29:40.614" v="328" actId="478"/>
          <ac:spMkLst>
            <pc:docMk/>
            <pc:sldMk cId="3415158292" sldId="262"/>
            <ac:spMk id="2" creationId="{6F631F07-9867-4C16-AD8B-F19EC107AFA1}"/>
          </ac:spMkLst>
        </pc:spChg>
        <pc:spChg chg="add del mod">
          <ac:chgData name="daniel gomez" userId="a07344d2709234b1" providerId="LiveId" clId="{864381C7-D074-4A23-873C-7CC6A6C87155}" dt="2022-06-24T20:29:37.071" v="327" actId="478"/>
          <ac:spMkLst>
            <pc:docMk/>
            <pc:sldMk cId="3415158292" sldId="262"/>
            <ac:spMk id="5" creationId="{6A73B7C0-4319-F6EF-1883-79F5103D8445}"/>
          </ac:spMkLst>
        </pc:spChg>
        <pc:spChg chg="add del mod">
          <ac:chgData name="daniel gomez" userId="a07344d2709234b1" providerId="LiveId" clId="{864381C7-D074-4A23-873C-7CC6A6C87155}" dt="2022-06-24T20:29:42.337" v="329" actId="478"/>
          <ac:spMkLst>
            <pc:docMk/>
            <pc:sldMk cId="3415158292" sldId="262"/>
            <ac:spMk id="6" creationId="{6756B7EB-0D6B-15C8-B115-CB80537AE4F2}"/>
          </ac:spMkLst>
        </pc:spChg>
        <pc:spChg chg="add del mod">
          <ac:chgData name="daniel gomez" userId="a07344d2709234b1" providerId="LiveId" clId="{864381C7-D074-4A23-873C-7CC6A6C87155}" dt="2022-06-24T22:03:00.889" v="659" actId="478"/>
          <ac:spMkLst>
            <pc:docMk/>
            <pc:sldMk cId="3415158292" sldId="262"/>
            <ac:spMk id="8" creationId="{04C62AAC-DF98-4D14-B9A8-F63F0F8784E8}"/>
          </ac:spMkLst>
        </pc:spChg>
        <pc:spChg chg="mod">
          <ac:chgData name="daniel gomez" userId="a07344d2709234b1" providerId="LiveId" clId="{864381C7-D074-4A23-873C-7CC6A6C87155}" dt="2022-06-24T20:30:20.380" v="331"/>
          <ac:spMkLst>
            <pc:docMk/>
            <pc:sldMk cId="3415158292" sldId="262"/>
            <ac:spMk id="10" creationId="{338F7A60-E930-4864-6E39-EE3F6BA6EBDB}"/>
          </ac:spMkLst>
        </pc:spChg>
        <pc:spChg chg="mod">
          <ac:chgData name="daniel gomez" userId="a07344d2709234b1" providerId="LiveId" clId="{864381C7-D074-4A23-873C-7CC6A6C87155}" dt="2022-06-24T20:30:20.380" v="331"/>
          <ac:spMkLst>
            <pc:docMk/>
            <pc:sldMk cId="3415158292" sldId="262"/>
            <ac:spMk id="11" creationId="{393F03FD-A426-D92F-C6B3-690A6ECEC1A5}"/>
          </ac:spMkLst>
        </pc:spChg>
        <pc:spChg chg="mod">
          <ac:chgData name="daniel gomez" userId="a07344d2709234b1" providerId="LiveId" clId="{864381C7-D074-4A23-873C-7CC6A6C87155}" dt="2022-06-24T20:30:20.380" v="331"/>
          <ac:spMkLst>
            <pc:docMk/>
            <pc:sldMk cId="3415158292" sldId="262"/>
            <ac:spMk id="12" creationId="{5E51EB5C-D81A-CBA4-0B72-53CDC36A9362}"/>
          </ac:spMkLst>
        </pc:spChg>
        <pc:spChg chg="mod">
          <ac:chgData name="daniel gomez" userId="a07344d2709234b1" providerId="LiveId" clId="{864381C7-D074-4A23-873C-7CC6A6C87155}" dt="2022-06-24T20:30:20.380" v="331"/>
          <ac:spMkLst>
            <pc:docMk/>
            <pc:sldMk cId="3415158292" sldId="262"/>
            <ac:spMk id="13" creationId="{79B98797-0A17-F55B-37D5-2A1695C1381C}"/>
          </ac:spMkLst>
        </pc:spChg>
        <pc:spChg chg="mod">
          <ac:chgData name="daniel gomez" userId="a07344d2709234b1" providerId="LiveId" clId="{864381C7-D074-4A23-873C-7CC6A6C87155}" dt="2022-06-24T20:30:20.380" v="331"/>
          <ac:spMkLst>
            <pc:docMk/>
            <pc:sldMk cId="3415158292" sldId="262"/>
            <ac:spMk id="14" creationId="{3F0DC964-6DCF-FF29-D98A-D221BC92668F}"/>
          </ac:spMkLst>
        </pc:spChg>
        <pc:spChg chg="mod">
          <ac:chgData name="daniel gomez" userId="a07344d2709234b1" providerId="LiveId" clId="{864381C7-D074-4A23-873C-7CC6A6C87155}" dt="2022-06-24T21:49:12.897" v="427"/>
          <ac:spMkLst>
            <pc:docMk/>
            <pc:sldMk cId="3415158292" sldId="262"/>
            <ac:spMk id="16" creationId="{B6A2F6B9-97FE-EE76-7A95-65A81A65B1A4}"/>
          </ac:spMkLst>
        </pc:spChg>
        <pc:spChg chg="mod">
          <ac:chgData name="daniel gomez" userId="a07344d2709234b1" providerId="LiveId" clId="{864381C7-D074-4A23-873C-7CC6A6C87155}" dt="2022-06-24T21:49:12.897" v="427"/>
          <ac:spMkLst>
            <pc:docMk/>
            <pc:sldMk cId="3415158292" sldId="262"/>
            <ac:spMk id="17" creationId="{A937F31D-7019-DAEB-E2F6-9D4A8A8D6043}"/>
          </ac:spMkLst>
        </pc:spChg>
        <pc:spChg chg="mod">
          <ac:chgData name="daniel gomez" userId="a07344d2709234b1" providerId="LiveId" clId="{864381C7-D074-4A23-873C-7CC6A6C87155}" dt="2022-06-24T21:49:12.897" v="427"/>
          <ac:spMkLst>
            <pc:docMk/>
            <pc:sldMk cId="3415158292" sldId="262"/>
            <ac:spMk id="18" creationId="{01329C24-1059-514E-65BE-F21E38D2046A}"/>
          </ac:spMkLst>
        </pc:spChg>
        <pc:spChg chg="mod">
          <ac:chgData name="daniel gomez" userId="a07344d2709234b1" providerId="LiveId" clId="{864381C7-D074-4A23-873C-7CC6A6C87155}" dt="2022-06-24T21:49:12.897" v="427"/>
          <ac:spMkLst>
            <pc:docMk/>
            <pc:sldMk cId="3415158292" sldId="262"/>
            <ac:spMk id="19" creationId="{A10FA72C-30F3-0C3F-4ABB-5F58C8144BE3}"/>
          </ac:spMkLst>
        </pc:spChg>
        <pc:spChg chg="mod">
          <ac:chgData name="daniel gomez" userId="a07344d2709234b1" providerId="LiveId" clId="{864381C7-D074-4A23-873C-7CC6A6C87155}" dt="2022-06-24T21:49:12.897" v="427"/>
          <ac:spMkLst>
            <pc:docMk/>
            <pc:sldMk cId="3415158292" sldId="262"/>
            <ac:spMk id="20" creationId="{82DB445D-F5B6-3E39-F0AA-CB7666BD3ED2}"/>
          </ac:spMkLst>
        </pc:spChg>
        <pc:spChg chg="add del mod">
          <ac:chgData name="daniel gomez" userId="a07344d2709234b1" providerId="LiveId" clId="{864381C7-D074-4A23-873C-7CC6A6C87155}" dt="2022-06-24T22:03:02.430" v="660" actId="478"/>
          <ac:spMkLst>
            <pc:docMk/>
            <pc:sldMk cId="3415158292" sldId="262"/>
            <ac:spMk id="22" creationId="{94C5A9EE-4A24-8B0F-67BA-C67ED4C32BC3}"/>
          </ac:spMkLst>
        </pc:spChg>
        <pc:spChg chg="add del mod ord">
          <ac:chgData name="daniel gomez" userId="a07344d2709234b1" providerId="LiveId" clId="{864381C7-D074-4A23-873C-7CC6A6C87155}" dt="2022-06-24T22:10:34.498" v="708" actId="14100"/>
          <ac:spMkLst>
            <pc:docMk/>
            <pc:sldMk cId="3415158292" sldId="262"/>
            <ac:spMk id="23" creationId="{7042302D-AEB2-4BA8-9A1E-34924FA37E1A}"/>
          </ac:spMkLst>
        </pc:spChg>
        <pc:grpChg chg="add del mod">
          <ac:chgData name="daniel gomez" userId="a07344d2709234b1" providerId="LiveId" clId="{864381C7-D074-4A23-873C-7CC6A6C87155}" dt="2022-06-24T20:32:27.882" v="345" actId="478"/>
          <ac:grpSpMkLst>
            <pc:docMk/>
            <pc:sldMk cId="3415158292" sldId="262"/>
            <ac:grpSpMk id="9" creationId="{C5895C95-3858-14DE-157C-C972DF3698BE}"/>
          </ac:grpSpMkLst>
        </pc:grpChg>
        <pc:grpChg chg="add mod">
          <ac:chgData name="daniel gomez" userId="a07344d2709234b1" providerId="LiveId" clId="{864381C7-D074-4A23-873C-7CC6A6C87155}" dt="2022-06-24T21:49:12.897" v="427"/>
          <ac:grpSpMkLst>
            <pc:docMk/>
            <pc:sldMk cId="3415158292" sldId="262"/>
            <ac:grpSpMk id="15" creationId="{15839908-EC4A-D08C-7AEC-35F28B5D2F76}"/>
          </ac:grpSpMkLst>
        </pc:grpChg>
        <pc:picChg chg="mod">
          <ac:chgData name="daniel gomez" userId="a07344d2709234b1" providerId="LiveId" clId="{864381C7-D074-4A23-873C-7CC6A6C87155}" dt="2022-06-25T03:01:40.484" v="1612" actId="1076"/>
          <ac:picMkLst>
            <pc:docMk/>
            <pc:sldMk cId="3415158292" sldId="262"/>
            <ac:picMk id="4" creationId="{7C210AC6-0DE3-4D90-B7B6-0DE26BAB47D1}"/>
          </ac:picMkLst>
        </pc:picChg>
        <pc:picChg chg="mod">
          <ac:chgData name="daniel gomez" userId="a07344d2709234b1" providerId="LiveId" clId="{864381C7-D074-4A23-873C-7CC6A6C87155}" dt="2022-06-25T03:01:36.883" v="1611" actId="1076"/>
          <ac:picMkLst>
            <pc:docMk/>
            <pc:sldMk cId="3415158292" sldId="262"/>
            <ac:picMk id="7" creationId="{80E5F97F-5D23-4AA0-92F2-2A07E351795B}"/>
          </ac:picMkLst>
        </pc:picChg>
      </pc:sldChg>
      <pc:sldChg chg="addSp delSp modSp mod">
        <pc:chgData name="daniel gomez" userId="a07344d2709234b1" providerId="LiveId" clId="{864381C7-D074-4A23-873C-7CC6A6C87155}" dt="2022-06-24T22:32:03.512" v="763" actId="1076"/>
        <pc:sldMkLst>
          <pc:docMk/>
          <pc:sldMk cId="745779609" sldId="263"/>
        </pc:sldMkLst>
        <pc:spChg chg="mod">
          <ac:chgData name="daniel gomez" userId="a07344d2709234b1" providerId="LiveId" clId="{864381C7-D074-4A23-873C-7CC6A6C87155}" dt="2022-06-24T22:16:51.100" v="721" actId="1076"/>
          <ac:spMkLst>
            <pc:docMk/>
            <pc:sldMk cId="745779609" sldId="263"/>
            <ac:spMk id="2" creationId="{6F631F07-9867-4C16-AD8B-F19EC107AFA1}"/>
          </ac:spMkLst>
        </pc:spChg>
        <pc:spChg chg="add mod ord">
          <ac:chgData name="daniel gomez" userId="a07344d2709234b1" providerId="LiveId" clId="{864381C7-D074-4A23-873C-7CC6A6C87155}" dt="2022-06-24T22:20:33.130" v="737" actId="1076"/>
          <ac:spMkLst>
            <pc:docMk/>
            <pc:sldMk cId="745779609" sldId="263"/>
            <ac:spMk id="3" creationId="{5532B0BE-8FEE-C711-6A2A-482246AA2FF8}"/>
          </ac:spMkLst>
        </pc:spChg>
        <pc:spChg chg="add del mod">
          <ac:chgData name="daniel gomez" userId="a07344d2709234b1" providerId="LiveId" clId="{864381C7-D074-4A23-873C-7CC6A6C87155}" dt="2022-06-24T22:21:12.971" v="740" actId="478"/>
          <ac:spMkLst>
            <pc:docMk/>
            <pc:sldMk cId="745779609" sldId="263"/>
            <ac:spMk id="5" creationId="{9C369096-DB10-40A5-B193-39E88E6BAD7A}"/>
          </ac:spMkLst>
        </pc:spChg>
        <pc:spChg chg="mod">
          <ac:chgData name="daniel gomez" userId="a07344d2709234b1" providerId="LiveId" clId="{864381C7-D074-4A23-873C-7CC6A6C87155}" dt="2022-06-24T20:30:24.595" v="332"/>
          <ac:spMkLst>
            <pc:docMk/>
            <pc:sldMk cId="745779609" sldId="263"/>
            <ac:spMk id="9" creationId="{B1C41FA2-5537-06A3-7F8A-52FD12D9F3D0}"/>
          </ac:spMkLst>
        </pc:spChg>
        <pc:spChg chg="mod">
          <ac:chgData name="daniel gomez" userId="a07344d2709234b1" providerId="LiveId" clId="{864381C7-D074-4A23-873C-7CC6A6C87155}" dt="2022-06-24T20:30:24.595" v="332"/>
          <ac:spMkLst>
            <pc:docMk/>
            <pc:sldMk cId="745779609" sldId="263"/>
            <ac:spMk id="10" creationId="{3DA008BA-F031-9EE9-3B6D-B5E02F8F20AC}"/>
          </ac:spMkLst>
        </pc:spChg>
        <pc:spChg chg="mod">
          <ac:chgData name="daniel gomez" userId="a07344d2709234b1" providerId="LiveId" clId="{864381C7-D074-4A23-873C-7CC6A6C87155}" dt="2022-06-24T20:30:24.595" v="332"/>
          <ac:spMkLst>
            <pc:docMk/>
            <pc:sldMk cId="745779609" sldId="263"/>
            <ac:spMk id="11" creationId="{00AA4F1C-4A81-8061-2A14-7FFF1D6610D1}"/>
          </ac:spMkLst>
        </pc:spChg>
        <pc:spChg chg="mod">
          <ac:chgData name="daniel gomez" userId="a07344d2709234b1" providerId="LiveId" clId="{864381C7-D074-4A23-873C-7CC6A6C87155}" dt="2022-06-24T20:30:24.595" v="332"/>
          <ac:spMkLst>
            <pc:docMk/>
            <pc:sldMk cId="745779609" sldId="263"/>
            <ac:spMk id="12" creationId="{0547B0CA-7200-360E-BB59-270B2A5E9E1E}"/>
          </ac:spMkLst>
        </pc:spChg>
        <pc:spChg chg="mod">
          <ac:chgData name="daniel gomez" userId="a07344d2709234b1" providerId="LiveId" clId="{864381C7-D074-4A23-873C-7CC6A6C87155}" dt="2022-06-24T20:30:24.595" v="332"/>
          <ac:spMkLst>
            <pc:docMk/>
            <pc:sldMk cId="745779609" sldId="263"/>
            <ac:spMk id="13" creationId="{641927F0-98BF-F5DF-D516-7EFB21CC569F}"/>
          </ac:spMkLst>
        </pc:spChg>
        <pc:spChg chg="mod">
          <ac:chgData name="daniel gomez" userId="a07344d2709234b1" providerId="LiveId" clId="{864381C7-D074-4A23-873C-7CC6A6C87155}" dt="2022-06-24T21:49:18.211" v="428"/>
          <ac:spMkLst>
            <pc:docMk/>
            <pc:sldMk cId="745779609" sldId="263"/>
            <ac:spMk id="15" creationId="{D43CBF9B-3D42-3BA5-8457-1AC36D3A4010}"/>
          </ac:spMkLst>
        </pc:spChg>
        <pc:spChg chg="mod">
          <ac:chgData name="daniel gomez" userId="a07344d2709234b1" providerId="LiveId" clId="{864381C7-D074-4A23-873C-7CC6A6C87155}" dt="2022-06-24T21:49:18.211" v="428"/>
          <ac:spMkLst>
            <pc:docMk/>
            <pc:sldMk cId="745779609" sldId="263"/>
            <ac:spMk id="16" creationId="{1209BE0A-F224-C683-BD79-6CFC5D2259F7}"/>
          </ac:spMkLst>
        </pc:spChg>
        <pc:spChg chg="mod">
          <ac:chgData name="daniel gomez" userId="a07344d2709234b1" providerId="LiveId" clId="{864381C7-D074-4A23-873C-7CC6A6C87155}" dt="2022-06-24T21:49:18.211" v="428"/>
          <ac:spMkLst>
            <pc:docMk/>
            <pc:sldMk cId="745779609" sldId="263"/>
            <ac:spMk id="17" creationId="{6EF3B23C-5C9B-675E-644B-E8BAFD7935A4}"/>
          </ac:spMkLst>
        </pc:spChg>
        <pc:spChg chg="mod">
          <ac:chgData name="daniel gomez" userId="a07344d2709234b1" providerId="LiveId" clId="{864381C7-D074-4A23-873C-7CC6A6C87155}" dt="2022-06-24T21:49:18.211" v="428"/>
          <ac:spMkLst>
            <pc:docMk/>
            <pc:sldMk cId="745779609" sldId="263"/>
            <ac:spMk id="18" creationId="{CFE165B5-C5B2-AF79-FD70-D4FD60BDBCCB}"/>
          </ac:spMkLst>
        </pc:spChg>
        <pc:spChg chg="mod">
          <ac:chgData name="daniel gomez" userId="a07344d2709234b1" providerId="LiveId" clId="{864381C7-D074-4A23-873C-7CC6A6C87155}" dt="2022-06-24T21:49:18.211" v="428"/>
          <ac:spMkLst>
            <pc:docMk/>
            <pc:sldMk cId="745779609" sldId="263"/>
            <ac:spMk id="19" creationId="{CD0C26F1-3FAE-B00B-9F92-E5F7EF45D67B}"/>
          </ac:spMkLst>
        </pc:spChg>
        <pc:spChg chg="add mod ord">
          <ac:chgData name="daniel gomez" userId="a07344d2709234b1" providerId="LiveId" clId="{864381C7-D074-4A23-873C-7CC6A6C87155}" dt="2022-06-24T22:32:03.512" v="763" actId="1076"/>
          <ac:spMkLst>
            <pc:docMk/>
            <pc:sldMk cId="745779609" sldId="263"/>
            <ac:spMk id="20" creationId="{59912C1D-D5DB-F5A2-F44E-FA06234C1260}"/>
          </ac:spMkLst>
        </pc:spChg>
        <pc:grpChg chg="add del mod">
          <ac:chgData name="daniel gomez" userId="a07344d2709234b1" providerId="LiveId" clId="{864381C7-D074-4A23-873C-7CC6A6C87155}" dt="2022-06-24T20:32:38.084" v="346" actId="478"/>
          <ac:grpSpMkLst>
            <pc:docMk/>
            <pc:sldMk cId="745779609" sldId="263"/>
            <ac:grpSpMk id="8" creationId="{D34F6285-7BD1-26DD-3EB8-E265355C9B3C}"/>
          </ac:grpSpMkLst>
        </pc:grpChg>
        <pc:grpChg chg="add mod">
          <ac:chgData name="daniel gomez" userId="a07344d2709234b1" providerId="LiveId" clId="{864381C7-D074-4A23-873C-7CC6A6C87155}" dt="2022-06-24T21:49:18.211" v="428"/>
          <ac:grpSpMkLst>
            <pc:docMk/>
            <pc:sldMk cId="745779609" sldId="263"/>
            <ac:grpSpMk id="14" creationId="{35B773BD-1049-9FDB-344C-4C35B266C551}"/>
          </ac:grpSpMkLst>
        </pc:grpChg>
        <pc:graphicFrameChg chg="mod modGraphic">
          <ac:chgData name="daniel gomez" userId="a07344d2709234b1" providerId="LiveId" clId="{864381C7-D074-4A23-873C-7CC6A6C87155}" dt="2022-06-24T22:21:17.597" v="741" actId="1076"/>
          <ac:graphicFrameMkLst>
            <pc:docMk/>
            <pc:sldMk cId="745779609" sldId="263"/>
            <ac:graphicFrameMk id="6" creationId="{F9FFAE04-BA64-4222-B6FA-69F613B2EB0C}"/>
          </ac:graphicFrameMkLst>
        </pc:graphicFrameChg>
        <pc:graphicFrameChg chg="mod modGraphic">
          <ac:chgData name="daniel gomez" userId="a07344d2709234b1" providerId="LiveId" clId="{864381C7-D074-4A23-873C-7CC6A6C87155}" dt="2022-06-24T22:21:21.424" v="742" actId="1076"/>
          <ac:graphicFrameMkLst>
            <pc:docMk/>
            <pc:sldMk cId="745779609" sldId="263"/>
            <ac:graphicFrameMk id="7" creationId="{4F9F862D-4154-4605-BACF-95B072C0A44E}"/>
          </ac:graphicFrameMkLst>
        </pc:graphicFrameChg>
      </pc:sldChg>
      <pc:sldChg chg="addSp delSp modSp mod">
        <pc:chgData name="daniel gomez" userId="a07344d2709234b1" providerId="LiveId" clId="{864381C7-D074-4A23-873C-7CC6A6C87155}" dt="2022-06-24T22:27:21.232" v="758" actId="167"/>
        <pc:sldMkLst>
          <pc:docMk/>
          <pc:sldMk cId="1725677970" sldId="264"/>
        </pc:sldMkLst>
        <pc:spChg chg="del">
          <ac:chgData name="daniel gomez" userId="a07344d2709234b1" providerId="LiveId" clId="{864381C7-D074-4A23-873C-7CC6A6C87155}" dt="2022-06-24T21:57:06.935" v="595" actId="478"/>
          <ac:spMkLst>
            <pc:docMk/>
            <pc:sldMk cId="1725677970" sldId="264"/>
            <ac:spMk id="2" creationId="{6F631F07-9867-4C16-AD8B-F19EC107AFA1}"/>
          </ac:spMkLst>
        </pc:spChg>
        <pc:spChg chg="del">
          <ac:chgData name="daniel gomez" userId="a07344d2709234b1" providerId="LiveId" clId="{864381C7-D074-4A23-873C-7CC6A6C87155}" dt="2022-06-24T21:57:13.895" v="597" actId="478"/>
          <ac:spMkLst>
            <pc:docMk/>
            <pc:sldMk cId="1725677970" sldId="264"/>
            <ac:spMk id="5" creationId="{E9CE4F25-F615-4771-B9AA-B7020B3362B9}"/>
          </ac:spMkLst>
        </pc:spChg>
        <pc:spChg chg="mod">
          <ac:chgData name="daniel gomez" userId="a07344d2709234b1" providerId="LiveId" clId="{864381C7-D074-4A23-873C-7CC6A6C87155}" dt="2022-06-24T20:30:29.621" v="333"/>
          <ac:spMkLst>
            <pc:docMk/>
            <pc:sldMk cId="1725677970" sldId="264"/>
            <ac:spMk id="7" creationId="{ECB1FA37-9B0B-807B-028A-2CEC2E197797}"/>
          </ac:spMkLst>
        </pc:spChg>
        <pc:spChg chg="mod">
          <ac:chgData name="daniel gomez" userId="a07344d2709234b1" providerId="LiveId" clId="{864381C7-D074-4A23-873C-7CC6A6C87155}" dt="2022-06-24T20:30:29.621" v="333"/>
          <ac:spMkLst>
            <pc:docMk/>
            <pc:sldMk cId="1725677970" sldId="264"/>
            <ac:spMk id="8" creationId="{06CAF934-AA75-A235-8778-5C89D0FB12FE}"/>
          </ac:spMkLst>
        </pc:spChg>
        <pc:spChg chg="mod">
          <ac:chgData name="daniel gomez" userId="a07344d2709234b1" providerId="LiveId" clId="{864381C7-D074-4A23-873C-7CC6A6C87155}" dt="2022-06-24T20:30:29.621" v="333"/>
          <ac:spMkLst>
            <pc:docMk/>
            <pc:sldMk cId="1725677970" sldId="264"/>
            <ac:spMk id="9" creationId="{15B5FDB2-87D8-18C1-B29A-D6AADA291A98}"/>
          </ac:spMkLst>
        </pc:spChg>
        <pc:spChg chg="mod">
          <ac:chgData name="daniel gomez" userId="a07344d2709234b1" providerId="LiveId" clId="{864381C7-D074-4A23-873C-7CC6A6C87155}" dt="2022-06-24T20:30:29.621" v="333"/>
          <ac:spMkLst>
            <pc:docMk/>
            <pc:sldMk cId="1725677970" sldId="264"/>
            <ac:spMk id="10" creationId="{C1E1AD9A-546F-2CC0-DE38-444BFDFEE231}"/>
          </ac:spMkLst>
        </pc:spChg>
        <pc:spChg chg="mod">
          <ac:chgData name="daniel gomez" userId="a07344d2709234b1" providerId="LiveId" clId="{864381C7-D074-4A23-873C-7CC6A6C87155}" dt="2022-06-24T20:30:29.621" v="333"/>
          <ac:spMkLst>
            <pc:docMk/>
            <pc:sldMk cId="1725677970" sldId="264"/>
            <ac:spMk id="11" creationId="{3B409BE9-2137-A08A-0EFE-8D021CA9E561}"/>
          </ac:spMkLst>
        </pc:spChg>
        <pc:spChg chg="mod">
          <ac:chgData name="daniel gomez" userId="a07344d2709234b1" providerId="LiveId" clId="{864381C7-D074-4A23-873C-7CC6A6C87155}" dt="2022-06-24T21:49:23.391" v="429"/>
          <ac:spMkLst>
            <pc:docMk/>
            <pc:sldMk cId="1725677970" sldId="264"/>
            <ac:spMk id="13" creationId="{CFC2C292-22FD-8D7F-A66D-B8E182E354C1}"/>
          </ac:spMkLst>
        </pc:spChg>
        <pc:spChg chg="mod">
          <ac:chgData name="daniel gomez" userId="a07344d2709234b1" providerId="LiveId" clId="{864381C7-D074-4A23-873C-7CC6A6C87155}" dt="2022-06-24T21:49:23.391" v="429"/>
          <ac:spMkLst>
            <pc:docMk/>
            <pc:sldMk cId="1725677970" sldId="264"/>
            <ac:spMk id="14" creationId="{1C836C6A-C6F1-1F25-AADA-FDB352C37A25}"/>
          </ac:spMkLst>
        </pc:spChg>
        <pc:spChg chg="mod">
          <ac:chgData name="daniel gomez" userId="a07344d2709234b1" providerId="LiveId" clId="{864381C7-D074-4A23-873C-7CC6A6C87155}" dt="2022-06-24T21:49:23.391" v="429"/>
          <ac:spMkLst>
            <pc:docMk/>
            <pc:sldMk cId="1725677970" sldId="264"/>
            <ac:spMk id="15" creationId="{6957F152-A89C-65F4-EFB0-00E93514FBBF}"/>
          </ac:spMkLst>
        </pc:spChg>
        <pc:spChg chg="mod">
          <ac:chgData name="daniel gomez" userId="a07344d2709234b1" providerId="LiveId" clId="{864381C7-D074-4A23-873C-7CC6A6C87155}" dt="2022-06-24T21:49:23.391" v="429"/>
          <ac:spMkLst>
            <pc:docMk/>
            <pc:sldMk cId="1725677970" sldId="264"/>
            <ac:spMk id="16" creationId="{915F190E-14B4-FB21-4CE1-48F8BD3D4E82}"/>
          </ac:spMkLst>
        </pc:spChg>
        <pc:spChg chg="mod">
          <ac:chgData name="daniel gomez" userId="a07344d2709234b1" providerId="LiveId" clId="{864381C7-D074-4A23-873C-7CC6A6C87155}" dt="2022-06-24T21:49:23.391" v="429"/>
          <ac:spMkLst>
            <pc:docMk/>
            <pc:sldMk cId="1725677970" sldId="264"/>
            <ac:spMk id="17" creationId="{D563FB2F-9422-E153-E43C-EE75A0DA896C}"/>
          </ac:spMkLst>
        </pc:spChg>
        <pc:spChg chg="add del mod">
          <ac:chgData name="daniel gomez" userId="a07344d2709234b1" providerId="LiveId" clId="{864381C7-D074-4A23-873C-7CC6A6C87155}" dt="2022-06-24T21:57:11.060" v="596" actId="478"/>
          <ac:spMkLst>
            <pc:docMk/>
            <pc:sldMk cId="1725677970" sldId="264"/>
            <ac:spMk id="19" creationId="{11850BAB-AC6C-B82F-5B80-788F3AD9C0C8}"/>
          </ac:spMkLst>
        </pc:spChg>
        <pc:spChg chg="add mod">
          <ac:chgData name="daniel gomez" userId="a07344d2709234b1" providerId="LiveId" clId="{864381C7-D074-4A23-873C-7CC6A6C87155}" dt="2022-06-24T22:25:53.799" v="747" actId="1076"/>
          <ac:spMkLst>
            <pc:docMk/>
            <pc:sldMk cId="1725677970" sldId="264"/>
            <ac:spMk id="20" creationId="{C2643215-4BA4-4668-4835-774246FBC81A}"/>
          </ac:spMkLst>
        </pc:spChg>
        <pc:spChg chg="add mod">
          <ac:chgData name="daniel gomez" userId="a07344d2709234b1" providerId="LiveId" clId="{864381C7-D074-4A23-873C-7CC6A6C87155}" dt="2022-06-24T22:19:22.248" v="722" actId="21"/>
          <ac:spMkLst>
            <pc:docMk/>
            <pc:sldMk cId="1725677970" sldId="264"/>
            <ac:spMk id="21" creationId="{328FFF15-F8D7-E7DC-7CEC-857DE172E069}"/>
          </ac:spMkLst>
        </pc:spChg>
        <pc:spChg chg="add mod ord">
          <ac:chgData name="daniel gomez" userId="a07344d2709234b1" providerId="LiveId" clId="{864381C7-D074-4A23-873C-7CC6A6C87155}" dt="2022-06-24T22:25:43.877" v="745" actId="1076"/>
          <ac:spMkLst>
            <pc:docMk/>
            <pc:sldMk cId="1725677970" sldId="264"/>
            <ac:spMk id="22" creationId="{0D20A6B4-12DF-B074-F5D4-61BBCFC43205}"/>
          </ac:spMkLst>
        </pc:spChg>
        <pc:spChg chg="add mod ord">
          <ac:chgData name="daniel gomez" userId="a07344d2709234b1" providerId="LiveId" clId="{864381C7-D074-4A23-873C-7CC6A6C87155}" dt="2022-06-24T22:27:21.232" v="758" actId="167"/>
          <ac:spMkLst>
            <pc:docMk/>
            <pc:sldMk cId="1725677970" sldId="264"/>
            <ac:spMk id="23" creationId="{0EAB10CF-010D-7138-87BD-E9FB1A49F16B}"/>
          </ac:spMkLst>
        </pc:spChg>
        <pc:grpChg chg="add del mod">
          <ac:chgData name="daniel gomez" userId="a07344d2709234b1" providerId="LiveId" clId="{864381C7-D074-4A23-873C-7CC6A6C87155}" dt="2022-06-24T20:32:41.762" v="347" actId="478"/>
          <ac:grpSpMkLst>
            <pc:docMk/>
            <pc:sldMk cId="1725677970" sldId="264"/>
            <ac:grpSpMk id="6" creationId="{AF247924-4806-DED3-9462-ADD8360AB40D}"/>
          </ac:grpSpMkLst>
        </pc:grpChg>
        <pc:grpChg chg="add mod">
          <ac:chgData name="daniel gomez" userId="a07344d2709234b1" providerId="LiveId" clId="{864381C7-D074-4A23-873C-7CC6A6C87155}" dt="2022-06-24T21:49:23.391" v="429"/>
          <ac:grpSpMkLst>
            <pc:docMk/>
            <pc:sldMk cId="1725677970" sldId="264"/>
            <ac:grpSpMk id="12" creationId="{1D03E48F-F346-C8AC-6DED-E3076F99B07C}"/>
          </ac:grpSpMkLst>
        </pc:grpChg>
        <pc:graphicFrameChg chg="mod modGraphic">
          <ac:chgData name="daniel gomez" userId="a07344d2709234b1" providerId="LiveId" clId="{864381C7-D074-4A23-873C-7CC6A6C87155}" dt="2022-06-24T22:25:51.374" v="746" actId="1076"/>
          <ac:graphicFrameMkLst>
            <pc:docMk/>
            <pc:sldMk cId="1725677970" sldId="264"/>
            <ac:graphicFrameMk id="3" creationId="{DD3EEFC6-1DB3-452A-9CAD-32CC09C7B0CF}"/>
          </ac:graphicFrameMkLst>
        </pc:graphicFrameChg>
        <pc:graphicFrameChg chg="mod modGraphic">
          <ac:chgData name="daniel gomez" userId="a07344d2709234b1" providerId="LiveId" clId="{864381C7-D074-4A23-873C-7CC6A6C87155}" dt="2022-06-24T22:26:55.714" v="749" actId="1076"/>
          <ac:graphicFrameMkLst>
            <pc:docMk/>
            <pc:sldMk cId="1725677970" sldId="264"/>
            <ac:graphicFrameMk id="4" creationId="{391DCEF4-62DE-4560-B5A1-298393B69BC4}"/>
          </ac:graphicFrameMkLst>
        </pc:graphicFrameChg>
      </pc:sldChg>
      <pc:sldChg chg="addSp delSp modSp mod">
        <pc:chgData name="daniel gomez" userId="a07344d2709234b1" providerId="LiveId" clId="{864381C7-D074-4A23-873C-7CC6A6C87155}" dt="2022-06-25T01:37:12.367" v="846" actId="1076"/>
        <pc:sldMkLst>
          <pc:docMk/>
          <pc:sldMk cId="3806217349" sldId="265"/>
        </pc:sldMkLst>
        <pc:spChg chg="mod">
          <ac:chgData name="daniel gomez" userId="a07344d2709234b1" providerId="LiveId" clId="{864381C7-D074-4A23-873C-7CC6A6C87155}" dt="2022-06-24T22:01:49.842" v="647" actId="1076"/>
          <ac:spMkLst>
            <pc:docMk/>
            <pc:sldMk cId="3806217349" sldId="265"/>
            <ac:spMk id="2" creationId="{6F631F07-9867-4C16-AD8B-F19EC107AFA1}"/>
          </ac:spMkLst>
        </pc:spChg>
        <pc:spChg chg="mod">
          <ac:chgData name="daniel gomez" userId="a07344d2709234b1" providerId="LiveId" clId="{864381C7-D074-4A23-873C-7CC6A6C87155}" dt="2022-06-24T20:30:37.380" v="335"/>
          <ac:spMkLst>
            <pc:docMk/>
            <pc:sldMk cId="3806217349" sldId="265"/>
            <ac:spMk id="5" creationId="{EDAFB1FE-803C-2BC3-58F6-23D61CC7F3EA}"/>
          </ac:spMkLst>
        </pc:spChg>
        <pc:spChg chg="mod">
          <ac:chgData name="daniel gomez" userId="a07344d2709234b1" providerId="LiveId" clId="{864381C7-D074-4A23-873C-7CC6A6C87155}" dt="2022-06-24T20:30:37.380" v="335"/>
          <ac:spMkLst>
            <pc:docMk/>
            <pc:sldMk cId="3806217349" sldId="265"/>
            <ac:spMk id="6" creationId="{A2268C15-77AD-93AD-E221-8B27FF36CA60}"/>
          </ac:spMkLst>
        </pc:spChg>
        <pc:spChg chg="mod">
          <ac:chgData name="daniel gomez" userId="a07344d2709234b1" providerId="LiveId" clId="{864381C7-D074-4A23-873C-7CC6A6C87155}" dt="2022-06-24T20:30:37.380" v="335"/>
          <ac:spMkLst>
            <pc:docMk/>
            <pc:sldMk cId="3806217349" sldId="265"/>
            <ac:spMk id="7" creationId="{295B5608-9B04-0CD7-4E4D-55E83F9DCEF3}"/>
          </ac:spMkLst>
        </pc:spChg>
        <pc:spChg chg="mod">
          <ac:chgData name="daniel gomez" userId="a07344d2709234b1" providerId="LiveId" clId="{864381C7-D074-4A23-873C-7CC6A6C87155}" dt="2022-06-24T20:30:37.380" v="335"/>
          <ac:spMkLst>
            <pc:docMk/>
            <pc:sldMk cId="3806217349" sldId="265"/>
            <ac:spMk id="8" creationId="{38E705C8-B784-1C9F-A95F-A22A68C357EF}"/>
          </ac:spMkLst>
        </pc:spChg>
        <pc:spChg chg="mod">
          <ac:chgData name="daniel gomez" userId="a07344d2709234b1" providerId="LiveId" clId="{864381C7-D074-4A23-873C-7CC6A6C87155}" dt="2022-06-24T20:30:37.380" v="335"/>
          <ac:spMkLst>
            <pc:docMk/>
            <pc:sldMk cId="3806217349" sldId="265"/>
            <ac:spMk id="9" creationId="{294EF8C6-5A02-C088-8022-6BA1359C9D42}"/>
          </ac:spMkLst>
        </pc:spChg>
        <pc:spChg chg="mod">
          <ac:chgData name="daniel gomez" userId="a07344d2709234b1" providerId="LiveId" clId="{864381C7-D074-4A23-873C-7CC6A6C87155}" dt="2022-06-24T21:49:31.640" v="431"/>
          <ac:spMkLst>
            <pc:docMk/>
            <pc:sldMk cId="3806217349" sldId="265"/>
            <ac:spMk id="11" creationId="{47050FD1-EEE1-C973-2C06-056EFB4CA707}"/>
          </ac:spMkLst>
        </pc:spChg>
        <pc:spChg chg="mod">
          <ac:chgData name="daniel gomez" userId="a07344d2709234b1" providerId="LiveId" clId="{864381C7-D074-4A23-873C-7CC6A6C87155}" dt="2022-06-24T21:49:31.640" v="431"/>
          <ac:spMkLst>
            <pc:docMk/>
            <pc:sldMk cId="3806217349" sldId="265"/>
            <ac:spMk id="12" creationId="{6CF144EA-1EAF-2EC4-CA3E-E31E17D68127}"/>
          </ac:spMkLst>
        </pc:spChg>
        <pc:spChg chg="mod">
          <ac:chgData name="daniel gomez" userId="a07344d2709234b1" providerId="LiveId" clId="{864381C7-D074-4A23-873C-7CC6A6C87155}" dt="2022-06-24T21:49:31.640" v="431"/>
          <ac:spMkLst>
            <pc:docMk/>
            <pc:sldMk cId="3806217349" sldId="265"/>
            <ac:spMk id="13" creationId="{9645B7D8-3846-FCB1-CF60-C937E2FDAF3B}"/>
          </ac:spMkLst>
        </pc:spChg>
        <pc:spChg chg="mod">
          <ac:chgData name="daniel gomez" userId="a07344d2709234b1" providerId="LiveId" clId="{864381C7-D074-4A23-873C-7CC6A6C87155}" dt="2022-06-24T21:49:31.640" v="431"/>
          <ac:spMkLst>
            <pc:docMk/>
            <pc:sldMk cId="3806217349" sldId="265"/>
            <ac:spMk id="14" creationId="{049FA375-9DB4-20A3-884E-3E75BF6CA2D8}"/>
          </ac:spMkLst>
        </pc:spChg>
        <pc:spChg chg="mod">
          <ac:chgData name="daniel gomez" userId="a07344d2709234b1" providerId="LiveId" clId="{864381C7-D074-4A23-873C-7CC6A6C87155}" dt="2022-06-24T21:49:31.640" v="431"/>
          <ac:spMkLst>
            <pc:docMk/>
            <pc:sldMk cId="3806217349" sldId="265"/>
            <ac:spMk id="15" creationId="{2062CAA3-CA1B-4EAC-C439-8C0C90F0B790}"/>
          </ac:spMkLst>
        </pc:spChg>
        <pc:grpChg chg="add del mod">
          <ac:chgData name="daniel gomez" userId="a07344d2709234b1" providerId="LiveId" clId="{864381C7-D074-4A23-873C-7CC6A6C87155}" dt="2022-06-24T20:32:50.837" v="349" actId="478"/>
          <ac:grpSpMkLst>
            <pc:docMk/>
            <pc:sldMk cId="3806217349" sldId="265"/>
            <ac:grpSpMk id="4" creationId="{AAFBDD7D-1FC9-DFD4-7164-4807EB312EF9}"/>
          </ac:grpSpMkLst>
        </pc:grpChg>
        <pc:grpChg chg="add mod">
          <ac:chgData name="daniel gomez" userId="a07344d2709234b1" providerId="LiveId" clId="{864381C7-D074-4A23-873C-7CC6A6C87155}" dt="2022-06-24T21:49:31.640" v="431"/>
          <ac:grpSpMkLst>
            <pc:docMk/>
            <pc:sldMk cId="3806217349" sldId="265"/>
            <ac:grpSpMk id="10" creationId="{EDEF409E-B815-8F7A-966A-DCBE2945C690}"/>
          </ac:grpSpMkLst>
        </pc:grpChg>
        <pc:picChg chg="add mod">
          <ac:chgData name="daniel gomez" userId="a07344d2709234b1" providerId="LiveId" clId="{864381C7-D074-4A23-873C-7CC6A6C87155}" dt="2022-06-25T01:37:12.367" v="846" actId="1076"/>
          <ac:picMkLst>
            <pc:docMk/>
            <pc:sldMk cId="3806217349" sldId="265"/>
            <ac:picMk id="16" creationId="{84591EF5-0261-6C90-8EC7-FA0C8D340082}"/>
          </ac:picMkLst>
        </pc:picChg>
        <pc:picChg chg="del mod">
          <ac:chgData name="daniel gomez" userId="a07344d2709234b1" providerId="LiveId" clId="{864381C7-D074-4A23-873C-7CC6A6C87155}" dt="2022-06-25T01:34:59.498" v="829" actId="21"/>
          <ac:picMkLst>
            <pc:docMk/>
            <pc:sldMk cId="3806217349" sldId="265"/>
            <ac:picMk id="3073" creationId="{56A9BB70-BF67-4E40-AAB8-649E4298F949}"/>
          </ac:picMkLst>
        </pc:picChg>
      </pc:sldChg>
      <pc:sldChg chg="addSp delSp modSp mod">
        <pc:chgData name="daniel gomez" userId="a07344d2709234b1" providerId="LiveId" clId="{864381C7-D074-4A23-873C-7CC6A6C87155}" dt="2022-06-25T03:02:55.206" v="1613" actId="1076"/>
        <pc:sldMkLst>
          <pc:docMk/>
          <pc:sldMk cId="3830184101" sldId="266"/>
        </pc:sldMkLst>
        <pc:spChg chg="del">
          <ac:chgData name="daniel gomez" userId="a07344d2709234b1" providerId="LiveId" clId="{864381C7-D074-4A23-873C-7CC6A6C87155}" dt="2022-06-25T01:38:15.681" v="847" actId="478"/>
          <ac:spMkLst>
            <pc:docMk/>
            <pc:sldMk cId="3830184101" sldId="266"/>
            <ac:spMk id="2" creationId="{6F631F07-9867-4C16-AD8B-F19EC107AFA1}"/>
          </ac:spMkLst>
        </pc:spChg>
        <pc:spChg chg="mod">
          <ac:chgData name="daniel gomez" userId="a07344d2709234b1" providerId="LiveId" clId="{864381C7-D074-4A23-873C-7CC6A6C87155}" dt="2022-06-24T20:30:55.429" v="340"/>
          <ac:spMkLst>
            <pc:docMk/>
            <pc:sldMk cId="3830184101" sldId="266"/>
            <ac:spMk id="5" creationId="{34543669-9516-E18A-7FF3-63A74BED32C3}"/>
          </ac:spMkLst>
        </pc:spChg>
        <pc:spChg chg="mod">
          <ac:chgData name="daniel gomez" userId="a07344d2709234b1" providerId="LiveId" clId="{864381C7-D074-4A23-873C-7CC6A6C87155}" dt="2022-06-24T20:30:55.429" v="340"/>
          <ac:spMkLst>
            <pc:docMk/>
            <pc:sldMk cId="3830184101" sldId="266"/>
            <ac:spMk id="6" creationId="{D19855A0-809A-FA35-4D68-26926E40F683}"/>
          </ac:spMkLst>
        </pc:spChg>
        <pc:spChg chg="mod">
          <ac:chgData name="daniel gomez" userId="a07344d2709234b1" providerId="LiveId" clId="{864381C7-D074-4A23-873C-7CC6A6C87155}" dt="2022-06-24T20:30:55.429" v="340"/>
          <ac:spMkLst>
            <pc:docMk/>
            <pc:sldMk cId="3830184101" sldId="266"/>
            <ac:spMk id="7" creationId="{36FD410E-28B0-21C6-80C7-3F1AA3102194}"/>
          </ac:spMkLst>
        </pc:spChg>
        <pc:spChg chg="mod">
          <ac:chgData name="daniel gomez" userId="a07344d2709234b1" providerId="LiveId" clId="{864381C7-D074-4A23-873C-7CC6A6C87155}" dt="2022-06-24T20:30:55.429" v="340"/>
          <ac:spMkLst>
            <pc:docMk/>
            <pc:sldMk cId="3830184101" sldId="266"/>
            <ac:spMk id="8" creationId="{117684D1-5D6D-B35E-185E-8E11FAEFEA2A}"/>
          </ac:spMkLst>
        </pc:spChg>
        <pc:spChg chg="mod">
          <ac:chgData name="daniel gomez" userId="a07344d2709234b1" providerId="LiveId" clId="{864381C7-D074-4A23-873C-7CC6A6C87155}" dt="2022-06-24T20:30:55.429" v="340"/>
          <ac:spMkLst>
            <pc:docMk/>
            <pc:sldMk cId="3830184101" sldId="266"/>
            <ac:spMk id="9" creationId="{98C211FD-50D7-25A0-EE6F-A099C8DD5970}"/>
          </ac:spMkLst>
        </pc:spChg>
        <pc:spChg chg="mod">
          <ac:chgData name="daniel gomez" userId="a07344d2709234b1" providerId="LiveId" clId="{864381C7-D074-4A23-873C-7CC6A6C87155}" dt="2022-06-24T21:49:55.106" v="436"/>
          <ac:spMkLst>
            <pc:docMk/>
            <pc:sldMk cId="3830184101" sldId="266"/>
            <ac:spMk id="11" creationId="{F8E4B7AB-8D8A-52C4-EB3B-D0B23569AF7F}"/>
          </ac:spMkLst>
        </pc:spChg>
        <pc:spChg chg="mod">
          <ac:chgData name="daniel gomez" userId="a07344d2709234b1" providerId="LiveId" clId="{864381C7-D074-4A23-873C-7CC6A6C87155}" dt="2022-06-24T21:49:55.106" v="436"/>
          <ac:spMkLst>
            <pc:docMk/>
            <pc:sldMk cId="3830184101" sldId="266"/>
            <ac:spMk id="12" creationId="{54D5651F-F749-5F78-1B9F-5064705F6768}"/>
          </ac:spMkLst>
        </pc:spChg>
        <pc:spChg chg="mod">
          <ac:chgData name="daniel gomez" userId="a07344d2709234b1" providerId="LiveId" clId="{864381C7-D074-4A23-873C-7CC6A6C87155}" dt="2022-06-24T21:49:55.106" v="436"/>
          <ac:spMkLst>
            <pc:docMk/>
            <pc:sldMk cId="3830184101" sldId="266"/>
            <ac:spMk id="13" creationId="{CDAFA6C3-A2E2-9BEB-5D06-2729D4F2B8AD}"/>
          </ac:spMkLst>
        </pc:spChg>
        <pc:spChg chg="mod">
          <ac:chgData name="daniel gomez" userId="a07344d2709234b1" providerId="LiveId" clId="{864381C7-D074-4A23-873C-7CC6A6C87155}" dt="2022-06-24T21:49:55.106" v="436"/>
          <ac:spMkLst>
            <pc:docMk/>
            <pc:sldMk cId="3830184101" sldId="266"/>
            <ac:spMk id="14" creationId="{02C2812C-7538-8E87-BF75-EA1158AAE882}"/>
          </ac:spMkLst>
        </pc:spChg>
        <pc:spChg chg="mod">
          <ac:chgData name="daniel gomez" userId="a07344d2709234b1" providerId="LiveId" clId="{864381C7-D074-4A23-873C-7CC6A6C87155}" dt="2022-06-24T21:49:55.106" v="436"/>
          <ac:spMkLst>
            <pc:docMk/>
            <pc:sldMk cId="3830184101" sldId="266"/>
            <ac:spMk id="15" creationId="{A639A64B-6150-E70A-3588-11E799A917A8}"/>
          </ac:spMkLst>
        </pc:spChg>
        <pc:spChg chg="add del mod">
          <ac:chgData name="daniel gomez" userId="a07344d2709234b1" providerId="LiveId" clId="{864381C7-D074-4A23-873C-7CC6A6C87155}" dt="2022-06-25T01:38:21.678" v="848" actId="478"/>
          <ac:spMkLst>
            <pc:docMk/>
            <pc:sldMk cId="3830184101" sldId="266"/>
            <ac:spMk id="17" creationId="{750E91BB-4E8F-D699-D6DB-0DA01F505B1C}"/>
          </ac:spMkLst>
        </pc:spChg>
        <pc:grpChg chg="add del mod">
          <ac:chgData name="daniel gomez" userId="a07344d2709234b1" providerId="LiveId" clId="{864381C7-D074-4A23-873C-7CC6A6C87155}" dt="2022-06-24T20:33:17.806" v="354" actId="478"/>
          <ac:grpSpMkLst>
            <pc:docMk/>
            <pc:sldMk cId="3830184101" sldId="266"/>
            <ac:grpSpMk id="4" creationId="{4AC6AD24-96BF-CC91-8428-6987B2127E48}"/>
          </ac:grpSpMkLst>
        </pc:grpChg>
        <pc:grpChg chg="add mod">
          <ac:chgData name="daniel gomez" userId="a07344d2709234b1" providerId="LiveId" clId="{864381C7-D074-4A23-873C-7CC6A6C87155}" dt="2022-06-24T21:49:55.106" v="436"/>
          <ac:grpSpMkLst>
            <pc:docMk/>
            <pc:sldMk cId="3830184101" sldId="266"/>
            <ac:grpSpMk id="10" creationId="{CC2F22EA-1644-F3D8-7F0D-C788BDF910BF}"/>
          </ac:grpSpMkLst>
        </pc:grpChg>
        <pc:graphicFrameChg chg="mod">
          <ac:chgData name="daniel gomez" userId="a07344d2709234b1" providerId="LiveId" clId="{864381C7-D074-4A23-873C-7CC6A6C87155}" dt="2022-06-25T03:02:55.206" v="1613" actId="1076"/>
          <ac:graphicFrameMkLst>
            <pc:docMk/>
            <pc:sldMk cId="3830184101" sldId="266"/>
            <ac:graphicFrameMk id="3" creationId="{7E4BC7AB-F145-4AF6-A33D-A8085C967B58}"/>
          </ac:graphicFrameMkLst>
        </pc:graphicFrameChg>
      </pc:sldChg>
      <pc:sldChg chg="addSp delSp modSp mod">
        <pc:chgData name="daniel gomez" userId="a07344d2709234b1" providerId="LiveId" clId="{864381C7-D074-4A23-873C-7CC6A6C87155}" dt="2022-06-25T01:36:48.921" v="845" actId="1076"/>
        <pc:sldMkLst>
          <pc:docMk/>
          <pc:sldMk cId="313297783" sldId="267"/>
        </pc:sldMkLst>
        <pc:spChg chg="del">
          <ac:chgData name="daniel gomez" userId="a07344d2709234b1" providerId="LiveId" clId="{864381C7-D074-4A23-873C-7CC6A6C87155}" dt="2022-06-24T22:47:04.954" v="788" actId="478"/>
          <ac:spMkLst>
            <pc:docMk/>
            <pc:sldMk cId="313297783" sldId="267"/>
            <ac:spMk id="2" creationId="{6F631F07-9867-4C16-AD8B-F19EC107AFA1}"/>
          </ac:spMkLst>
        </pc:spChg>
        <pc:spChg chg="mod">
          <ac:chgData name="daniel gomez" userId="a07344d2709234b1" providerId="LiveId" clId="{864381C7-D074-4A23-873C-7CC6A6C87155}" dt="2022-06-24T20:30:41.347" v="336"/>
          <ac:spMkLst>
            <pc:docMk/>
            <pc:sldMk cId="313297783" sldId="267"/>
            <ac:spMk id="5" creationId="{5A8CEBCD-AC40-F599-E7DA-91E2DF05FFA8}"/>
          </ac:spMkLst>
        </pc:spChg>
        <pc:spChg chg="mod">
          <ac:chgData name="daniel gomez" userId="a07344d2709234b1" providerId="LiveId" clId="{864381C7-D074-4A23-873C-7CC6A6C87155}" dt="2022-06-24T20:30:41.347" v="336"/>
          <ac:spMkLst>
            <pc:docMk/>
            <pc:sldMk cId="313297783" sldId="267"/>
            <ac:spMk id="6" creationId="{7141B069-6847-256D-6971-6097B739BA80}"/>
          </ac:spMkLst>
        </pc:spChg>
        <pc:spChg chg="mod">
          <ac:chgData name="daniel gomez" userId="a07344d2709234b1" providerId="LiveId" clId="{864381C7-D074-4A23-873C-7CC6A6C87155}" dt="2022-06-24T20:30:41.347" v="336"/>
          <ac:spMkLst>
            <pc:docMk/>
            <pc:sldMk cId="313297783" sldId="267"/>
            <ac:spMk id="7" creationId="{DBB462A9-BFD6-7A22-8E83-FAB33168493E}"/>
          </ac:spMkLst>
        </pc:spChg>
        <pc:spChg chg="mod">
          <ac:chgData name="daniel gomez" userId="a07344d2709234b1" providerId="LiveId" clId="{864381C7-D074-4A23-873C-7CC6A6C87155}" dt="2022-06-24T20:30:41.347" v="336"/>
          <ac:spMkLst>
            <pc:docMk/>
            <pc:sldMk cId="313297783" sldId="267"/>
            <ac:spMk id="8" creationId="{24AC30B1-A6A0-0500-FF7D-AD54FFDF1E7C}"/>
          </ac:spMkLst>
        </pc:spChg>
        <pc:spChg chg="mod">
          <ac:chgData name="daniel gomez" userId="a07344d2709234b1" providerId="LiveId" clId="{864381C7-D074-4A23-873C-7CC6A6C87155}" dt="2022-06-24T20:30:41.347" v="336"/>
          <ac:spMkLst>
            <pc:docMk/>
            <pc:sldMk cId="313297783" sldId="267"/>
            <ac:spMk id="9" creationId="{776A5A65-BFFB-5F63-5EF2-E3A12BA1CCEA}"/>
          </ac:spMkLst>
        </pc:spChg>
        <pc:spChg chg="mod">
          <ac:chgData name="daniel gomez" userId="a07344d2709234b1" providerId="LiveId" clId="{864381C7-D074-4A23-873C-7CC6A6C87155}" dt="2022-06-24T21:49:40.222" v="432"/>
          <ac:spMkLst>
            <pc:docMk/>
            <pc:sldMk cId="313297783" sldId="267"/>
            <ac:spMk id="11" creationId="{AA3108E8-B746-F8C8-450C-3D9E656858C6}"/>
          </ac:spMkLst>
        </pc:spChg>
        <pc:spChg chg="mod">
          <ac:chgData name="daniel gomez" userId="a07344d2709234b1" providerId="LiveId" clId="{864381C7-D074-4A23-873C-7CC6A6C87155}" dt="2022-06-24T21:49:40.222" v="432"/>
          <ac:spMkLst>
            <pc:docMk/>
            <pc:sldMk cId="313297783" sldId="267"/>
            <ac:spMk id="12" creationId="{7CA39FEF-46DF-8667-DB79-6FE2F21A61CF}"/>
          </ac:spMkLst>
        </pc:spChg>
        <pc:spChg chg="mod">
          <ac:chgData name="daniel gomez" userId="a07344d2709234b1" providerId="LiveId" clId="{864381C7-D074-4A23-873C-7CC6A6C87155}" dt="2022-06-24T21:49:40.222" v="432"/>
          <ac:spMkLst>
            <pc:docMk/>
            <pc:sldMk cId="313297783" sldId="267"/>
            <ac:spMk id="13" creationId="{CC9C08A2-77ED-2A90-4F17-28C13115C7A2}"/>
          </ac:spMkLst>
        </pc:spChg>
        <pc:spChg chg="mod">
          <ac:chgData name="daniel gomez" userId="a07344d2709234b1" providerId="LiveId" clId="{864381C7-D074-4A23-873C-7CC6A6C87155}" dt="2022-06-24T21:49:40.222" v="432"/>
          <ac:spMkLst>
            <pc:docMk/>
            <pc:sldMk cId="313297783" sldId="267"/>
            <ac:spMk id="14" creationId="{C5A7FCCC-E11E-6D1B-105E-E984D907297A}"/>
          </ac:spMkLst>
        </pc:spChg>
        <pc:spChg chg="mod">
          <ac:chgData name="daniel gomez" userId="a07344d2709234b1" providerId="LiveId" clId="{864381C7-D074-4A23-873C-7CC6A6C87155}" dt="2022-06-24T21:49:40.222" v="432"/>
          <ac:spMkLst>
            <pc:docMk/>
            <pc:sldMk cId="313297783" sldId="267"/>
            <ac:spMk id="15" creationId="{ECE341F8-782D-3346-C7FA-3B9A268DFB5D}"/>
          </ac:spMkLst>
        </pc:spChg>
        <pc:spChg chg="add del mod">
          <ac:chgData name="daniel gomez" userId="a07344d2709234b1" providerId="LiveId" clId="{864381C7-D074-4A23-873C-7CC6A6C87155}" dt="2022-06-24T22:47:07.081" v="789" actId="478"/>
          <ac:spMkLst>
            <pc:docMk/>
            <pc:sldMk cId="313297783" sldId="267"/>
            <ac:spMk id="17" creationId="{7479E4D1-BA09-5701-A216-D506AD4BD902}"/>
          </ac:spMkLst>
        </pc:spChg>
        <pc:grpChg chg="add del mod">
          <ac:chgData name="daniel gomez" userId="a07344d2709234b1" providerId="LiveId" clId="{864381C7-D074-4A23-873C-7CC6A6C87155}" dt="2022-06-24T20:32:54.146" v="350" actId="478"/>
          <ac:grpSpMkLst>
            <pc:docMk/>
            <pc:sldMk cId="313297783" sldId="267"/>
            <ac:grpSpMk id="4" creationId="{A92C3615-54E8-22FB-170B-112F56E59502}"/>
          </ac:grpSpMkLst>
        </pc:grpChg>
        <pc:grpChg chg="add mod">
          <ac:chgData name="daniel gomez" userId="a07344d2709234b1" providerId="LiveId" clId="{864381C7-D074-4A23-873C-7CC6A6C87155}" dt="2022-06-24T21:49:40.222" v="432"/>
          <ac:grpSpMkLst>
            <pc:docMk/>
            <pc:sldMk cId="313297783" sldId="267"/>
            <ac:grpSpMk id="10" creationId="{F491D25F-4CF4-6971-B263-63382D2B0C72}"/>
          </ac:grpSpMkLst>
        </pc:grpChg>
        <pc:picChg chg="add del mod">
          <ac:chgData name="daniel gomez" userId="a07344d2709234b1" providerId="LiveId" clId="{864381C7-D074-4A23-873C-7CC6A6C87155}" dt="2022-06-24T22:46:28.661" v="784" actId="478"/>
          <ac:picMkLst>
            <pc:docMk/>
            <pc:sldMk cId="313297783" sldId="267"/>
            <ac:picMk id="16" creationId="{7431F839-8B4A-48C8-6F6A-D1ED12F94E75}"/>
          </ac:picMkLst>
        </pc:picChg>
        <pc:picChg chg="mod">
          <ac:chgData name="daniel gomez" userId="a07344d2709234b1" providerId="LiveId" clId="{864381C7-D074-4A23-873C-7CC6A6C87155}" dt="2022-06-25T01:36:48.921" v="845" actId="1076"/>
          <ac:picMkLst>
            <pc:docMk/>
            <pc:sldMk cId="313297783" sldId="267"/>
            <ac:picMk id="8193" creationId="{1F09849A-5627-4BB1-8D0F-BC2873B0A2F5}"/>
          </ac:picMkLst>
        </pc:picChg>
      </pc:sldChg>
      <pc:sldChg chg="addSp delSp modSp mod">
        <pc:chgData name="daniel gomez" userId="a07344d2709234b1" providerId="LiveId" clId="{864381C7-D074-4A23-873C-7CC6A6C87155}" dt="2022-06-24T22:49:59.407" v="810" actId="1076"/>
        <pc:sldMkLst>
          <pc:docMk/>
          <pc:sldMk cId="2631760460" sldId="268"/>
        </pc:sldMkLst>
        <pc:spChg chg="del">
          <ac:chgData name="daniel gomez" userId="a07344d2709234b1" providerId="LiveId" clId="{864381C7-D074-4A23-873C-7CC6A6C87155}" dt="2022-06-24T22:48:22.923" v="798" actId="478"/>
          <ac:spMkLst>
            <pc:docMk/>
            <pc:sldMk cId="2631760460" sldId="268"/>
            <ac:spMk id="2" creationId="{6F631F07-9867-4C16-AD8B-F19EC107AFA1}"/>
          </ac:spMkLst>
        </pc:spChg>
        <pc:spChg chg="mod">
          <ac:chgData name="daniel gomez" userId="a07344d2709234b1" providerId="LiveId" clId="{864381C7-D074-4A23-873C-7CC6A6C87155}" dt="2022-06-24T20:30:44.698" v="337"/>
          <ac:spMkLst>
            <pc:docMk/>
            <pc:sldMk cId="2631760460" sldId="268"/>
            <ac:spMk id="5" creationId="{09FEE9B8-5A5C-3DFB-5BA6-4145FF07E955}"/>
          </ac:spMkLst>
        </pc:spChg>
        <pc:spChg chg="mod">
          <ac:chgData name="daniel gomez" userId="a07344d2709234b1" providerId="LiveId" clId="{864381C7-D074-4A23-873C-7CC6A6C87155}" dt="2022-06-24T20:30:44.698" v="337"/>
          <ac:spMkLst>
            <pc:docMk/>
            <pc:sldMk cId="2631760460" sldId="268"/>
            <ac:spMk id="6" creationId="{91FCD03E-CBC4-BDC4-AF9B-C2E16AD5F247}"/>
          </ac:spMkLst>
        </pc:spChg>
        <pc:spChg chg="mod">
          <ac:chgData name="daniel gomez" userId="a07344d2709234b1" providerId="LiveId" clId="{864381C7-D074-4A23-873C-7CC6A6C87155}" dt="2022-06-24T20:30:44.698" v="337"/>
          <ac:spMkLst>
            <pc:docMk/>
            <pc:sldMk cId="2631760460" sldId="268"/>
            <ac:spMk id="7" creationId="{0C9B6BB6-AAC2-C5B5-9653-269C729721A0}"/>
          </ac:spMkLst>
        </pc:spChg>
        <pc:spChg chg="mod">
          <ac:chgData name="daniel gomez" userId="a07344d2709234b1" providerId="LiveId" clId="{864381C7-D074-4A23-873C-7CC6A6C87155}" dt="2022-06-24T20:30:44.698" v="337"/>
          <ac:spMkLst>
            <pc:docMk/>
            <pc:sldMk cId="2631760460" sldId="268"/>
            <ac:spMk id="8" creationId="{C5F30FD7-5118-901F-0F84-53371DD53B03}"/>
          </ac:spMkLst>
        </pc:spChg>
        <pc:spChg chg="mod">
          <ac:chgData name="daniel gomez" userId="a07344d2709234b1" providerId="LiveId" clId="{864381C7-D074-4A23-873C-7CC6A6C87155}" dt="2022-06-24T20:30:44.698" v="337"/>
          <ac:spMkLst>
            <pc:docMk/>
            <pc:sldMk cId="2631760460" sldId="268"/>
            <ac:spMk id="9" creationId="{EA3A96B0-6AD7-B90E-018F-CCD142324BB2}"/>
          </ac:spMkLst>
        </pc:spChg>
        <pc:spChg chg="mod">
          <ac:chgData name="daniel gomez" userId="a07344d2709234b1" providerId="LiveId" clId="{864381C7-D074-4A23-873C-7CC6A6C87155}" dt="2022-06-24T21:49:44.420" v="433"/>
          <ac:spMkLst>
            <pc:docMk/>
            <pc:sldMk cId="2631760460" sldId="268"/>
            <ac:spMk id="11" creationId="{E107EF32-88DE-5DF1-8872-555A69E9E2F1}"/>
          </ac:spMkLst>
        </pc:spChg>
        <pc:spChg chg="mod">
          <ac:chgData name="daniel gomez" userId="a07344d2709234b1" providerId="LiveId" clId="{864381C7-D074-4A23-873C-7CC6A6C87155}" dt="2022-06-24T21:49:44.420" v="433"/>
          <ac:spMkLst>
            <pc:docMk/>
            <pc:sldMk cId="2631760460" sldId="268"/>
            <ac:spMk id="12" creationId="{25911425-88BF-A190-2404-B0F1200B6013}"/>
          </ac:spMkLst>
        </pc:spChg>
        <pc:spChg chg="mod">
          <ac:chgData name="daniel gomez" userId="a07344d2709234b1" providerId="LiveId" clId="{864381C7-D074-4A23-873C-7CC6A6C87155}" dt="2022-06-24T21:49:44.420" v="433"/>
          <ac:spMkLst>
            <pc:docMk/>
            <pc:sldMk cId="2631760460" sldId="268"/>
            <ac:spMk id="13" creationId="{7E388377-83E7-D4E7-A975-81EA919EA9B6}"/>
          </ac:spMkLst>
        </pc:spChg>
        <pc:spChg chg="mod">
          <ac:chgData name="daniel gomez" userId="a07344d2709234b1" providerId="LiveId" clId="{864381C7-D074-4A23-873C-7CC6A6C87155}" dt="2022-06-24T21:49:44.420" v="433"/>
          <ac:spMkLst>
            <pc:docMk/>
            <pc:sldMk cId="2631760460" sldId="268"/>
            <ac:spMk id="14" creationId="{FB60E84F-7F1B-C4E4-82B2-46C1176CEC4F}"/>
          </ac:spMkLst>
        </pc:spChg>
        <pc:spChg chg="mod">
          <ac:chgData name="daniel gomez" userId="a07344d2709234b1" providerId="LiveId" clId="{864381C7-D074-4A23-873C-7CC6A6C87155}" dt="2022-06-24T21:49:44.420" v="433"/>
          <ac:spMkLst>
            <pc:docMk/>
            <pc:sldMk cId="2631760460" sldId="268"/>
            <ac:spMk id="15" creationId="{8C401E51-3F23-0F50-F152-229237086906}"/>
          </ac:spMkLst>
        </pc:spChg>
        <pc:spChg chg="add del mod">
          <ac:chgData name="daniel gomez" userId="a07344d2709234b1" providerId="LiveId" clId="{864381C7-D074-4A23-873C-7CC6A6C87155}" dt="2022-06-24T22:48:26.006" v="799" actId="478"/>
          <ac:spMkLst>
            <pc:docMk/>
            <pc:sldMk cId="2631760460" sldId="268"/>
            <ac:spMk id="16" creationId="{B6748232-E966-4E0D-CB54-5C85DFD384F1}"/>
          </ac:spMkLst>
        </pc:spChg>
        <pc:grpChg chg="add del mod">
          <ac:chgData name="daniel gomez" userId="a07344d2709234b1" providerId="LiveId" clId="{864381C7-D074-4A23-873C-7CC6A6C87155}" dt="2022-06-24T20:32:57.231" v="351" actId="478"/>
          <ac:grpSpMkLst>
            <pc:docMk/>
            <pc:sldMk cId="2631760460" sldId="268"/>
            <ac:grpSpMk id="4" creationId="{977C8408-C5D4-588C-CB6F-AEA7E406323C}"/>
          </ac:grpSpMkLst>
        </pc:grpChg>
        <pc:grpChg chg="add mod">
          <ac:chgData name="daniel gomez" userId="a07344d2709234b1" providerId="LiveId" clId="{864381C7-D074-4A23-873C-7CC6A6C87155}" dt="2022-06-24T21:49:44.420" v="433"/>
          <ac:grpSpMkLst>
            <pc:docMk/>
            <pc:sldMk cId="2631760460" sldId="268"/>
            <ac:grpSpMk id="10" creationId="{32798471-959C-E830-A8F0-236A65C78B63}"/>
          </ac:grpSpMkLst>
        </pc:grpChg>
        <pc:picChg chg="mod">
          <ac:chgData name="daniel gomez" userId="a07344d2709234b1" providerId="LiveId" clId="{864381C7-D074-4A23-873C-7CC6A6C87155}" dt="2022-06-24T22:49:59.407" v="810" actId="1076"/>
          <ac:picMkLst>
            <pc:docMk/>
            <pc:sldMk cId="2631760460" sldId="268"/>
            <ac:picMk id="7169" creationId="{A100CB19-319A-4962-8697-C8115413D7EB}"/>
          </ac:picMkLst>
        </pc:picChg>
      </pc:sldChg>
      <pc:sldChg chg="addSp delSp modSp mod">
        <pc:chgData name="daniel gomez" userId="a07344d2709234b1" providerId="LiveId" clId="{864381C7-D074-4A23-873C-7CC6A6C87155}" dt="2022-06-25T01:36:04.407" v="838" actId="1076"/>
        <pc:sldMkLst>
          <pc:docMk/>
          <pc:sldMk cId="641841894" sldId="269"/>
        </pc:sldMkLst>
        <pc:spChg chg="del">
          <ac:chgData name="daniel gomez" userId="a07344d2709234b1" providerId="LiveId" clId="{864381C7-D074-4A23-873C-7CC6A6C87155}" dt="2022-06-24T22:50:31.765" v="811" actId="478"/>
          <ac:spMkLst>
            <pc:docMk/>
            <pc:sldMk cId="641841894" sldId="269"/>
            <ac:spMk id="2" creationId="{6F631F07-9867-4C16-AD8B-F19EC107AFA1}"/>
          </ac:spMkLst>
        </pc:spChg>
        <pc:spChg chg="mod">
          <ac:chgData name="daniel gomez" userId="a07344d2709234b1" providerId="LiveId" clId="{864381C7-D074-4A23-873C-7CC6A6C87155}" dt="2022-06-24T20:30:48.247" v="338"/>
          <ac:spMkLst>
            <pc:docMk/>
            <pc:sldMk cId="641841894" sldId="269"/>
            <ac:spMk id="5" creationId="{DE34499B-0BA1-46E3-AC33-A955D3D4660C}"/>
          </ac:spMkLst>
        </pc:spChg>
        <pc:spChg chg="mod">
          <ac:chgData name="daniel gomez" userId="a07344d2709234b1" providerId="LiveId" clId="{864381C7-D074-4A23-873C-7CC6A6C87155}" dt="2022-06-24T20:30:48.247" v="338"/>
          <ac:spMkLst>
            <pc:docMk/>
            <pc:sldMk cId="641841894" sldId="269"/>
            <ac:spMk id="6" creationId="{88C05126-EC8B-8CB9-7CBF-897CC2A6F619}"/>
          </ac:spMkLst>
        </pc:spChg>
        <pc:spChg chg="mod">
          <ac:chgData name="daniel gomez" userId="a07344d2709234b1" providerId="LiveId" clId="{864381C7-D074-4A23-873C-7CC6A6C87155}" dt="2022-06-24T20:30:48.247" v="338"/>
          <ac:spMkLst>
            <pc:docMk/>
            <pc:sldMk cId="641841894" sldId="269"/>
            <ac:spMk id="7" creationId="{CCFD664E-D31A-B208-673C-51C4796EE172}"/>
          </ac:spMkLst>
        </pc:spChg>
        <pc:spChg chg="mod">
          <ac:chgData name="daniel gomez" userId="a07344d2709234b1" providerId="LiveId" clId="{864381C7-D074-4A23-873C-7CC6A6C87155}" dt="2022-06-24T20:30:48.247" v="338"/>
          <ac:spMkLst>
            <pc:docMk/>
            <pc:sldMk cId="641841894" sldId="269"/>
            <ac:spMk id="8" creationId="{4407E56F-6C96-53CD-ECD5-85B58054E568}"/>
          </ac:spMkLst>
        </pc:spChg>
        <pc:spChg chg="mod">
          <ac:chgData name="daniel gomez" userId="a07344d2709234b1" providerId="LiveId" clId="{864381C7-D074-4A23-873C-7CC6A6C87155}" dt="2022-06-24T20:30:48.247" v="338"/>
          <ac:spMkLst>
            <pc:docMk/>
            <pc:sldMk cId="641841894" sldId="269"/>
            <ac:spMk id="9" creationId="{96E72DF5-ACCB-BEAC-473F-A7900B4F82D7}"/>
          </ac:spMkLst>
        </pc:spChg>
        <pc:spChg chg="mod">
          <ac:chgData name="daniel gomez" userId="a07344d2709234b1" providerId="LiveId" clId="{864381C7-D074-4A23-873C-7CC6A6C87155}" dt="2022-06-24T21:49:48.217" v="434"/>
          <ac:spMkLst>
            <pc:docMk/>
            <pc:sldMk cId="641841894" sldId="269"/>
            <ac:spMk id="11" creationId="{1120FB3D-721C-C4F6-DCA9-25E5C8B1BE37}"/>
          </ac:spMkLst>
        </pc:spChg>
        <pc:spChg chg="mod">
          <ac:chgData name="daniel gomez" userId="a07344d2709234b1" providerId="LiveId" clId="{864381C7-D074-4A23-873C-7CC6A6C87155}" dt="2022-06-24T21:49:48.217" v="434"/>
          <ac:spMkLst>
            <pc:docMk/>
            <pc:sldMk cId="641841894" sldId="269"/>
            <ac:spMk id="12" creationId="{0EF452DE-9B62-90A2-EB75-F79D7CED2273}"/>
          </ac:spMkLst>
        </pc:spChg>
        <pc:spChg chg="mod">
          <ac:chgData name="daniel gomez" userId="a07344d2709234b1" providerId="LiveId" clId="{864381C7-D074-4A23-873C-7CC6A6C87155}" dt="2022-06-24T21:49:48.217" v="434"/>
          <ac:spMkLst>
            <pc:docMk/>
            <pc:sldMk cId="641841894" sldId="269"/>
            <ac:spMk id="13" creationId="{A01523C5-86A0-0336-BB55-EB9C857D9DE2}"/>
          </ac:spMkLst>
        </pc:spChg>
        <pc:spChg chg="mod">
          <ac:chgData name="daniel gomez" userId="a07344d2709234b1" providerId="LiveId" clId="{864381C7-D074-4A23-873C-7CC6A6C87155}" dt="2022-06-24T21:49:48.217" v="434"/>
          <ac:spMkLst>
            <pc:docMk/>
            <pc:sldMk cId="641841894" sldId="269"/>
            <ac:spMk id="14" creationId="{503584E1-52BD-7819-FEFD-FD32E434FA53}"/>
          </ac:spMkLst>
        </pc:spChg>
        <pc:spChg chg="mod">
          <ac:chgData name="daniel gomez" userId="a07344d2709234b1" providerId="LiveId" clId="{864381C7-D074-4A23-873C-7CC6A6C87155}" dt="2022-06-24T21:49:48.217" v="434"/>
          <ac:spMkLst>
            <pc:docMk/>
            <pc:sldMk cId="641841894" sldId="269"/>
            <ac:spMk id="15" creationId="{65ACD26A-7FA7-847A-1FBD-ECEC26532282}"/>
          </ac:spMkLst>
        </pc:spChg>
        <pc:spChg chg="add del mod">
          <ac:chgData name="daniel gomez" userId="a07344d2709234b1" providerId="LiveId" clId="{864381C7-D074-4A23-873C-7CC6A6C87155}" dt="2022-06-24T22:50:35.232" v="812" actId="478"/>
          <ac:spMkLst>
            <pc:docMk/>
            <pc:sldMk cId="641841894" sldId="269"/>
            <ac:spMk id="16" creationId="{F947B3CF-8602-33CD-7B97-69B573FF4F39}"/>
          </ac:spMkLst>
        </pc:spChg>
        <pc:grpChg chg="add del mod">
          <ac:chgData name="daniel gomez" userId="a07344d2709234b1" providerId="LiveId" clId="{864381C7-D074-4A23-873C-7CC6A6C87155}" dt="2022-06-24T20:33:00.608" v="352" actId="478"/>
          <ac:grpSpMkLst>
            <pc:docMk/>
            <pc:sldMk cId="641841894" sldId="269"/>
            <ac:grpSpMk id="4" creationId="{0981235D-27C5-E3C1-F071-D3ED31BE3D55}"/>
          </ac:grpSpMkLst>
        </pc:grpChg>
        <pc:grpChg chg="add mod">
          <ac:chgData name="daniel gomez" userId="a07344d2709234b1" providerId="LiveId" clId="{864381C7-D074-4A23-873C-7CC6A6C87155}" dt="2022-06-24T21:49:48.217" v="434"/>
          <ac:grpSpMkLst>
            <pc:docMk/>
            <pc:sldMk cId="641841894" sldId="269"/>
            <ac:grpSpMk id="10" creationId="{67ADDCA8-B93B-B1C8-5423-929B70409793}"/>
          </ac:grpSpMkLst>
        </pc:grpChg>
        <pc:picChg chg="add mod">
          <ac:chgData name="daniel gomez" userId="a07344d2709234b1" providerId="LiveId" clId="{864381C7-D074-4A23-873C-7CC6A6C87155}" dt="2022-06-25T01:36:04.407" v="838" actId="1076"/>
          <ac:picMkLst>
            <pc:docMk/>
            <pc:sldMk cId="641841894" sldId="269"/>
            <ac:picMk id="18" creationId="{FBB36BC2-35E2-8144-8E4E-81DAA3E6D474}"/>
          </ac:picMkLst>
        </pc:picChg>
        <pc:picChg chg="del mod">
          <ac:chgData name="daniel gomez" userId="a07344d2709234b1" providerId="LiveId" clId="{864381C7-D074-4A23-873C-7CC6A6C87155}" dt="2022-06-25T01:35:27.572" v="831" actId="21"/>
          <ac:picMkLst>
            <pc:docMk/>
            <pc:sldMk cId="641841894" sldId="269"/>
            <ac:picMk id="6145" creationId="{98AFD6A3-39B7-4350-B4B2-031C72F41DC9}"/>
          </ac:picMkLst>
        </pc:picChg>
      </pc:sldChg>
      <pc:sldChg chg="addSp delSp modSp mod">
        <pc:chgData name="daniel gomez" userId="a07344d2709234b1" providerId="LiveId" clId="{864381C7-D074-4A23-873C-7CC6A6C87155}" dt="2022-06-25T01:36:25.018" v="842" actId="1076"/>
        <pc:sldMkLst>
          <pc:docMk/>
          <pc:sldMk cId="1101462614" sldId="270"/>
        </pc:sldMkLst>
        <pc:spChg chg="del">
          <ac:chgData name="daniel gomez" userId="a07344d2709234b1" providerId="LiveId" clId="{864381C7-D074-4A23-873C-7CC6A6C87155}" dt="2022-06-24T22:56:49.738" v="820" actId="478"/>
          <ac:spMkLst>
            <pc:docMk/>
            <pc:sldMk cId="1101462614" sldId="270"/>
            <ac:spMk id="2" creationId="{6F631F07-9867-4C16-AD8B-F19EC107AFA1}"/>
          </ac:spMkLst>
        </pc:spChg>
        <pc:spChg chg="mod">
          <ac:chgData name="daniel gomez" userId="a07344d2709234b1" providerId="LiveId" clId="{864381C7-D074-4A23-873C-7CC6A6C87155}" dt="2022-06-24T20:30:51.589" v="339"/>
          <ac:spMkLst>
            <pc:docMk/>
            <pc:sldMk cId="1101462614" sldId="270"/>
            <ac:spMk id="5" creationId="{8FEA68DA-8D91-AC2B-A03C-B698E8A03B28}"/>
          </ac:spMkLst>
        </pc:spChg>
        <pc:spChg chg="mod">
          <ac:chgData name="daniel gomez" userId="a07344d2709234b1" providerId="LiveId" clId="{864381C7-D074-4A23-873C-7CC6A6C87155}" dt="2022-06-24T20:30:51.589" v="339"/>
          <ac:spMkLst>
            <pc:docMk/>
            <pc:sldMk cId="1101462614" sldId="270"/>
            <ac:spMk id="6" creationId="{05369F06-C265-6A11-6B95-37A9512738CD}"/>
          </ac:spMkLst>
        </pc:spChg>
        <pc:spChg chg="mod">
          <ac:chgData name="daniel gomez" userId="a07344d2709234b1" providerId="LiveId" clId="{864381C7-D074-4A23-873C-7CC6A6C87155}" dt="2022-06-24T20:30:51.589" v="339"/>
          <ac:spMkLst>
            <pc:docMk/>
            <pc:sldMk cId="1101462614" sldId="270"/>
            <ac:spMk id="7" creationId="{BA83C400-D984-8E75-4224-9B78AA714D5D}"/>
          </ac:spMkLst>
        </pc:spChg>
        <pc:spChg chg="mod">
          <ac:chgData name="daniel gomez" userId="a07344d2709234b1" providerId="LiveId" clId="{864381C7-D074-4A23-873C-7CC6A6C87155}" dt="2022-06-24T20:30:51.589" v="339"/>
          <ac:spMkLst>
            <pc:docMk/>
            <pc:sldMk cId="1101462614" sldId="270"/>
            <ac:spMk id="8" creationId="{A8225A68-A08D-58C3-8281-8827D3DD2156}"/>
          </ac:spMkLst>
        </pc:spChg>
        <pc:spChg chg="mod">
          <ac:chgData name="daniel gomez" userId="a07344d2709234b1" providerId="LiveId" clId="{864381C7-D074-4A23-873C-7CC6A6C87155}" dt="2022-06-24T20:30:51.589" v="339"/>
          <ac:spMkLst>
            <pc:docMk/>
            <pc:sldMk cId="1101462614" sldId="270"/>
            <ac:spMk id="9" creationId="{1210EE24-AC03-CE87-794E-39A1BD8F7471}"/>
          </ac:spMkLst>
        </pc:spChg>
        <pc:spChg chg="mod">
          <ac:chgData name="daniel gomez" userId="a07344d2709234b1" providerId="LiveId" clId="{864381C7-D074-4A23-873C-7CC6A6C87155}" dt="2022-06-24T21:49:51.861" v="435"/>
          <ac:spMkLst>
            <pc:docMk/>
            <pc:sldMk cId="1101462614" sldId="270"/>
            <ac:spMk id="11" creationId="{9D3FDA11-F993-BFE6-682B-2D593965CAD7}"/>
          </ac:spMkLst>
        </pc:spChg>
        <pc:spChg chg="mod">
          <ac:chgData name="daniel gomez" userId="a07344d2709234b1" providerId="LiveId" clId="{864381C7-D074-4A23-873C-7CC6A6C87155}" dt="2022-06-24T21:49:51.861" v="435"/>
          <ac:spMkLst>
            <pc:docMk/>
            <pc:sldMk cId="1101462614" sldId="270"/>
            <ac:spMk id="12" creationId="{A72462F7-058E-DEDC-771A-F4731BB82199}"/>
          </ac:spMkLst>
        </pc:spChg>
        <pc:spChg chg="mod">
          <ac:chgData name="daniel gomez" userId="a07344d2709234b1" providerId="LiveId" clId="{864381C7-D074-4A23-873C-7CC6A6C87155}" dt="2022-06-24T21:49:51.861" v="435"/>
          <ac:spMkLst>
            <pc:docMk/>
            <pc:sldMk cId="1101462614" sldId="270"/>
            <ac:spMk id="13" creationId="{F6F5ECBB-FE0E-D094-2BDA-BE06C13EB564}"/>
          </ac:spMkLst>
        </pc:spChg>
        <pc:spChg chg="mod">
          <ac:chgData name="daniel gomez" userId="a07344d2709234b1" providerId="LiveId" clId="{864381C7-D074-4A23-873C-7CC6A6C87155}" dt="2022-06-24T21:49:51.861" v="435"/>
          <ac:spMkLst>
            <pc:docMk/>
            <pc:sldMk cId="1101462614" sldId="270"/>
            <ac:spMk id="14" creationId="{643A69E5-2A6A-9300-1B73-28BBE765737B}"/>
          </ac:spMkLst>
        </pc:spChg>
        <pc:spChg chg="mod">
          <ac:chgData name="daniel gomez" userId="a07344d2709234b1" providerId="LiveId" clId="{864381C7-D074-4A23-873C-7CC6A6C87155}" dt="2022-06-24T21:49:51.861" v="435"/>
          <ac:spMkLst>
            <pc:docMk/>
            <pc:sldMk cId="1101462614" sldId="270"/>
            <ac:spMk id="15" creationId="{E25B22D1-76C5-16EA-B819-AD5A6FE9F3EE}"/>
          </ac:spMkLst>
        </pc:spChg>
        <pc:spChg chg="add del mod">
          <ac:chgData name="daniel gomez" userId="a07344d2709234b1" providerId="LiveId" clId="{864381C7-D074-4A23-873C-7CC6A6C87155}" dt="2022-06-24T22:56:51.376" v="821" actId="478"/>
          <ac:spMkLst>
            <pc:docMk/>
            <pc:sldMk cId="1101462614" sldId="270"/>
            <ac:spMk id="16" creationId="{F61699DD-9367-4176-EBC7-0CFB8989EFCD}"/>
          </ac:spMkLst>
        </pc:spChg>
        <pc:grpChg chg="add del mod">
          <ac:chgData name="daniel gomez" userId="a07344d2709234b1" providerId="LiveId" clId="{864381C7-D074-4A23-873C-7CC6A6C87155}" dt="2022-06-24T20:33:04.455" v="353" actId="478"/>
          <ac:grpSpMkLst>
            <pc:docMk/>
            <pc:sldMk cId="1101462614" sldId="270"/>
            <ac:grpSpMk id="4" creationId="{588B6A13-D04C-B1D7-EC97-BF5BB92B3E42}"/>
          </ac:grpSpMkLst>
        </pc:grpChg>
        <pc:grpChg chg="add mod">
          <ac:chgData name="daniel gomez" userId="a07344d2709234b1" providerId="LiveId" clId="{864381C7-D074-4A23-873C-7CC6A6C87155}" dt="2022-06-24T21:49:51.861" v="435"/>
          <ac:grpSpMkLst>
            <pc:docMk/>
            <pc:sldMk cId="1101462614" sldId="270"/>
            <ac:grpSpMk id="10" creationId="{B9DF4042-74C2-3515-55A6-098DC6B5EE9D}"/>
          </ac:grpSpMkLst>
        </pc:grpChg>
        <pc:picChg chg="mod">
          <ac:chgData name="daniel gomez" userId="a07344d2709234b1" providerId="LiveId" clId="{864381C7-D074-4A23-873C-7CC6A6C87155}" dt="2022-06-25T01:36:25.018" v="842" actId="1076"/>
          <ac:picMkLst>
            <pc:docMk/>
            <pc:sldMk cId="1101462614" sldId="270"/>
            <ac:picMk id="5121" creationId="{4B8BF950-3B9E-4E9F-904F-2EC66982F05F}"/>
          </ac:picMkLst>
        </pc:picChg>
      </pc:sldChg>
      <pc:sldChg chg="addSp delSp modSp mod ord">
        <pc:chgData name="daniel gomez" userId="a07344d2709234b1" providerId="LiveId" clId="{864381C7-D074-4A23-873C-7CC6A6C87155}" dt="2022-06-25T03:03:34.750" v="1617" actId="1076"/>
        <pc:sldMkLst>
          <pc:docMk/>
          <pc:sldMk cId="3234724281" sldId="271"/>
        </pc:sldMkLst>
        <pc:spChg chg="del">
          <ac:chgData name="daniel gomez" userId="a07344d2709234b1" providerId="LiveId" clId="{864381C7-D074-4A23-873C-7CC6A6C87155}" dt="2022-06-25T02:38:17.999" v="1469" actId="478"/>
          <ac:spMkLst>
            <pc:docMk/>
            <pc:sldMk cId="3234724281" sldId="271"/>
            <ac:spMk id="2" creationId="{6F631F07-9867-4C16-AD8B-F19EC107AFA1}"/>
          </ac:spMkLst>
        </pc:spChg>
        <pc:spChg chg="mod">
          <ac:chgData name="daniel gomez" userId="a07344d2709234b1" providerId="LiveId" clId="{864381C7-D074-4A23-873C-7CC6A6C87155}" dt="2022-06-25T03:03:34.750" v="1617" actId="1076"/>
          <ac:spMkLst>
            <pc:docMk/>
            <pc:sldMk cId="3234724281" sldId="271"/>
            <ac:spMk id="5" creationId="{4B5B0DA9-0362-4953-AC2F-455F27FD3322}"/>
          </ac:spMkLst>
        </pc:spChg>
        <pc:spChg chg="mod">
          <ac:chgData name="daniel gomez" userId="a07344d2709234b1" providerId="LiveId" clId="{864381C7-D074-4A23-873C-7CC6A6C87155}" dt="2022-06-24T21:50:48.789" v="451"/>
          <ac:spMkLst>
            <pc:docMk/>
            <pc:sldMk cId="3234724281" sldId="271"/>
            <ac:spMk id="7" creationId="{8BBF1730-600F-5B8F-5872-72E635D90710}"/>
          </ac:spMkLst>
        </pc:spChg>
        <pc:spChg chg="mod">
          <ac:chgData name="daniel gomez" userId="a07344d2709234b1" providerId="LiveId" clId="{864381C7-D074-4A23-873C-7CC6A6C87155}" dt="2022-06-24T21:50:48.789" v="451"/>
          <ac:spMkLst>
            <pc:docMk/>
            <pc:sldMk cId="3234724281" sldId="271"/>
            <ac:spMk id="8" creationId="{2C7A85F6-D4D5-BD08-210A-37E9337E2D21}"/>
          </ac:spMkLst>
        </pc:spChg>
        <pc:spChg chg="mod">
          <ac:chgData name="daniel gomez" userId="a07344d2709234b1" providerId="LiveId" clId="{864381C7-D074-4A23-873C-7CC6A6C87155}" dt="2022-06-24T21:50:48.789" v="451"/>
          <ac:spMkLst>
            <pc:docMk/>
            <pc:sldMk cId="3234724281" sldId="271"/>
            <ac:spMk id="9" creationId="{66803C93-00AD-E8DE-18A2-D61DE7CEE7BB}"/>
          </ac:spMkLst>
        </pc:spChg>
        <pc:spChg chg="mod">
          <ac:chgData name="daniel gomez" userId="a07344d2709234b1" providerId="LiveId" clId="{864381C7-D074-4A23-873C-7CC6A6C87155}" dt="2022-06-24T21:50:48.789" v="451"/>
          <ac:spMkLst>
            <pc:docMk/>
            <pc:sldMk cId="3234724281" sldId="271"/>
            <ac:spMk id="10" creationId="{85A34248-316C-FCE3-2920-B470E1415649}"/>
          </ac:spMkLst>
        </pc:spChg>
        <pc:spChg chg="mod">
          <ac:chgData name="daniel gomez" userId="a07344d2709234b1" providerId="LiveId" clId="{864381C7-D074-4A23-873C-7CC6A6C87155}" dt="2022-06-24T21:50:48.789" v="451"/>
          <ac:spMkLst>
            <pc:docMk/>
            <pc:sldMk cId="3234724281" sldId="271"/>
            <ac:spMk id="11" creationId="{48E0D26D-3955-238B-43C5-589D58DEC282}"/>
          </ac:spMkLst>
        </pc:spChg>
        <pc:spChg chg="add del mod">
          <ac:chgData name="daniel gomez" userId="a07344d2709234b1" providerId="LiveId" clId="{864381C7-D074-4A23-873C-7CC6A6C87155}" dt="2022-06-25T02:38:20.125" v="1470" actId="478"/>
          <ac:spMkLst>
            <pc:docMk/>
            <pc:sldMk cId="3234724281" sldId="271"/>
            <ac:spMk id="12" creationId="{D2145E32-AF7F-BABC-BD58-FCCECE07B90F}"/>
          </ac:spMkLst>
        </pc:spChg>
        <pc:grpChg chg="add mod">
          <ac:chgData name="daniel gomez" userId="a07344d2709234b1" providerId="LiveId" clId="{864381C7-D074-4A23-873C-7CC6A6C87155}" dt="2022-06-24T21:50:48.789" v="451"/>
          <ac:grpSpMkLst>
            <pc:docMk/>
            <pc:sldMk cId="3234724281" sldId="271"/>
            <ac:grpSpMk id="6" creationId="{E59C9D8E-FB92-F03F-39C9-06B7A326E6D3}"/>
          </ac:grpSpMkLst>
        </pc:grpChg>
        <pc:graphicFrameChg chg="mod">
          <ac:chgData name="daniel gomez" userId="a07344d2709234b1" providerId="LiveId" clId="{864381C7-D074-4A23-873C-7CC6A6C87155}" dt="2022-06-25T03:03:31.053" v="1616" actId="1076"/>
          <ac:graphicFrameMkLst>
            <pc:docMk/>
            <pc:sldMk cId="3234724281" sldId="271"/>
            <ac:graphicFrameMk id="4" creationId="{F3851B50-DDB9-A527-67EE-DCCDD942AC09}"/>
          </ac:graphicFrameMkLst>
        </pc:graphicFrameChg>
      </pc:sldChg>
      <pc:sldChg chg="addSp delSp modSp mod ord">
        <pc:chgData name="daniel gomez" userId="a07344d2709234b1" providerId="LiveId" clId="{864381C7-D074-4A23-873C-7CC6A6C87155}" dt="2022-06-25T03:03:51.667" v="1620" actId="1076"/>
        <pc:sldMkLst>
          <pc:docMk/>
          <pc:sldMk cId="715796902" sldId="272"/>
        </pc:sldMkLst>
        <pc:spChg chg="del">
          <ac:chgData name="daniel gomez" userId="a07344d2709234b1" providerId="LiveId" clId="{864381C7-D074-4A23-873C-7CC6A6C87155}" dt="2022-06-25T02:40:10.990" v="1485" actId="478"/>
          <ac:spMkLst>
            <pc:docMk/>
            <pc:sldMk cId="715796902" sldId="272"/>
            <ac:spMk id="2" creationId="{6F631F07-9867-4C16-AD8B-F19EC107AFA1}"/>
          </ac:spMkLst>
        </pc:spChg>
        <pc:spChg chg="add del mod">
          <ac:chgData name="daniel gomez" userId="a07344d2709234b1" providerId="LiveId" clId="{864381C7-D074-4A23-873C-7CC6A6C87155}" dt="2022-06-25T02:40:13.330" v="1486" actId="478"/>
          <ac:spMkLst>
            <pc:docMk/>
            <pc:sldMk cId="715796902" sldId="272"/>
            <ac:spMk id="4" creationId="{E12BDED9-921C-E3C9-93A4-51DFB1769116}"/>
          </ac:spMkLst>
        </pc:spChg>
        <pc:spChg chg="mod">
          <ac:chgData name="daniel gomez" userId="a07344d2709234b1" providerId="LiveId" clId="{864381C7-D074-4A23-873C-7CC6A6C87155}" dt="2022-06-25T03:03:51.667" v="1620" actId="1076"/>
          <ac:spMkLst>
            <pc:docMk/>
            <pc:sldMk cId="715796902" sldId="272"/>
            <ac:spMk id="6" creationId="{136E1B27-4EB1-4D1E-B273-4B62E3A5F4A9}"/>
          </ac:spMkLst>
        </pc:spChg>
        <pc:spChg chg="mod">
          <ac:chgData name="daniel gomez" userId="a07344d2709234b1" providerId="LiveId" clId="{864381C7-D074-4A23-873C-7CC6A6C87155}" dt="2022-06-24T21:50:52.195" v="452"/>
          <ac:spMkLst>
            <pc:docMk/>
            <pc:sldMk cId="715796902" sldId="272"/>
            <ac:spMk id="8" creationId="{1873C0D3-507C-8E6F-E892-40A4266EDEB1}"/>
          </ac:spMkLst>
        </pc:spChg>
        <pc:spChg chg="mod">
          <ac:chgData name="daniel gomez" userId="a07344d2709234b1" providerId="LiveId" clId="{864381C7-D074-4A23-873C-7CC6A6C87155}" dt="2022-06-24T21:50:52.195" v="452"/>
          <ac:spMkLst>
            <pc:docMk/>
            <pc:sldMk cId="715796902" sldId="272"/>
            <ac:spMk id="9" creationId="{D6564194-2427-6DFA-3EE1-F7C226090F0E}"/>
          </ac:spMkLst>
        </pc:spChg>
        <pc:spChg chg="mod">
          <ac:chgData name="daniel gomez" userId="a07344d2709234b1" providerId="LiveId" clId="{864381C7-D074-4A23-873C-7CC6A6C87155}" dt="2022-06-24T21:50:52.195" v="452"/>
          <ac:spMkLst>
            <pc:docMk/>
            <pc:sldMk cId="715796902" sldId="272"/>
            <ac:spMk id="10" creationId="{46215186-E28D-0051-6126-9AF6E5C76A8C}"/>
          </ac:spMkLst>
        </pc:spChg>
        <pc:spChg chg="mod">
          <ac:chgData name="daniel gomez" userId="a07344d2709234b1" providerId="LiveId" clId="{864381C7-D074-4A23-873C-7CC6A6C87155}" dt="2022-06-24T21:50:52.195" v="452"/>
          <ac:spMkLst>
            <pc:docMk/>
            <pc:sldMk cId="715796902" sldId="272"/>
            <ac:spMk id="11" creationId="{9DA02E60-B683-75F3-15D7-63BFA57CD923}"/>
          </ac:spMkLst>
        </pc:spChg>
        <pc:spChg chg="mod">
          <ac:chgData name="daniel gomez" userId="a07344d2709234b1" providerId="LiveId" clId="{864381C7-D074-4A23-873C-7CC6A6C87155}" dt="2022-06-24T21:50:52.195" v="452"/>
          <ac:spMkLst>
            <pc:docMk/>
            <pc:sldMk cId="715796902" sldId="272"/>
            <ac:spMk id="12" creationId="{21BB32F9-B049-04E8-A8C6-AACBC5F41A75}"/>
          </ac:spMkLst>
        </pc:spChg>
        <pc:grpChg chg="add mod">
          <ac:chgData name="daniel gomez" userId="a07344d2709234b1" providerId="LiveId" clId="{864381C7-D074-4A23-873C-7CC6A6C87155}" dt="2022-06-24T21:50:52.195" v="452"/>
          <ac:grpSpMkLst>
            <pc:docMk/>
            <pc:sldMk cId="715796902" sldId="272"/>
            <ac:grpSpMk id="7" creationId="{E0AD67BC-79AD-D4F6-A8E9-C0C65B5BDAEB}"/>
          </ac:grpSpMkLst>
        </pc:grpChg>
        <pc:graphicFrameChg chg="mod">
          <ac:chgData name="daniel gomez" userId="a07344d2709234b1" providerId="LiveId" clId="{864381C7-D074-4A23-873C-7CC6A6C87155}" dt="2022-06-25T03:03:47.137" v="1619" actId="1076"/>
          <ac:graphicFrameMkLst>
            <pc:docMk/>
            <pc:sldMk cId="715796902" sldId="272"/>
            <ac:graphicFrameMk id="5" creationId="{A0040EEF-D739-D955-37BF-7D274A8B36AE}"/>
          </ac:graphicFrameMkLst>
        </pc:graphicFrameChg>
      </pc:sldChg>
      <pc:sldChg chg="addSp delSp modSp mod">
        <pc:chgData name="daniel gomez" userId="a07344d2709234b1" providerId="LiveId" clId="{864381C7-D074-4A23-873C-7CC6A6C87155}" dt="2022-06-28T20:35:32.259" v="1626" actId="1076"/>
        <pc:sldMkLst>
          <pc:docMk/>
          <pc:sldMk cId="4285115367" sldId="273"/>
        </pc:sldMkLst>
        <pc:spChg chg="mod">
          <ac:chgData name="daniel gomez" userId="a07344d2709234b1" providerId="LiveId" clId="{864381C7-D074-4A23-873C-7CC6A6C87155}" dt="2022-06-24T20:16:48.949" v="265" actId="1076"/>
          <ac:spMkLst>
            <pc:docMk/>
            <pc:sldMk cId="4285115367" sldId="273"/>
            <ac:spMk id="2" creationId="{8F7AD27F-5405-7062-5AF3-8ED455BF75C0}"/>
          </ac:spMkLst>
        </pc:spChg>
        <pc:spChg chg="del mod">
          <ac:chgData name="daniel gomez" userId="a07344d2709234b1" providerId="LiveId" clId="{864381C7-D074-4A23-873C-7CC6A6C87155}" dt="2022-06-24T20:12:27.306" v="219" actId="478"/>
          <ac:spMkLst>
            <pc:docMk/>
            <pc:sldMk cId="4285115367" sldId="273"/>
            <ac:spMk id="3" creationId="{A1362304-DD8E-097B-E2EC-E2EC370C8F9A}"/>
          </ac:spMkLst>
        </pc:spChg>
        <pc:spChg chg="add mod">
          <ac:chgData name="daniel gomez" userId="a07344d2709234b1" providerId="LiveId" clId="{864381C7-D074-4A23-873C-7CC6A6C87155}" dt="2022-06-24T20:17:18.496" v="268" actId="207"/>
          <ac:spMkLst>
            <pc:docMk/>
            <pc:sldMk cId="4285115367" sldId="273"/>
            <ac:spMk id="5" creationId="{4771A083-B860-590C-6C53-57B38706CBBE}"/>
          </ac:spMkLst>
        </pc:spChg>
        <pc:spChg chg="add mod">
          <ac:chgData name="daniel gomez" userId="a07344d2709234b1" providerId="LiveId" clId="{864381C7-D074-4A23-873C-7CC6A6C87155}" dt="2022-06-24T20:15:35.405" v="255" actId="1076"/>
          <ac:spMkLst>
            <pc:docMk/>
            <pc:sldMk cId="4285115367" sldId="273"/>
            <ac:spMk id="7" creationId="{9B5F3486-D520-7FD1-83BC-C4695140F546}"/>
          </ac:spMkLst>
        </pc:spChg>
        <pc:spChg chg="add mod">
          <ac:chgData name="daniel gomez" userId="a07344d2709234b1" providerId="LiveId" clId="{864381C7-D074-4A23-873C-7CC6A6C87155}" dt="2022-06-24T20:16:24.479" v="262" actId="1076"/>
          <ac:spMkLst>
            <pc:docMk/>
            <pc:sldMk cId="4285115367" sldId="273"/>
            <ac:spMk id="9" creationId="{F05DE74D-EE30-85C2-771C-C0E655D968F5}"/>
          </ac:spMkLst>
        </pc:spChg>
        <pc:spChg chg="add mod">
          <ac:chgData name="daniel gomez" userId="a07344d2709234b1" providerId="LiveId" clId="{864381C7-D074-4A23-873C-7CC6A6C87155}" dt="2022-06-24T20:16:20.817" v="261" actId="1076"/>
          <ac:spMkLst>
            <pc:docMk/>
            <pc:sldMk cId="4285115367" sldId="273"/>
            <ac:spMk id="11" creationId="{D89F8D1F-D534-D569-9E77-18FB13023161}"/>
          </ac:spMkLst>
        </pc:spChg>
        <pc:spChg chg="add mod">
          <ac:chgData name="daniel gomez" userId="a07344d2709234b1" providerId="LiveId" clId="{864381C7-D074-4A23-873C-7CC6A6C87155}" dt="2022-06-28T20:35:28.047" v="1625" actId="1076"/>
          <ac:spMkLst>
            <pc:docMk/>
            <pc:sldMk cId="4285115367" sldId="273"/>
            <ac:spMk id="13" creationId="{2776975B-517A-F715-9767-E45C3A937CEC}"/>
          </ac:spMkLst>
        </pc:spChg>
        <pc:spChg chg="add mod">
          <ac:chgData name="daniel gomez" userId="a07344d2709234b1" providerId="LiveId" clId="{864381C7-D074-4A23-873C-7CC6A6C87155}" dt="2022-06-28T20:35:32.259" v="1626" actId="1076"/>
          <ac:spMkLst>
            <pc:docMk/>
            <pc:sldMk cId="4285115367" sldId="273"/>
            <ac:spMk id="15" creationId="{2F4DAAFD-1754-C329-F735-22FF26A58810}"/>
          </ac:spMkLst>
        </pc:spChg>
        <pc:spChg chg="add mod">
          <ac:chgData name="daniel gomez" userId="a07344d2709234b1" providerId="LiveId" clId="{864381C7-D074-4A23-873C-7CC6A6C87155}" dt="2022-06-24T20:17:23.414" v="269" actId="207"/>
          <ac:spMkLst>
            <pc:docMk/>
            <pc:sldMk cId="4285115367" sldId="273"/>
            <ac:spMk id="16" creationId="{AC2EE401-629F-84F4-DD46-3C95E247D52B}"/>
          </ac:spMkLst>
        </pc:spChg>
        <pc:spChg chg="add mod">
          <ac:chgData name="daniel gomez" userId="a07344d2709234b1" providerId="LiveId" clId="{864381C7-D074-4A23-873C-7CC6A6C87155}" dt="2022-06-24T20:17:31.558" v="270" actId="207"/>
          <ac:spMkLst>
            <pc:docMk/>
            <pc:sldMk cId="4285115367" sldId="273"/>
            <ac:spMk id="17" creationId="{D4DB2550-F7AC-74A1-3770-DDEB642BE265}"/>
          </ac:spMkLst>
        </pc:spChg>
        <pc:spChg chg="add mod">
          <ac:chgData name="daniel gomez" userId="a07344d2709234b1" providerId="LiveId" clId="{864381C7-D074-4A23-873C-7CC6A6C87155}" dt="2022-06-24T20:17:42.139" v="271" actId="207"/>
          <ac:spMkLst>
            <pc:docMk/>
            <pc:sldMk cId="4285115367" sldId="273"/>
            <ac:spMk id="18" creationId="{3714D389-E59B-9456-79D3-BE505ABA69F9}"/>
          </ac:spMkLst>
        </pc:spChg>
        <pc:spChg chg="add del mod">
          <ac:chgData name="daniel gomez" userId="a07344d2709234b1" providerId="LiveId" clId="{864381C7-D074-4A23-873C-7CC6A6C87155}" dt="2022-06-24T20:13:46.884" v="236"/>
          <ac:spMkLst>
            <pc:docMk/>
            <pc:sldMk cId="4285115367" sldId="273"/>
            <ac:spMk id="19" creationId="{4D674E65-3760-24D2-3A04-B68A071A4A52}"/>
          </ac:spMkLst>
        </pc:spChg>
        <pc:spChg chg="add del mod">
          <ac:chgData name="daniel gomez" userId="a07344d2709234b1" providerId="LiveId" clId="{864381C7-D074-4A23-873C-7CC6A6C87155}" dt="2022-06-24T20:13:46.884" v="236"/>
          <ac:spMkLst>
            <pc:docMk/>
            <pc:sldMk cId="4285115367" sldId="273"/>
            <ac:spMk id="20" creationId="{9DD6D448-6BC3-783E-74D2-A1FB6FFCA30F}"/>
          </ac:spMkLst>
        </pc:spChg>
        <pc:spChg chg="add del mod">
          <ac:chgData name="daniel gomez" userId="a07344d2709234b1" providerId="LiveId" clId="{864381C7-D074-4A23-873C-7CC6A6C87155}" dt="2022-06-24T20:13:46.884" v="236"/>
          <ac:spMkLst>
            <pc:docMk/>
            <pc:sldMk cId="4285115367" sldId="273"/>
            <ac:spMk id="21" creationId="{3CE3CA12-73AF-EED0-22AC-A4BFF3F7904C}"/>
          </ac:spMkLst>
        </pc:spChg>
        <pc:spChg chg="add del mod">
          <ac:chgData name="daniel gomez" userId="a07344d2709234b1" providerId="LiveId" clId="{864381C7-D074-4A23-873C-7CC6A6C87155}" dt="2022-06-24T20:13:46.884" v="236"/>
          <ac:spMkLst>
            <pc:docMk/>
            <pc:sldMk cId="4285115367" sldId="273"/>
            <ac:spMk id="22" creationId="{8B735134-16C0-4802-EAD4-18950B2DFC97}"/>
          </ac:spMkLst>
        </pc:spChg>
        <pc:spChg chg="add mod">
          <ac:chgData name="daniel gomez" userId="a07344d2709234b1" providerId="LiveId" clId="{864381C7-D074-4A23-873C-7CC6A6C87155}" dt="2022-06-24T20:17:52.290" v="272" actId="207"/>
          <ac:spMkLst>
            <pc:docMk/>
            <pc:sldMk cId="4285115367" sldId="273"/>
            <ac:spMk id="23" creationId="{D88A6E20-FA67-516F-3F5A-97F7FA7733DD}"/>
          </ac:spMkLst>
        </pc:spChg>
        <pc:graphicFrameChg chg="add del mod modGraphic">
          <ac:chgData name="daniel gomez" userId="a07344d2709234b1" providerId="LiveId" clId="{864381C7-D074-4A23-873C-7CC6A6C87155}" dt="2022-06-24T20:07:12.257" v="74" actId="1032"/>
          <ac:graphicFrameMkLst>
            <pc:docMk/>
            <pc:sldMk cId="4285115367" sldId="273"/>
            <ac:graphicFrameMk id="4" creationId="{4C94D0BB-1804-ED55-FEBB-B46F8EDDC971}"/>
          </ac:graphicFrameMkLst>
        </pc:graphicFrameChg>
      </pc:sldChg>
      <pc:sldChg chg="addSp delSp modSp mod">
        <pc:chgData name="daniel gomez" userId="a07344d2709234b1" providerId="LiveId" clId="{864381C7-D074-4A23-873C-7CC6A6C87155}" dt="2022-06-25T02:37:16.709" v="1465" actId="1076"/>
        <pc:sldMkLst>
          <pc:docMk/>
          <pc:sldMk cId="173357283" sldId="274"/>
        </pc:sldMkLst>
        <pc:spChg chg="del">
          <ac:chgData name="daniel gomez" userId="a07344d2709234b1" providerId="LiveId" clId="{864381C7-D074-4A23-873C-7CC6A6C87155}" dt="2022-06-25T02:30:07.694" v="1352" actId="478"/>
          <ac:spMkLst>
            <pc:docMk/>
            <pc:sldMk cId="173357283" sldId="274"/>
            <ac:spMk id="2" creationId="{6F631F07-9867-4C16-AD8B-F19EC107AFA1}"/>
          </ac:spMkLst>
        </pc:spChg>
        <pc:spChg chg="add del mod">
          <ac:chgData name="daniel gomez" userId="a07344d2709234b1" providerId="LiveId" clId="{864381C7-D074-4A23-873C-7CC6A6C87155}" dt="2022-06-25T02:34:35.042" v="1426" actId="478"/>
          <ac:spMkLst>
            <pc:docMk/>
            <pc:sldMk cId="173357283" sldId="274"/>
            <ac:spMk id="5" creationId="{8FF0469D-C88A-1E68-91D5-ABD9C0DAAD8A}"/>
          </ac:spMkLst>
        </pc:spChg>
        <pc:spChg chg="del">
          <ac:chgData name="daniel gomez" userId="a07344d2709234b1" providerId="LiveId" clId="{864381C7-D074-4A23-873C-7CC6A6C87155}" dt="2022-06-25T02:30:04.752" v="1351" actId="478"/>
          <ac:spMkLst>
            <pc:docMk/>
            <pc:sldMk cId="173357283" sldId="274"/>
            <ac:spMk id="6" creationId="{E21C699C-4C58-4B85-A4DA-A30F614E1722}"/>
          </ac:spMkLst>
        </pc:spChg>
        <pc:spChg chg="mod">
          <ac:chgData name="daniel gomez" userId="a07344d2709234b1" providerId="LiveId" clId="{864381C7-D074-4A23-873C-7CC6A6C87155}" dt="2022-06-24T21:50:04.893" v="438"/>
          <ac:spMkLst>
            <pc:docMk/>
            <pc:sldMk cId="173357283" sldId="274"/>
            <ac:spMk id="10" creationId="{3B48875F-C98C-0B2B-5A6C-2BF3C64EDB85}"/>
          </ac:spMkLst>
        </pc:spChg>
        <pc:spChg chg="mod">
          <ac:chgData name="daniel gomez" userId="a07344d2709234b1" providerId="LiveId" clId="{864381C7-D074-4A23-873C-7CC6A6C87155}" dt="2022-06-24T21:50:04.893" v="438"/>
          <ac:spMkLst>
            <pc:docMk/>
            <pc:sldMk cId="173357283" sldId="274"/>
            <ac:spMk id="11" creationId="{EC8D65B8-D24C-B9A3-FA91-0C21AE78E2FF}"/>
          </ac:spMkLst>
        </pc:spChg>
        <pc:spChg chg="mod">
          <ac:chgData name="daniel gomez" userId="a07344d2709234b1" providerId="LiveId" clId="{864381C7-D074-4A23-873C-7CC6A6C87155}" dt="2022-06-24T21:50:04.893" v="438"/>
          <ac:spMkLst>
            <pc:docMk/>
            <pc:sldMk cId="173357283" sldId="274"/>
            <ac:spMk id="12" creationId="{50E46BC4-1361-D8E0-8228-ABA23DF2FE3C}"/>
          </ac:spMkLst>
        </pc:spChg>
        <pc:spChg chg="mod">
          <ac:chgData name="daniel gomez" userId="a07344d2709234b1" providerId="LiveId" clId="{864381C7-D074-4A23-873C-7CC6A6C87155}" dt="2022-06-24T21:50:04.893" v="438"/>
          <ac:spMkLst>
            <pc:docMk/>
            <pc:sldMk cId="173357283" sldId="274"/>
            <ac:spMk id="13" creationId="{4B1A4B03-F17C-6590-FFEF-B3CD45973BA2}"/>
          </ac:spMkLst>
        </pc:spChg>
        <pc:spChg chg="mod">
          <ac:chgData name="daniel gomez" userId="a07344d2709234b1" providerId="LiveId" clId="{864381C7-D074-4A23-873C-7CC6A6C87155}" dt="2022-06-24T21:50:04.893" v="438"/>
          <ac:spMkLst>
            <pc:docMk/>
            <pc:sldMk cId="173357283" sldId="274"/>
            <ac:spMk id="14" creationId="{8C82FCF6-9DBB-0274-89F8-4DC48DD3690B}"/>
          </ac:spMkLst>
        </pc:spChg>
        <pc:spChg chg="add mod">
          <ac:chgData name="daniel gomez" userId="a07344d2709234b1" providerId="LiveId" clId="{864381C7-D074-4A23-873C-7CC6A6C87155}" dt="2022-06-25T02:37:16.709" v="1465" actId="1076"/>
          <ac:spMkLst>
            <pc:docMk/>
            <pc:sldMk cId="173357283" sldId="274"/>
            <ac:spMk id="15" creationId="{4B924D24-895D-30BA-AB7F-B453241397D1}"/>
          </ac:spMkLst>
        </pc:spChg>
        <pc:spChg chg="add del">
          <ac:chgData name="daniel gomez" userId="a07344d2709234b1" providerId="LiveId" clId="{864381C7-D074-4A23-873C-7CC6A6C87155}" dt="2022-06-25T02:36:07.118" v="1447" actId="22"/>
          <ac:spMkLst>
            <pc:docMk/>
            <pc:sldMk cId="173357283" sldId="274"/>
            <ac:spMk id="17" creationId="{EEA92ABB-D581-A01A-D04A-32FAA2561D39}"/>
          </ac:spMkLst>
        </pc:spChg>
        <pc:spChg chg="add mod">
          <ac:chgData name="daniel gomez" userId="a07344d2709234b1" providerId="LiveId" clId="{864381C7-D074-4A23-873C-7CC6A6C87155}" dt="2022-06-25T02:37:06.826" v="1463" actId="1076"/>
          <ac:spMkLst>
            <pc:docMk/>
            <pc:sldMk cId="173357283" sldId="274"/>
            <ac:spMk id="19" creationId="{FBBAA198-72F1-B7A0-D0AE-DE4727B93F29}"/>
          </ac:spMkLst>
        </pc:spChg>
        <pc:spChg chg="add del">
          <ac:chgData name="daniel gomez" userId="a07344d2709234b1" providerId="LiveId" clId="{864381C7-D074-4A23-873C-7CC6A6C87155}" dt="2022-06-25T02:36:32.921" v="1456" actId="22"/>
          <ac:spMkLst>
            <pc:docMk/>
            <pc:sldMk cId="173357283" sldId="274"/>
            <ac:spMk id="21" creationId="{39A4FFF4-E6FD-F713-749F-C856429110C6}"/>
          </ac:spMkLst>
        </pc:spChg>
        <pc:spChg chg="add mod">
          <ac:chgData name="daniel gomez" userId="a07344d2709234b1" providerId="LiveId" clId="{864381C7-D074-4A23-873C-7CC6A6C87155}" dt="2022-06-25T02:37:11.623" v="1464" actId="1076"/>
          <ac:spMkLst>
            <pc:docMk/>
            <pc:sldMk cId="173357283" sldId="274"/>
            <ac:spMk id="23" creationId="{66B63427-6FBA-4C89-F0C6-66F1A130894B}"/>
          </ac:spMkLst>
        </pc:spChg>
        <pc:grpChg chg="add mod">
          <ac:chgData name="daniel gomez" userId="a07344d2709234b1" providerId="LiveId" clId="{864381C7-D074-4A23-873C-7CC6A6C87155}" dt="2022-06-24T21:50:04.893" v="438"/>
          <ac:grpSpMkLst>
            <pc:docMk/>
            <pc:sldMk cId="173357283" sldId="274"/>
            <ac:grpSpMk id="9" creationId="{F1DD9445-7D8D-741F-5870-B1F19998A02E}"/>
          </ac:grpSpMkLst>
        </pc:grpChg>
        <pc:graphicFrameChg chg="del mod">
          <ac:chgData name="daniel gomez" userId="a07344d2709234b1" providerId="LiveId" clId="{864381C7-D074-4A23-873C-7CC6A6C87155}" dt="2022-06-25T02:36:27.347" v="1454" actId="478"/>
          <ac:graphicFrameMkLst>
            <pc:docMk/>
            <pc:sldMk cId="173357283" sldId="274"/>
            <ac:graphicFrameMk id="3" creationId="{BB5E90D3-997C-4DB7-80E2-B003EF367ED1}"/>
          </ac:graphicFrameMkLst>
        </pc:graphicFrameChg>
        <pc:picChg chg="mod modCrop">
          <ac:chgData name="daniel gomez" userId="a07344d2709234b1" providerId="LiveId" clId="{864381C7-D074-4A23-873C-7CC6A6C87155}" dt="2022-06-25T02:36:54.383" v="1461" actId="1076"/>
          <ac:picMkLst>
            <pc:docMk/>
            <pc:sldMk cId="173357283" sldId="274"/>
            <ac:picMk id="7" creationId="{3190CE17-8285-404D-A64D-7A1DB5D67114}"/>
          </ac:picMkLst>
        </pc:picChg>
        <pc:picChg chg="mod modCrop">
          <ac:chgData name="daniel gomez" userId="a07344d2709234b1" providerId="LiveId" clId="{864381C7-D074-4A23-873C-7CC6A6C87155}" dt="2022-06-25T02:37:01.777" v="1462" actId="1076"/>
          <ac:picMkLst>
            <pc:docMk/>
            <pc:sldMk cId="173357283" sldId="274"/>
            <ac:picMk id="8" creationId="{5A816A23-8FF6-4D9C-83E9-43FC6A81D7EC}"/>
          </ac:picMkLst>
        </pc:picChg>
      </pc:sldChg>
      <pc:sldChg chg="addSp delSp modSp mod">
        <pc:chgData name="daniel gomez" userId="a07344d2709234b1" providerId="LiveId" clId="{864381C7-D074-4A23-873C-7CC6A6C87155}" dt="2022-06-25T02:29:35.922" v="1346" actId="1076"/>
        <pc:sldMkLst>
          <pc:docMk/>
          <pc:sldMk cId="3394516651" sldId="275"/>
        </pc:sldMkLst>
        <pc:spChg chg="mod">
          <ac:chgData name="daniel gomez" userId="a07344d2709234b1" providerId="LiveId" clId="{864381C7-D074-4A23-873C-7CC6A6C87155}" dt="2022-06-25T01:40:02.653" v="851" actId="1076"/>
          <ac:spMkLst>
            <pc:docMk/>
            <pc:sldMk cId="3394516651" sldId="275"/>
            <ac:spMk id="2" creationId="{6F631F07-9867-4C16-AD8B-F19EC107AFA1}"/>
          </ac:spMkLst>
        </pc:spChg>
        <pc:spChg chg="mod">
          <ac:chgData name="daniel gomez" userId="a07344d2709234b1" providerId="LiveId" clId="{864381C7-D074-4A23-873C-7CC6A6C87155}" dt="2022-06-25T02:29:35.922" v="1346" actId="1076"/>
          <ac:spMkLst>
            <pc:docMk/>
            <pc:sldMk cId="3394516651" sldId="275"/>
            <ac:spMk id="7" creationId="{6CBD5133-0C8F-44D7-998B-018C2899D055}"/>
          </ac:spMkLst>
        </pc:spChg>
        <pc:spChg chg="mod">
          <ac:chgData name="daniel gomez" userId="a07344d2709234b1" providerId="LiveId" clId="{864381C7-D074-4A23-873C-7CC6A6C87155}" dt="2022-06-24T20:31:37.229" v="343" actId="207"/>
          <ac:spMkLst>
            <pc:docMk/>
            <pc:sldMk cId="3394516651" sldId="275"/>
            <ac:spMk id="9" creationId="{8BD65A35-DE24-93DA-1CB3-EA7FA853C182}"/>
          </ac:spMkLst>
        </pc:spChg>
        <pc:spChg chg="mod">
          <ac:chgData name="daniel gomez" userId="a07344d2709234b1" providerId="LiveId" clId="{864381C7-D074-4A23-873C-7CC6A6C87155}" dt="2022-06-24T20:31:26.206" v="341"/>
          <ac:spMkLst>
            <pc:docMk/>
            <pc:sldMk cId="3394516651" sldId="275"/>
            <ac:spMk id="10" creationId="{6D5E41D7-6069-8A86-BA68-022B77104440}"/>
          </ac:spMkLst>
        </pc:spChg>
        <pc:spChg chg="mod">
          <ac:chgData name="daniel gomez" userId="a07344d2709234b1" providerId="LiveId" clId="{864381C7-D074-4A23-873C-7CC6A6C87155}" dt="2022-06-24T20:31:26.206" v="341"/>
          <ac:spMkLst>
            <pc:docMk/>
            <pc:sldMk cId="3394516651" sldId="275"/>
            <ac:spMk id="11" creationId="{23F4D5F1-1B1D-72DE-0065-DC555A3978C9}"/>
          </ac:spMkLst>
        </pc:spChg>
        <pc:spChg chg="mod">
          <ac:chgData name="daniel gomez" userId="a07344d2709234b1" providerId="LiveId" clId="{864381C7-D074-4A23-873C-7CC6A6C87155}" dt="2022-06-24T20:31:26.206" v="341"/>
          <ac:spMkLst>
            <pc:docMk/>
            <pc:sldMk cId="3394516651" sldId="275"/>
            <ac:spMk id="12" creationId="{0FCF62DE-C737-3936-D1FC-00D043430F0F}"/>
          </ac:spMkLst>
        </pc:spChg>
        <pc:spChg chg="mod">
          <ac:chgData name="daniel gomez" userId="a07344d2709234b1" providerId="LiveId" clId="{864381C7-D074-4A23-873C-7CC6A6C87155}" dt="2022-06-24T20:31:26.206" v="341"/>
          <ac:spMkLst>
            <pc:docMk/>
            <pc:sldMk cId="3394516651" sldId="275"/>
            <ac:spMk id="13" creationId="{FD58734E-D737-B157-98AA-C3BD3AE5D9BA}"/>
          </ac:spMkLst>
        </pc:spChg>
        <pc:spChg chg="mod">
          <ac:chgData name="daniel gomez" userId="a07344d2709234b1" providerId="LiveId" clId="{864381C7-D074-4A23-873C-7CC6A6C87155}" dt="2022-06-24T21:49:59.927" v="437"/>
          <ac:spMkLst>
            <pc:docMk/>
            <pc:sldMk cId="3394516651" sldId="275"/>
            <ac:spMk id="15" creationId="{D6A55FF7-E573-C17D-8B34-1E9AA4C7AF09}"/>
          </ac:spMkLst>
        </pc:spChg>
        <pc:spChg chg="mod">
          <ac:chgData name="daniel gomez" userId="a07344d2709234b1" providerId="LiveId" clId="{864381C7-D074-4A23-873C-7CC6A6C87155}" dt="2022-06-24T21:49:59.927" v="437"/>
          <ac:spMkLst>
            <pc:docMk/>
            <pc:sldMk cId="3394516651" sldId="275"/>
            <ac:spMk id="16" creationId="{308F0176-59BB-5E7E-91B1-2CB47132A0F3}"/>
          </ac:spMkLst>
        </pc:spChg>
        <pc:spChg chg="mod">
          <ac:chgData name="daniel gomez" userId="a07344d2709234b1" providerId="LiveId" clId="{864381C7-D074-4A23-873C-7CC6A6C87155}" dt="2022-06-24T21:49:59.927" v="437"/>
          <ac:spMkLst>
            <pc:docMk/>
            <pc:sldMk cId="3394516651" sldId="275"/>
            <ac:spMk id="17" creationId="{10450350-0D57-8AE4-763E-804AF1AC39EB}"/>
          </ac:spMkLst>
        </pc:spChg>
        <pc:spChg chg="mod">
          <ac:chgData name="daniel gomez" userId="a07344d2709234b1" providerId="LiveId" clId="{864381C7-D074-4A23-873C-7CC6A6C87155}" dt="2022-06-24T21:49:59.927" v="437"/>
          <ac:spMkLst>
            <pc:docMk/>
            <pc:sldMk cId="3394516651" sldId="275"/>
            <ac:spMk id="18" creationId="{8D9BC774-74DE-3562-6627-25FB17394916}"/>
          </ac:spMkLst>
        </pc:spChg>
        <pc:spChg chg="mod">
          <ac:chgData name="daniel gomez" userId="a07344d2709234b1" providerId="LiveId" clId="{864381C7-D074-4A23-873C-7CC6A6C87155}" dt="2022-06-24T21:49:59.927" v="437"/>
          <ac:spMkLst>
            <pc:docMk/>
            <pc:sldMk cId="3394516651" sldId="275"/>
            <ac:spMk id="19" creationId="{8DFB6894-9FF2-973E-E415-30AC11EFA391}"/>
          </ac:spMkLst>
        </pc:spChg>
        <pc:spChg chg="add del mod">
          <ac:chgData name="daniel gomez" userId="a07344d2709234b1" providerId="LiveId" clId="{864381C7-D074-4A23-873C-7CC6A6C87155}" dt="2022-06-25T02:29:07.988" v="1341" actId="1076"/>
          <ac:spMkLst>
            <pc:docMk/>
            <pc:sldMk cId="3394516651" sldId="275"/>
            <ac:spMk id="20" creationId="{A350C2A6-465F-B8B3-02E1-B606758C0C34}"/>
          </ac:spMkLst>
        </pc:spChg>
        <pc:spChg chg="add del">
          <ac:chgData name="daniel gomez" userId="a07344d2709234b1" providerId="LiveId" clId="{864381C7-D074-4A23-873C-7CC6A6C87155}" dt="2022-06-25T02:28:42.304" v="1336" actId="22"/>
          <ac:spMkLst>
            <pc:docMk/>
            <pc:sldMk cId="3394516651" sldId="275"/>
            <ac:spMk id="22" creationId="{66FC2630-31EE-5BAB-383F-8FE4B26BB3AA}"/>
          </ac:spMkLst>
        </pc:spChg>
        <pc:spChg chg="add mod">
          <ac:chgData name="daniel gomez" userId="a07344d2709234b1" providerId="LiveId" clId="{864381C7-D074-4A23-873C-7CC6A6C87155}" dt="2022-06-25T02:29:28.144" v="1345" actId="1076"/>
          <ac:spMkLst>
            <pc:docMk/>
            <pc:sldMk cId="3394516651" sldId="275"/>
            <ac:spMk id="24" creationId="{11BA8291-D3A1-5179-C188-480699A02A11}"/>
          </ac:spMkLst>
        </pc:spChg>
        <pc:grpChg chg="add del mod">
          <ac:chgData name="daniel gomez" userId="a07344d2709234b1" providerId="LiveId" clId="{864381C7-D074-4A23-873C-7CC6A6C87155}" dt="2022-06-24T20:33:26.399" v="355" actId="478"/>
          <ac:grpSpMkLst>
            <pc:docMk/>
            <pc:sldMk cId="3394516651" sldId="275"/>
            <ac:grpSpMk id="8" creationId="{66AC5E01-1096-27B7-51AA-04F510661B95}"/>
          </ac:grpSpMkLst>
        </pc:grpChg>
        <pc:grpChg chg="add mod">
          <ac:chgData name="daniel gomez" userId="a07344d2709234b1" providerId="LiveId" clId="{864381C7-D074-4A23-873C-7CC6A6C87155}" dt="2022-06-24T21:49:59.927" v="437"/>
          <ac:grpSpMkLst>
            <pc:docMk/>
            <pc:sldMk cId="3394516651" sldId="275"/>
            <ac:grpSpMk id="14" creationId="{7AA93AF5-D116-4067-B0AE-27FE049E0FBC}"/>
          </ac:grpSpMkLst>
        </pc:grpChg>
        <pc:graphicFrameChg chg="del">
          <ac:chgData name="daniel gomez" userId="a07344d2709234b1" providerId="LiveId" clId="{864381C7-D074-4A23-873C-7CC6A6C87155}" dt="2022-06-25T01:40:39.720" v="855" actId="478"/>
          <ac:graphicFrameMkLst>
            <pc:docMk/>
            <pc:sldMk cId="3394516651" sldId="275"/>
            <ac:graphicFrameMk id="3" creationId="{BB5E90D3-997C-4DB7-80E2-B003EF367ED1}"/>
          </ac:graphicFrameMkLst>
        </pc:graphicFrameChg>
        <pc:picChg chg="del">
          <ac:chgData name="daniel gomez" userId="a07344d2709234b1" providerId="LiveId" clId="{864381C7-D074-4A23-873C-7CC6A6C87155}" dt="2022-06-25T01:40:32.984" v="853" actId="478"/>
          <ac:picMkLst>
            <pc:docMk/>
            <pc:sldMk cId="3394516651" sldId="275"/>
            <ac:picMk id="4" creationId="{5B892627-E8C7-45E8-AC90-46C5219C18A8}"/>
          </ac:picMkLst>
        </pc:picChg>
        <pc:picChg chg="del">
          <ac:chgData name="daniel gomez" userId="a07344d2709234b1" providerId="LiveId" clId="{864381C7-D074-4A23-873C-7CC6A6C87155}" dt="2022-06-25T01:40:35.819" v="854" actId="478"/>
          <ac:picMkLst>
            <pc:docMk/>
            <pc:sldMk cId="3394516651" sldId="275"/>
            <ac:picMk id="6" creationId="{364D0960-2C4E-4DD2-BE2E-8A684CD0736E}"/>
          </ac:picMkLst>
        </pc:picChg>
      </pc:sldChg>
      <pc:sldChg chg="addSp delSp modSp mod">
        <pc:chgData name="daniel gomez" userId="a07344d2709234b1" providerId="LiveId" clId="{864381C7-D074-4A23-873C-7CC6A6C87155}" dt="2022-06-25T03:04:04.917" v="1622" actId="1076"/>
        <pc:sldMkLst>
          <pc:docMk/>
          <pc:sldMk cId="3910997781" sldId="276"/>
        </pc:sldMkLst>
        <pc:spChg chg="del">
          <ac:chgData name="daniel gomez" userId="a07344d2709234b1" providerId="LiveId" clId="{864381C7-D074-4A23-873C-7CC6A6C87155}" dt="2022-06-25T02:37:44.623" v="1466" actId="478"/>
          <ac:spMkLst>
            <pc:docMk/>
            <pc:sldMk cId="3910997781" sldId="276"/>
            <ac:spMk id="2" creationId="{6F631F07-9867-4C16-AD8B-F19EC107AFA1}"/>
          </ac:spMkLst>
        </pc:spChg>
        <pc:spChg chg="del">
          <ac:chgData name="daniel gomez" userId="a07344d2709234b1" providerId="LiveId" clId="{864381C7-D074-4A23-873C-7CC6A6C87155}" dt="2022-06-25T02:37:51.211" v="1468" actId="478"/>
          <ac:spMkLst>
            <pc:docMk/>
            <pc:sldMk cId="3910997781" sldId="276"/>
            <ac:spMk id="6" creationId="{FE3D96BA-C2A0-4CC5-BEEF-CE46EEF8D163}"/>
          </ac:spMkLst>
        </pc:spChg>
        <pc:spChg chg="mod">
          <ac:chgData name="daniel gomez" userId="a07344d2709234b1" providerId="LiveId" clId="{864381C7-D074-4A23-873C-7CC6A6C87155}" dt="2022-06-24T21:50:09.020" v="439"/>
          <ac:spMkLst>
            <pc:docMk/>
            <pc:sldMk cId="3910997781" sldId="276"/>
            <ac:spMk id="7" creationId="{CD3EB90C-C129-5641-B827-362DB8B1A3E7}"/>
          </ac:spMkLst>
        </pc:spChg>
        <pc:spChg chg="mod">
          <ac:chgData name="daniel gomez" userId="a07344d2709234b1" providerId="LiveId" clId="{864381C7-D074-4A23-873C-7CC6A6C87155}" dt="2022-06-24T21:50:09.020" v="439"/>
          <ac:spMkLst>
            <pc:docMk/>
            <pc:sldMk cId="3910997781" sldId="276"/>
            <ac:spMk id="8" creationId="{00E2F5A1-4875-00E2-9A6A-F59DB674F09C}"/>
          </ac:spMkLst>
        </pc:spChg>
        <pc:spChg chg="mod">
          <ac:chgData name="daniel gomez" userId="a07344d2709234b1" providerId="LiveId" clId="{864381C7-D074-4A23-873C-7CC6A6C87155}" dt="2022-06-24T21:50:09.020" v="439"/>
          <ac:spMkLst>
            <pc:docMk/>
            <pc:sldMk cId="3910997781" sldId="276"/>
            <ac:spMk id="9" creationId="{AFC99429-DECC-F7F0-3A4F-D14481EE306E}"/>
          </ac:spMkLst>
        </pc:spChg>
        <pc:spChg chg="mod">
          <ac:chgData name="daniel gomez" userId="a07344d2709234b1" providerId="LiveId" clId="{864381C7-D074-4A23-873C-7CC6A6C87155}" dt="2022-06-24T21:50:09.020" v="439"/>
          <ac:spMkLst>
            <pc:docMk/>
            <pc:sldMk cId="3910997781" sldId="276"/>
            <ac:spMk id="10" creationId="{1054B530-7EE3-1A1A-58C5-96CE61826E73}"/>
          </ac:spMkLst>
        </pc:spChg>
        <pc:spChg chg="mod">
          <ac:chgData name="daniel gomez" userId="a07344d2709234b1" providerId="LiveId" clId="{864381C7-D074-4A23-873C-7CC6A6C87155}" dt="2022-06-24T21:50:09.020" v="439"/>
          <ac:spMkLst>
            <pc:docMk/>
            <pc:sldMk cId="3910997781" sldId="276"/>
            <ac:spMk id="11" creationId="{14636C55-7CE4-5840-D0A4-696886881551}"/>
          </ac:spMkLst>
        </pc:spChg>
        <pc:spChg chg="add del mod">
          <ac:chgData name="daniel gomez" userId="a07344d2709234b1" providerId="LiveId" clId="{864381C7-D074-4A23-873C-7CC6A6C87155}" dt="2022-06-25T02:37:47.214" v="1467" actId="478"/>
          <ac:spMkLst>
            <pc:docMk/>
            <pc:sldMk cId="3910997781" sldId="276"/>
            <ac:spMk id="12" creationId="{7E93BAC4-9418-8311-1381-DEC86C6CEA03}"/>
          </ac:spMkLst>
        </pc:spChg>
        <pc:spChg chg="add mod">
          <ac:chgData name="daniel gomez" userId="a07344d2709234b1" providerId="LiveId" clId="{864381C7-D074-4A23-873C-7CC6A6C87155}" dt="2022-06-25T03:04:04.917" v="1622" actId="1076"/>
          <ac:spMkLst>
            <pc:docMk/>
            <pc:sldMk cId="3910997781" sldId="276"/>
            <ac:spMk id="13" creationId="{F9703B47-3038-5BE8-A00B-919912DA7A01}"/>
          </ac:spMkLst>
        </pc:spChg>
        <pc:grpChg chg="add mod">
          <ac:chgData name="daniel gomez" userId="a07344d2709234b1" providerId="LiveId" clId="{864381C7-D074-4A23-873C-7CC6A6C87155}" dt="2022-06-24T21:50:09.020" v="439"/>
          <ac:grpSpMkLst>
            <pc:docMk/>
            <pc:sldMk cId="3910997781" sldId="276"/>
            <ac:grpSpMk id="5" creationId="{81B097A0-50F2-ABA1-3027-9857B2934CD7}"/>
          </ac:grpSpMkLst>
        </pc:grpChg>
        <pc:graphicFrameChg chg="mod modGraphic">
          <ac:chgData name="daniel gomez" userId="a07344d2709234b1" providerId="LiveId" clId="{864381C7-D074-4A23-873C-7CC6A6C87155}" dt="2022-06-25T03:03:59.987" v="1621" actId="1076"/>
          <ac:graphicFrameMkLst>
            <pc:docMk/>
            <pc:sldMk cId="3910997781" sldId="276"/>
            <ac:graphicFrameMk id="4" creationId="{7540C538-BB4C-4890-B71F-7371979D2EA8}"/>
          </ac:graphicFrameMkLst>
        </pc:graphicFrameChg>
      </pc:sldChg>
      <pc:sldChg chg="addSp delSp modSp mod">
        <pc:chgData name="daniel gomez" userId="a07344d2709234b1" providerId="LiveId" clId="{864381C7-D074-4A23-873C-7CC6A6C87155}" dt="2022-06-25T02:52:50.979" v="1582" actId="1076"/>
        <pc:sldMkLst>
          <pc:docMk/>
          <pc:sldMk cId="3265258152" sldId="277"/>
        </pc:sldMkLst>
        <pc:spChg chg="del">
          <ac:chgData name="daniel gomez" userId="a07344d2709234b1" providerId="LiveId" clId="{864381C7-D074-4A23-873C-7CC6A6C87155}" dt="2022-06-25T02:42:24.928" v="1512" actId="478"/>
          <ac:spMkLst>
            <pc:docMk/>
            <pc:sldMk cId="3265258152" sldId="277"/>
            <ac:spMk id="2" creationId="{6F631F07-9867-4C16-AD8B-F19EC107AFA1}"/>
          </ac:spMkLst>
        </pc:spChg>
        <pc:spChg chg="del">
          <ac:chgData name="daniel gomez" userId="a07344d2709234b1" providerId="LiveId" clId="{864381C7-D074-4A23-873C-7CC6A6C87155}" dt="2022-06-25T02:42:30.223" v="1514" actId="478"/>
          <ac:spMkLst>
            <pc:docMk/>
            <pc:sldMk cId="3265258152" sldId="277"/>
            <ac:spMk id="5" creationId="{B5C6E746-6BB1-48F5-8A4D-BC0A9D9EACD1}"/>
          </ac:spMkLst>
        </pc:spChg>
        <pc:spChg chg="mod">
          <ac:chgData name="daniel gomez" userId="a07344d2709234b1" providerId="LiveId" clId="{864381C7-D074-4A23-873C-7CC6A6C87155}" dt="2022-06-24T21:50:13.245" v="440"/>
          <ac:spMkLst>
            <pc:docMk/>
            <pc:sldMk cId="3265258152" sldId="277"/>
            <ac:spMk id="7" creationId="{2DDA05BA-F907-C175-A051-6F9C2607DD87}"/>
          </ac:spMkLst>
        </pc:spChg>
        <pc:spChg chg="mod">
          <ac:chgData name="daniel gomez" userId="a07344d2709234b1" providerId="LiveId" clId="{864381C7-D074-4A23-873C-7CC6A6C87155}" dt="2022-06-24T21:50:13.245" v="440"/>
          <ac:spMkLst>
            <pc:docMk/>
            <pc:sldMk cId="3265258152" sldId="277"/>
            <ac:spMk id="8" creationId="{D1540043-9488-38B3-3F28-EB8ED9E68DBD}"/>
          </ac:spMkLst>
        </pc:spChg>
        <pc:spChg chg="mod">
          <ac:chgData name="daniel gomez" userId="a07344d2709234b1" providerId="LiveId" clId="{864381C7-D074-4A23-873C-7CC6A6C87155}" dt="2022-06-24T21:50:13.245" v="440"/>
          <ac:spMkLst>
            <pc:docMk/>
            <pc:sldMk cId="3265258152" sldId="277"/>
            <ac:spMk id="9" creationId="{47B75434-432C-42DD-CE95-021A1E4ADA7C}"/>
          </ac:spMkLst>
        </pc:spChg>
        <pc:spChg chg="mod">
          <ac:chgData name="daniel gomez" userId="a07344d2709234b1" providerId="LiveId" clId="{864381C7-D074-4A23-873C-7CC6A6C87155}" dt="2022-06-24T21:50:13.245" v="440"/>
          <ac:spMkLst>
            <pc:docMk/>
            <pc:sldMk cId="3265258152" sldId="277"/>
            <ac:spMk id="10" creationId="{E0EB2F31-5052-B1FA-088D-BCCDE4F15E92}"/>
          </ac:spMkLst>
        </pc:spChg>
        <pc:spChg chg="mod">
          <ac:chgData name="daniel gomez" userId="a07344d2709234b1" providerId="LiveId" clId="{864381C7-D074-4A23-873C-7CC6A6C87155}" dt="2022-06-24T21:50:13.245" v="440"/>
          <ac:spMkLst>
            <pc:docMk/>
            <pc:sldMk cId="3265258152" sldId="277"/>
            <ac:spMk id="11" creationId="{B1F1AC46-A835-AFEB-32C8-2D08A442A801}"/>
          </ac:spMkLst>
        </pc:spChg>
        <pc:spChg chg="add del mod">
          <ac:chgData name="daniel gomez" userId="a07344d2709234b1" providerId="LiveId" clId="{864381C7-D074-4A23-873C-7CC6A6C87155}" dt="2022-06-25T02:42:26.647" v="1513" actId="478"/>
          <ac:spMkLst>
            <pc:docMk/>
            <pc:sldMk cId="3265258152" sldId="277"/>
            <ac:spMk id="12" creationId="{D31D9DAD-7969-D5F4-0DF5-1FA81EB27AA3}"/>
          </ac:spMkLst>
        </pc:spChg>
        <pc:grpChg chg="add mod">
          <ac:chgData name="daniel gomez" userId="a07344d2709234b1" providerId="LiveId" clId="{864381C7-D074-4A23-873C-7CC6A6C87155}" dt="2022-06-24T21:50:13.245" v="440"/>
          <ac:grpSpMkLst>
            <pc:docMk/>
            <pc:sldMk cId="3265258152" sldId="277"/>
            <ac:grpSpMk id="6" creationId="{F72E49F9-5402-6C7B-587F-91E98A6D2145}"/>
          </ac:grpSpMkLst>
        </pc:grpChg>
        <pc:graphicFrameChg chg="mod modGraphic">
          <ac:chgData name="daniel gomez" userId="a07344d2709234b1" providerId="LiveId" clId="{864381C7-D074-4A23-873C-7CC6A6C87155}" dt="2022-06-25T02:52:50.979" v="1582" actId="1076"/>
          <ac:graphicFrameMkLst>
            <pc:docMk/>
            <pc:sldMk cId="3265258152" sldId="277"/>
            <ac:graphicFrameMk id="4" creationId="{7540C538-BB4C-4890-B71F-7371979D2EA8}"/>
          </ac:graphicFrameMkLst>
        </pc:graphicFrameChg>
        <pc:graphicFrameChg chg="add mod">
          <ac:chgData name="daniel gomez" userId="a07344d2709234b1" providerId="LiveId" clId="{864381C7-D074-4A23-873C-7CC6A6C87155}" dt="2022-06-25T02:52:46.728" v="1581" actId="1076"/>
          <ac:graphicFrameMkLst>
            <pc:docMk/>
            <pc:sldMk cId="3265258152" sldId="277"/>
            <ac:graphicFrameMk id="13" creationId="{206A0D07-4D16-E05E-A8AB-D94BF4FB7FA5}"/>
          </ac:graphicFrameMkLst>
        </pc:graphicFrameChg>
      </pc:sldChg>
      <pc:sldChg chg="addSp delSp modSp del mod ord">
        <pc:chgData name="daniel gomez" userId="a07344d2709234b1" providerId="LiveId" clId="{864381C7-D074-4A23-873C-7CC6A6C87155}" dt="2022-06-25T02:51:58.860" v="1572" actId="47"/>
        <pc:sldMkLst>
          <pc:docMk/>
          <pc:sldMk cId="1069776731" sldId="278"/>
        </pc:sldMkLst>
        <pc:spChg chg="mod">
          <ac:chgData name="daniel gomez" userId="a07344d2709234b1" providerId="LiveId" clId="{864381C7-D074-4A23-873C-7CC6A6C87155}" dt="2022-06-24T21:50:18.005" v="441"/>
          <ac:spMkLst>
            <pc:docMk/>
            <pc:sldMk cId="1069776731" sldId="278"/>
            <ac:spMk id="7" creationId="{DA75C18C-698E-8F72-0A5C-CCBB9EDBEA68}"/>
          </ac:spMkLst>
        </pc:spChg>
        <pc:spChg chg="mod">
          <ac:chgData name="daniel gomez" userId="a07344d2709234b1" providerId="LiveId" clId="{864381C7-D074-4A23-873C-7CC6A6C87155}" dt="2022-06-24T21:50:18.005" v="441"/>
          <ac:spMkLst>
            <pc:docMk/>
            <pc:sldMk cId="1069776731" sldId="278"/>
            <ac:spMk id="8" creationId="{DFBCC266-9C41-7D1D-8B7B-74880D36774D}"/>
          </ac:spMkLst>
        </pc:spChg>
        <pc:spChg chg="mod">
          <ac:chgData name="daniel gomez" userId="a07344d2709234b1" providerId="LiveId" clId="{864381C7-D074-4A23-873C-7CC6A6C87155}" dt="2022-06-24T21:50:18.005" v="441"/>
          <ac:spMkLst>
            <pc:docMk/>
            <pc:sldMk cId="1069776731" sldId="278"/>
            <ac:spMk id="9" creationId="{DA5F7930-0F51-BF6F-0095-E398D16846FA}"/>
          </ac:spMkLst>
        </pc:spChg>
        <pc:spChg chg="mod">
          <ac:chgData name="daniel gomez" userId="a07344d2709234b1" providerId="LiveId" clId="{864381C7-D074-4A23-873C-7CC6A6C87155}" dt="2022-06-24T21:50:18.005" v="441"/>
          <ac:spMkLst>
            <pc:docMk/>
            <pc:sldMk cId="1069776731" sldId="278"/>
            <ac:spMk id="10" creationId="{A8CD337C-B11F-B764-ED2B-0074CEE6BD12}"/>
          </ac:spMkLst>
        </pc:spChg>
        <pc:spChg chg="mod">
          <ac:chgData name="daniel gomez" userId="a07344d2709234b1" providerId="LiveId" clId="{864381C7-D074-4A23-873C-7CC6A6C87155}" dt="2022-06-24T21:50:18.005" v="441"/>
          <ac:spMkLst>
            <pc:docMk/>
            <pc:sldMk cId="1069776731" sldId="278"/>
            <ac:spMk id="11" creationId="{7A9E1852-03D5-EA9C-FBE6-CE7B9973509F}"/>
          </ac:spMkLst>
        </pc:spChg>
        <pc:grpChg chg="add mod">
          <ac:chgData name="daniel gomez" userId="a07344d2709234b1" providerId="LiveId" clId="{864381C7-D074-4A23-873C-7CC6A6C87155}" dt="2022-06-24T21:50:18.005" v="441"/>
          <ac:grpSpMkLst>
            <pc:docMk/>
            <pc:sldMk cId="1069776731" sldId="278"/>
            <ac:grpSpMk id="6" creationId="{54528874-4D82-BF17-905A-DD6D0062CD82}"/>
          </ac:grpSpMkLst>
        </pc:grpChg>
        <pc:graphicFrameChg chg="del modGraphic">
          <ac:chgData name="daniel gomez" userId="a07344d2709234b1" providerId="LiveId" clId="{864381C7-D074-4A23-873C-7CC6A6C87155}" dt="2022-06-25T02:51:49.199" v="1569" actId="21"/>
          <ac:graphicFrameMkLst>
            <pc:docMk/>
            <pc:sldMk cId="1069776731" sldId="278"/>
            <ac:graphicFrameMk id="4" creationId="{7540C538-BB4C-4890-B71F-7371979D2EA8}"/>
          </ac:graphicFrameMkLst>
        </pc:graphicFrameChg>
      </pc:sldChg>
      <pc:sldChg chg="addSp delSp modSp mod ord">
        <pc:chgData name="daniel gomez" userId="a07344d2709234b1" providerId="LiveId" clId="{864381C7-D074-4A23-873C-7CC6A6C87155}" dt="2022-06-25T02:56:02.078" v="1589" actId="1076"/>
        <pc:sldMkLst>
          <pc:docMk/>
          <pc:sldMk cId="2914183700" sldId="279"/>
        </pc:sldMkLst>
        <pc:spChg chg="del">
          <ac:chgData name="daniel gomez" userId="a07344d2709234b1" providerId="LiveId" clId="{864381C7-D074-4A23-873C-7CC6A6C87155}" dt="2022-06-25T02:50:58.672" v="1559" actId="478"/>
          <ac:spMkLst>
            <pc:docMk/>
            <pc:sldMk cId="2914183700" sldId="279"/>
            <ac:spMk id="2" creationId="{6F631F07-9867-4C16-AD8B-F19EC107AFA1}"/>
          </ac:spMkLst>
        </pc:spChg>
        <pc:spChg chg="del">
          <ac:chgData name="daniel gomez" userId="a07344d2709234b1" providerId="LiveId" clId="{864381C7-D074-4A23-873C-7CC6A6C87155}" dt="2022-06-25T02:51:03.909" v="1561" actId="478"/>
          <ac:spMkLst>
            <pc:docMk/>
            <pc:sldMk cId="2914183700" sldId="279"/>
            <ac:spMk id="5" creationId="{4671594F-D4F6-4943-9411-6888CBAA05EC}"/>
          </ac:spMkLst>
        </pc:spChg>
        <pc:spChg chg="mod">
          <ac:chgData name="daniel gomez" userId="a07344d2709234b1" providerId="LiveId" clId="{864381C7-D074-4A23-873C-7CC6A6C87155}" dt="2022-06-24T21:50:21.566" v="442"/>
          <ac:spMkLst>
            <pc:docMk/>
            <pc:sldMk cId="2914183700" sldId="279"/>
            <ac:spMk id="7" creationId="{F669AEA1-F5BE-590E-4631-E265BA0DD03B}"/>
          </ac:spMkLst>
        </pc:spChg>
        <pc:spChg chg="mod">
          <ac:chgData name="daniel gomez" userId="a07344d2709234b1" providerId="LiveId" clId="{864381C7-D074-4A23-873C-7CC6A6C87155}" dt="2022-06-24T21:50:21.566" v="442"/>
          <ac:spMkLst>
            <pc:docMk/>
            <pc:sldMk cId="2914183700" sldId="279"/>
            <ac:spMk id="8" creationId="{B59B068A-849B-A14C-6B34-671BA13B97E2}"/>
          </ac:spMkLst>
        </pc:spChg>
        <pc:spChg chg="mod">
          <ac:chgData name="daniel gomez" userId="a07344d2709234b1" providerId="LiveId" clId="{864381C7-D074-4A23-873C-7CC6A6C87155}" dt="2022-06-24T21:50:21.566" v="442"/>
          <ac:spMkLst>
            <pc:docMk/>
            <pc:sldMk cId="2914183700" sldId="279"/>
            <ac:spMk id="9" creationId="{5458E9BC-3794-8DA7-DFA0-70CE2EF74B74}"/>
          </ac:spMkLst>
        </pc:spChg>
        <pc:spChg chg="mod">
          <ac:chgData name="daniel gomez" userId="a07344d2709234b1" providerId="LiveId" clId="{864381C7-D074-4A23-873C-7CC6A6C87155}" dt="2022-06-24T21:50:21.566" v="442"/>
          <ac:spMkLst>
            <pc:docMk/>
            <pc:sldMk cId="2914183700" sldId="279"/>
            <ac:spMk id="10" creationId="{ABAC3208-0482-9DCC-5D2F-E6D7A8EE5EB9}"/>
          </ac:spMkLst>
        </pc:spChg>
        <pc:spChg chg="mod">
          <ac:chgData name="daniel gomez" userId="a07344d2709234b1" providerId="LiveId" clId="{864381C7-D074-4A23-873C-7CC6A6C87155}" dt="2022-06-24T21:50:21.566" v="442"/>
          <ac:spMkLst>
            <pc:docMk/>
            <pc:sldMk cId="2914183700" sldId="279"/>
            <ac:spMk id="11" creationId="{2E085ADB-4906-E73F-0839-56CF209A8044}"/>
          </ac:spMkLst>
        </pc:spChg>
        <pc:spChg chg="add del mod">
          <ac:chgData name="daniel gomez" userId="a07344d2709234b1" providerId="LiveId" clId="{864381C7-D074-4A23-873C-7CC6A6C87155}" dt="2022-06-25T02:51:00.578" v="1560" actId="478"/>
          <ac:spMkLst>
            <pc:docMk/>
            <pc:sldMk cId="2914183700" sldId="279"/>
            <ac:spMk id="12" creationId="{BD23B99F-27A6-23F8-311C-194BB59DFF53}"/>
          </ac:spMkLst>
        </pc:spChg>
        <pc:grpChg chg="add mod">
          <ac:chgData name="daniel gomez" userId="a07344d2709234b1" providerId="LiveId" clId="{864381C7-D074-4A23-873C-7CC6A6C87155}" dt="2022-06-24T21:50:21.566" v="442"/>
          <ac:grpSpMkLst>
            <pc:docMk/>
            <pc:sldMk cId="2914183700" sldId="279"/>
            <ac:grpSpMk id="6" creationId="{867A5368-EDDB-B6A6-5D53-74D0BA24C041}"/>
          </ac:grpSpMkLst>
        </pc:grpChg>
        <pc:graphicFrameChg chg="mod modGraphic">
          <ac:chgData name="daniel gomez" userId="a07344d2709234b1" providerId="LiveId" clId="{864381C7-D074-4A23-873C-7CC6A6C87155}" dt="2022-06-25T02:56:02.078" v="1589" actId="1076"/>
          <ac:graphicFrameMkLst>
            <pc:docMk/>
            <pc:sldMk cId="2914183700" sldId="279"/>
            <ac:graphicFrameMk id="4" creationId="{7540C538-BB4C-4890-B71F-7371979D2EA8}"/>
          </ac:graphicFrameMkLst>
        </pc:graphicFrameChg>
      </pc:sldChg>
      <pc:sldChg chg="addSp delSp modSp mod ord">
        <pc:chgData name="daniel gomez" userId="a07344d2709234b1" providerId="LiveId" clId="{864381C7-D074-4A23-873C-7CC6A6C87155}" dt="2022-06-25T02:59:27.341" v="1605" actId="1076"/>
        <pc:sldMkLst>
          <pc:docMk/>
          <pc:sldMk cId="2773925632" sldId="280"/>
        </pc:sldMkLst>
        <pc:spChg chg="del">
          <ac:chgData name="daniel gomez" userId="a07344d2709234b1" providerId="LiveId" clId="{864381C7-D074-4A23-873C-7CC6A6C87155}" dt="2022-06-25T02:58:17.197" v="1592" actId="478"/>
          <ac:spMkLst>
            <pc:docMk/>
            <pc:sldMk cId="2773925632" sldId="280"/>
            <ac:spMk id="2" creationId="{6F631F07-9867-4C16-AD8B-F19EC107AFA1}"/>
          </ac:spMkLst>
        </pc:spChg>
        <pc:spChg chg="del">
          <ac:chgData name="daniel gomez" userId="a07344d2709234b1" providerId="LiveId" clId="{864381C7-D074-4A23-873C-7CC6A6C87155}" dt="2022-06-25T02:58:13.793" v="1591" actId="478"/>
          <ac:spMkLst>
            <pc:docMk/>
            <pc:sldMk cId="2773925632" sldId="280"/>
            <ac:spMk id="5" creationId="{A539DD28-8160-4DD7-B5ED-2A6544213B7F}"/>
          </ac:spMkLst>
        </pc:spChg>
        <pc:spChg chg="mod">
          <ac:chgData name="daniel gomez" userId="a07344d2709234b1" providerId="LiveId" clId="{864381C7-D074-4A23-873C-7CC6A6C87155}" dt="2022-06-24T21:50:25.132" v="443"/>
          <ac:spMkLst>
            <pc:docMk/>
            <pc:sldMk cId="2773925632" sldId="280"/>
            <ac:spMk id="7" creationId="{0EB34B89-4408-C1A3-4D80-496F3D245D6E}"/>
          </ac:spMkLst>
        </pc:spChg>
        <pc:spChg chg="mod">
          <ac:chgData name="daniel gomez" userId="a07344d2709234b1" providerId="LiveId" clId="{864381C7-D074-4A23-873C-7CC6A6C87155}" dt="2022-06-24T21:50:25.132" v="443"/>
          <ac:spMkLst>
            <pc:docMk/>
            <pc:sldMk cId="2773925632" sldId="280"/>
            <ac:spMk id="8" creationId="{4798E931-BA0E-50BC-2E34-711D9F329B87}"/>
          </ac:spMkLst>
        </pc:spChg>
        <pc:spChg chg="mod">
          <ac:chgData name="daniel gomez" userId="a07344d2709234b1" providerId="LiveId" clId="{864381C7-D074-4A23-873C-7CC6A6C87155}" dt="2022-06-24T21:50:25.132" v="443"/>
          <ac:spMkLst>
            <pc:docMk/>
            <pc:sldMk cId="2773925632" sldId="280"/>
            <ac:spMk id="9" creationId="{E5429318-DCB0-125F-6CC4-F6AA0CC6BE80}"/>
          </ac:spMkLst>
        </pc:spChg>
        <pc:spChg chg="mod">
          <ac:chgData name="daniel gomez" userId="a07344d2709234b1" providerId="LiveId" clId="{864381C7-D074-4A23-873C-7CC6A6C87155}" dt="2022-06-24T21:50:25.132" v="443"/>
          <ac:spMkLst>
            <pc:docMk/>
            <pc:sldMk cId="2773925632" sldId="280"/>
            <ac:spMk id="10" creationId="{66A7EDE9-C140-1C1D-6EEA-731080338A72}"/>
          </ac:spMkLst>
        </pc:spChg>
        <pc:spChg chg="mod">
          <ac:chgData name="daniel gomez" userId="a07344d2709234b1" providerId="LiveId" clId="{864381C7-D074-4A23-873C-7CC6A6C87155}" dt="2022-06-24T21:50:25.132" v="443"/>
          <ac:spMkLst>
            <pc:docMk/>
            <pc:sldMk cId="2773925632" sldId="280"/>
            <ac:spMk id="11" creationId="{06E9E5F2-F237-3D2A-AD58-7AEF9568B04F}"/>
          </ac:spMkLst>
        </pc:spChg>
        <pc:spChg chg="add del mod">
          <ac:chgData name="daniel gomez" userId="a07344d2709234b1" providerId="LiveId" clId="{864381C7-D074-4A23-873C-7CC6A6C87155}" dt="2022-06-25T02:58:20.875" v="1593" actId="478"/>
          <ac:spMkLst>
            <pc:docMk/>
            <pc:sldMk cId="2773925632" sldId="280"/>
            <ac:spMk id="12" creationId="{61128D27-A05E-5A77-04A5-9DE474EA2104}"/>
          </ac:spMkLst>
        </pc:spChg>
        <pc:grpChg chg="add mod">
          <ac:chgData name="daniel gomez" userId="a07344d2709234b1" providerId="LiveId" clId="{864381C7-D074-4A23-873C-7CC6A6C87155}" dt="2022-06-24T21:50:25.132" v="443"/>
          <ac:grpSpMkLst>
            <pc:docMk/>
            <pc:sldMk cId="2773925632" sldId="280"/>
            <ac:grpSpMk id="6" creationId="{34E8665D-4D15-F6F8-4D5E-5DF5212D4916}"/>
          </ac:grpSpMkLst>
        </pc:grpChg>
        <pc:graphicFrameChg chg="mod modGraphic">
          <ac:chgData name="daniel gomez" userId="a07344d2709234b1" providerId="LiveId" clId="{864381C7-D074-4A23-873C-7CC6A6C87155}" dt="2022-06-25T02:59:27.341" v="1605" actId="1076"/>
          <ac:graphicFrameMkLst>
            <pc:docMk/>
            <pc:sldMk cId="2773925632" sldId="280"/>
            <ac:graphicFrameMk id="4" creationId="{7540C538-BB4C-4890-B71F-7371979D2EA8}"/>
          </ac:graphicFrameMkLst>
        </pc:graphicFrameChg>
        <pc:graphicFrameChg chg="add mod modGraphic">
          <ac:chgData name="daniel gomez" userId="a07344d2709234b1" providerId="LiveId" clId="{864381C7-D074-4A23-873C-7CC6A6C87155}" dt="2022-06-25T02:59:23.390" v="1604" actId="1076"/>
          <ac:graphicFrameMkLst>
            <pc:docMk/>
            <pc:sldMk cId="2773925632" sldId="280"/>
            <ac:graphicFrameMk id="13" creationId="{9FC5A05A-B5A5-45DB-F8F4-CE41370E126B}"/>
          </ac:graphicFrameMkLst>
        </pc:graphicFrameChg>
      </pc:sldChg>
      <pc:sldChg chg="addSp delSp modSp mod ord">
        <pc:chgData name="daniel gomez" userId="a07344d2709234b1" providerId="LiveId" clId="{864381C7-D074-4A23-873C-7CC6A6C87155}" dt="2022-06-25T02:52:21.736" v="1577" actId="1076"/>
        <pc:sldMkLst>
          <pc:docMk/>
          <pc:sldMk cId="518004051" sldId="281"/>
        </pc:sldMkLst>
        <pc:spChg chg="del">
          <ac:chgData name="daniel gomez" userId="a07344d2709234b1" providerId="LiveId" clId="{864381C7-D074-4A23-873C-7CC6A6C87155}" dt="2022-06-25T02:52:07.746" v="1574" actId="478"/>
          <ac:spMkLst>
            <pc:docMk/>
            <pc:sldMk cId="518004051" sldId="281"/>
            <ac:spMk id="2" creationId="{6F631F07-9867-4C16-AD8B-F19EC107AFA1}"/>
          </ac:spMkLst>
        </pc:spChg>
        <pc:spChg chg="del">
          <ac:chgData name="daniel gomez" userId="a07344d2709234b1" providerId="LiveId" clId="{864381C7-D074-4A23-873C-7CC6A6C87155}" dt="2022-06-25T02:52:03.952" v="1573" actId="478"/>
          <ac:spMkLst>
            <pc:docMk/>
            <pc:sldMk cId="518004051" sldId="281"/>
            <ac:spMk id="5" creationId="{304AC475-EA32-4317-BC42-CB7235EEC578}"/>
          </ac:spMkLst>
        </pc:spChg>
        <pc:spChg chg="mod">
          <ac:chgData name="daniel gomez" userId="a07344d2709234b1" providerId="LiveId" clId="{864381C7-D074-4A23-873C-7CC6A6C87155}" dt="2022-06-24T21:50:28.854" v="444"/>
          <ac:spMkLst>
            <pc:docMk/>
            <pc:sldMk cId="518004051" sldId="281"/>
            <ac:spMk id="7" creationId="{E8D85594-3ABB-6858-C4A6-7FEA668629F8}"/>
          </ac:spMkLst>
        </pc:spChg>
        <pc:spChg chg="mod">
          <ac:chgData name="daniel gomez" userId="a07344d2709234b1" providerId="LiveId" clId="{864381C7-D074-4A23-873C-7CC6A6C87155}" dt="2022-06-24T21:50:28.854" v="444"/>
          <ac:spMkLst>
            <pc:docMk/>
            <pc:sldMk cId="518004051" sldId="281"/>
            <ac:spMk id="8" creationId="{AA0246FD-7E89-D1EB-9485-9560F37C692C}"/>
          </ac:spMkLst>
        </pc:spChg>
        <pc:spChg chg="mod">
          <ac:chgData name="daniel gomez" userId="a07344d2709234b1" providerId="LiveId" clId="{864381C7-D074-4A23-873C-7CC6A6C87155}" dt="2022-06-24T21:50:28.854" v="444"/>
          <ac:spMkLst>
            <pc:docMk/>
            <pc:sldMk cId="518004051" sldId="281"/>
            <ac:spMk id="9" creationId="{C3D1BCF1-62B1-899E-AEE2-DE88C9669A59}"/>
          </ac:spMkLst>
        </pc:spChg>
        <pc:spChg chg="mod">
          <ac:chgData name="daniel gomez" userId="a07344d2709234b1" providerId="LiveId" clId="{864381C7-D074-4A23-873C-7CC6A6C87155}" dt="2022-06-24T21:50:28.854" v="444"/>
          <ac:spMkLst>
            <pc:docMk/>
            <pc:sldMk cId="518004051" sldId="281"/>
            <ac:spMk id="10" creationId="{3136BB90-EABB-AFAC-05B5-01EED6F9117D}"/>
          </ac:spMkLst>
        </pc:spChg>
        <pc:spChg chg="mod">
          <ac:chgData name="daniel gomez" userId="a07344d2709234b1" providerId="LiveId" clId="{864381C7-D074-4A23-873C-7CC6A6C87155}" dt="2022-06-24T21:50:28.854" v="444"/>
          <ac:spMkLst>
            <pc:docMk/>
            <pc:sldMk cId="518004051" sldId="281"/>
            <ac:spMk id="11" creationId="{D618ED93-C59F-7488-2010-13ADA9C17A75}"/>
          </ac:spMkLst>
        </pc:spChg>
        <pc:spChg chg="add del mod">
          <ac:chgData name="daniel gomez" userId="a07344d2709234b1" providerId="LiveId" clId="{864381C7-D074-4A23-873C-7CC6A6C87155}" dt="2022-06-25T02:52:11.259" v="1575" actId="478"/>
          <ac:spMkLst>
            <pc:docMk/>
            <pc:sldMk cId="518004051" sldId="281"/>
            <ac:spMk id="12" creationId="{0A7C29FA-D941-9D53-3383-68F3469A10B6}"/>
          </ac:spMkLst>
        </pc:spChg>
        <pc:grpChg chg="add mod">
          <ac:chgData name="daniel gomez" userId="a07344d2709234b1" providerId="LiveId" clId="{864381C7-D074-4A23-873C-7CC6A6C87155}" dt="2022-06-24T21:50:28.854" v="444"/>
          <ac:grpSpMkLst>
            <pc:docMk/>
            <pc:sldMk cId="518004051" sldId="281"/>
            <ac:grpSpMk id="6" creationId="{E494454F-B32D-5FC0-5C2F-FE432BCBE9ED}"/>
          </ac:grpSpMkLst>
        </pc:grpChg>
        <pc:graphicFrameChg chg="mod modGraphic">
          <ac:chgData name="daniel gomez" userId="a07344d2709234b1" providerId="LiveId" clId="{864381C7-D074-4A23-873C-7CC6A6C87155}" dt="2022-06-25T02:52:21.736" v="1577" actId="1076"/>
          <ac:graphicFrameMkLst>
            <pc:docMk/>
            <pc:sldMk cId="518004051" sldId="281"/>
            <ac:graphicFrameMk id="4" creationId="{7540C538-BB4C-4890-B71F-7371979D2EA8}"/>
          </ac:graphicFrameMkLst>
        </pc:graphicFrameChg>
      </pc:sldChg>
      <pc:sldChg chg="addSp delSp modSp mod">
        <pc:chgData name="daniel gomez" userId="a07344d2709234b1" providerId="LiveId" clId="{864381C7-D074-4A23-873C-7CC6A6C87155}" dt="2022-06-25T02:53:22.990" v="1587" actId="1076"/>
        <pc:sldMkLst>
          <pc:docMk/>
          <pc:sldMk cId="2718213799" sldId="282"/>
        </pc:sldMkLst>
        <pc:spChg chg="del">
          <ac:chgData name="daniel gomez" userId="a07344d2709234b1" providerId="LiveId" clId="{864381C7-D074-4A23-873C-7CC6A6C87155}" dt="2022-06-25T02:50:51.895" v="1557" actId="478"/>
          <ac:spMkLst>
            <pc:docMk/>
            <pc:sldMk cId="2718213799" sldId="282"/>
            <ac:spMk id="2" creationId="{6F631F07-9867-4C16-AD8B-F19EC107AFA1}"/>
          </ac:spMkLst>
        </pc:spChg>
        <pc:spChg chg="del">
          <ac:chgData name="daniel gomez" userId="a07344d2709234b1" providerId="LiveId" clId="{864381C7-D074-4A23-873C-7CC6A6C87155}" dt="2022-06-25T02:50:48.716" v="1556" actId="478"/>
          <ac:spMkLst>
            <pc:docMk/>
            <pc:sldMk cId="2718213799" sldId="282"/>
            <ac:spMk id="5" creationId="{C4B13901-46A0-4F29-A738-AD70A1593B6C}"/>
          </ac:spMkLst>
        </pc:spChg>
        <pc:spChg chg="mod">
          <ac:chgData name="daniel gomez" userId="a07344d2709234b1" providerId="LiveId" clId="{864381C7-D074-4A23-873C-7CC6A6C87155}" dt="2022-06-24T21:50:32.387" v="445"/>
          <ac:spMkLst>
            <pc:docMk/>
            <pc:sldMk cId="2718213799" sldId="282"/>
            <ac:spMk id="7" creationId="{B3B9067B-0EF2-E48F-8E0D-2A114B9C77D3}"/>
          </ac:spMkLst>
        </pc:spChg>
        <pc:spChg chg="mod">
          <ac:chgData name="daniel gomez" userId="a07344d2709234b1" providerId="LiveId" clId="{864381C7-D074-4A23-873C-7CC6A6C87155}" dt="2022-06-24T21:50:32.387" v="445"/>
          <ac:spMkLst>
            <pc:docMk/>
            <pc:sldMk cId="2718213799" sldId="282"/>
            <ac:spMk id="8" creationId="{04B66F18-8027-95E1-E3A9-A3D1D090C244}"/>
          </ac:spMkLst>
        </pc:spChg>
        <pc:spChg chg="mod">
          <ac:chgData name="daniel gomez" userId="a07344d2709234b1" providerId="LiveId" clId="{864381C7-D074-4A23-873C-7CC6A6C87155}" dt="2022-06-24T21:50:32.387" v="445"/>
          <ac:spMkLst>
            <pc:docMk/>
            <pc:sldMk cId="2718213799" sldId="282"/>
            <ac:spMk id="9" creationId="{5A4A33C9-7B4B-5403-A149-C1E06E41293B}"/>
          </ac:spMkLst>
        </pc:spChg>
        <pc:spChg chg="mod">
          <ac:chgData name="daniel gomez" userId="a07344d2709234b1" providerId="LiveId" clId="{864381C7-D074-4A23-873C-7CC6A6C87155}" dt="2022-06-24T21:50:32.387" v="445"/>
          <ac:spMkLst>
            <pc:docMk/>
            <pc:sldMk cId="2718213799" sldId="282"/>
            <ac:spMk id="10" creationId="{2C872490-959A-BE7B-8889-1AD278FA6C6A}"/>
          </ac:spMkLst>
        </pc:spChg>
        <pc:spChg chg="mod">
          <ac:chgData name="daniel gomez" userId="a07344d2709234b1" providerId="LiveId" clId="{864381C7-D074-4A23-873C-7CC6A6C87155}" dt="2022-06-24T21:50:32.387" v="445"/>
          <ac:spMkLst>
            <pc:docMk/>
            <pc:sldMk cId="2718213799" sldId="282"/>
            <ac:spMk id="11" creationId="{117E3A43-9670-2F3B-A6CC-A10B9FECE662}"/>
          </ac:spMkLst>
        </pc:spChg>
        <pc:spChg chg="add del mod">
          <ac:chgData name="daniel gomez" userId="a07344d2709234b1" providerId="LiveId" clId="{864381C7-D074-4A23-873C-7CC6A6C87155}" dt="2022-06-25T02:50:53.502" v="1558" actId="478"/>
          <ac:spMkLst>
            <pc:docMk/>
            <pc:sldMk cId="2718213799" sldId="282"/>
            <ac:spMk id="12" creationId="{60EDAAE8-1D11-E5DD-BCB5-E0C3E4546B41}"/>
          </ac:spMkLst>
        </pc:spChg>
        <pc:grpChg chg="add mod">
          <ac:chgData name="daniel gomez" userId="a07344d2709234b1" providerId="LiveId" clId="{864381C7-D074-4A23-873C-7CC6A6C87155}" dt="2022-06-24T21:50:32.387" v="445"/>
          <ac:grpSpMkLst>
            <pc:docMk/>
            <pc:sldMk cId="2718213799" sldId="282"/>
            <ac:grpSpMk id="6" creationId="{1CCAB6C0-C197-9861-5F37-D2F6E56BCBAB}"/>
          </ac:grpSpMkLst>
        </pc:grpChg>
        <pc:graphicFrameChg chg="mod modGraphic">
          <ac:chgData name="daniel gomez" userId="a07344d2709234b1" providerId="LiveId" clId="{864381C7-D074-4A23-873C-7CC6A6C87155}" dt="2022-06-25T02:53:22.990" v="1587" actId="1076"/>
          <ac:graphicFrameMkLst>
            <pc:docMk/>
            <pc:sldMk cId="2718213799" sldId="282"/>
            <ac:graphicFrameMk id="4" creationId="{7540C538-BB4C-4890-B71F-7371979D2EA8}"/>
          </ac:graphicFrameMkLst>
        </pc:graphicFrameChg>
      </pc:sldChg>
      <pc:sldChg chg="addSp delSp modSp mod ord">
        <pc:chgData name="daniel gomez" userId="a07344d2709234b1" providerId="LiveId" clId="{864381C7-D074-4A23-873C-7CC6A6C87155}" dt="2022-06-25T03:04:28.999" v="1623" actId="1076"/>
        <pc:sldMkLst>
          <pc:docMk/>
          <pc:sldMk cId="3717581728" sldId="283"/>
        </pc:sldMkLst>
        <pc:spChg chg="del">
          <ac:chgData name="daniel gomez" userId="a07344d2709234b1" providerId="LiveId" clId="{864381C7-D074-4A23-873C-7CC6A6C87155}" dt="2022-06-25T02:49:06.725" v="1537" actId="478"/>
          <ac:spMkLst>
            <pc:docMk/>
            <pc:sldMk cId="3717581728" sldId="283"/>
            <ac:spMk id="2" creationId="{6F631F07-9867-4C16-AD8B-F19EC107AFA1}"/>
          </ac:spMkLst>
        </pc:spChg>
        <pc:spChg chg="del">
          <ac:chgData name="daniel gomez" userId="a07344d2709234b1" providerId="LiveId" clId="{864381C7-D074-4A23-873C-7CC6A6C87155}" dt="2022-06-25T02:49:03.603" v="1536" actId="478"/>
          <ac:spMkLst>
            <pc:docMk/>
            <pc:sldMk cId="3717581728" sldId="283"/>
            <ac:spMk id="5" creationId="{04D1CC27-D0FF-4CF5-AA80-D69095F6399C}"/>
          </ac:spMkLst>
        </pc:spChg>
        <pc:spChg chg="mod">
          <ac:chgData name="daniel gomez" userId="a07344d2709234b1" providerId="LiveId" clId="{864381C7-D074-4A23-873C-7CC6A6C87155}" dt="2022-06-24T21:50:38.636" v="447"/>
          <ac:spMkLst>
            <pc:docMk/>
            <pc:sldMk cId="3717581728" sldId="283"/>
            <ac:spMk id="7" creationId="{5B4BADC7-BD95-4962-67BE-26D3F0933049}"/>
          </ac:spMkLst>
        </pc:spChg>
        <pc:spChg chg="mod">
          <ac:chgData name="daniel gomez" userId="a07344d2709234b1" providerId="LiveId" clId="{864381C7-D074-4A23-873C-7CC6A6C87155}" dt="2022-06-24T21:50:38.636" v="447"/>
          <ac:spMkLst>
            <pc:docMk/>
            <pc:sldMk cId="3717581728" sldId="283"/>
            <ac:spMk id="8" creationId="{9FB1F383-2A97-AD7F-F149-CA44546DA33F}"/>
          </ac:spMkLst>
        </pc:spChg>
        <pc:spChg chg="mod">
          <ac:chgData name="daniel gomez" userId="a07344d2709234b1" providerId="LiveId" clId="{864381C7-D074-4A23-873C-7CC6A6C87155}" dt="2022-06-24T21:50:38.636" v="447"/>
          <ac:spMkLst>
            <pc:docMk/>
            <pc:sldMk cId="3717581728" sldId="283"/>
            <ac:spMk id="9" creationId="{5EFB4CD0-2AEB-1CAC-A016-9F96FE989924}"/>
          </ac:spMkLst>
        </pc:spChg>
        <pc:spChg chg="mod">
          <ac:chgData name="daniel gomez" userId="a07344d2709234b1" providerId="LiveId" clId="{864381C7-D074-4A23-873C-7CC6A6C87155}" dt="2022-06-24T21:50:38.636" v="447"/>
          <ac:spMkLst>
            <pc:docMk/>
            <pc:sldMk cId="3717581728" sldId="283"/>
            <ac:spMk id="10" creationId="{52813CF6-1F7A-D18B-E67C-F6BE0CBE0E0F}"/>
          </ac:spMkLst>
        </pc:spChg>
        <pc:spChg chg="mod">
          <ac:chgData name="daniel gomez" userId="a07344d2709234b1" providerId="LiveId" clId="{864381C7-D074-4A23-873C-7CC6A6C87155}" dt="2022-06-24T21:50:38.636" v="447"/>
          <ac:spMkLst>
            <pc:docMk/>
            <pc:sldMk cId="3717581728" sldId="283"/>
            <ac:spMk id="11" creationId="{808B23DD-6BEE-82E7-8D34-48868541F107}"/>
          </ac:spMkLst>
        </pc:spChg>
        <pc:spChg chg="add del mod">
          <ac:chgData name="daniel gomez" userId="a07344d2709234b1" providerId="LiveId" clId="{864381C7-D074-4A23-873C-7CC6A6C87155}" dt="2022-06-25T02:49:08.804" v="1538" actId="478"/>
          <ac:spMkLst>
            <pc:docMk/>
            <pc:sldMk cId="3717581728" sldId="283"/>
            <ac:spMk id="12" creationId="{5103DE90-DA3F-01AF-DC3A-B8EBB3DC46B3}"/>
          </ac:spMkLst>
        </pc:spChg>
        <pc:grpChg chg="add mod">
          <ac:chgData name="daniel gomez" userId="a07344d2709234b1" providerId="LiveId" clId="{864381C7-D074-4A23-873C-7CC6A6C87155}" dt="2022-06-24T21:50:38.636" v="447"/>
          <ac:grpSpMkLst>
            <pc:docMk/>
            <pc:sldMk cId="3717581728" sldId="283"/>
            <ac:grpSpMk id="6" creationId="{F1F09C89-D901-E85D-022A-8C8D0A199019}"/>
          </ac:grpSpMkLst>
        </pc:grpChg>
        <pc:graphicFrameChg chg="mod modGraphic">
          <ac:chgData name="daniel gomez" userId="a07344d2709234b1" providerId="LiveId" clId="{864381C7-D074-4A23-873C-7CC6A6C87155}" dt="2022-06-25T03:04:28.999" v="1623" actId="1076"/>
          <ac:graphicFrameMkLst>
            <pc:docMk/>
            <pc:sldMk cId="3717581728" sldId="283"/>
            <ac:graphicFrameMk id="4" creationId="{7540C538-BB4C-4890-B71F-7371979D2EA8}"/>
          </ac:graphicFrameMkLst>
        </pc:graphicFrameChg>
      </pc:sldChg>
      <pc:sldChg chg="addSp delSp modSp del mod">
        <pc:chgData name="daniel gomez" userId="a07344d2709234b1" providerId="LiveId" clId="{864381C7-D074-4A23-873C-7CC6A6C87155}" dt="2022-06-25T02:50:14.937" v="1550" actId="47"/>
        <pc:sldMkLst>
          <pc:docMk/>
          <pc:sldMk cId="2845061704" sldId="284"/>
        </pc:sldMkLst>
        <pc:spChg chg="del">
          <ac:chgData name="daniel gomez" userId="a07344d2709234b1" providerId="LiveId" clId="{864381C7-D074-4A23-873C-7CC6A6C87155}" dt="2022-06-25T02:48:42.311" v="1532" actId="478"/>
          <ac:spMkLst>
            <pc:docMk/>
            <pc:sldMk cId="2845061704" sldId="284"/>
            <ac:spMk id="2" creationId="{6F631F07-9867-4C16-AD8B-F19EC107AFA1}"/>
          </ac:spMkLst>
        </pc:spChg>
        <pc:spChg chg="del">
          <ac:chgData name="daniel gomez" userId="a07344d2709234b1" providerId="LiveId" clId="{864381C7-D074-4A23-873C-7CC6A6C87155}" dt="2022-06-25T02:48:48.007" v="1534" actId="478"/>
          <ac:spMkLst>
            <pc:docMk/>
            <pc:sldMk cId="2845061704" sldId="284"/>
            <ac:spMk id="5" creationId="{BDB2881C-3F30-4DC2-AEB1-4B95C09E915A}"/>
          </ac:spMkLst>
        </pc:spChg>
        <pc:spChg chg="mod">
          <ac:chgData name="daniel gomez" userId="a07344d2709234b1" providerId="LiveId" clId="{864381C7-D074-4A23-873C-7CC6A6C87155}" dt="2022-06-24T21:50:35.522" v="446"/>
          <ac:spMkLst>
            <pc:docMk/>
            <pc:sldMk cId="2845061704" sldId="284"/>
            <ac:spMk id="7" creationId="{FB4D2B63-DA32-32D3-C203-E25C0EF628F0}"/>
          </ac:spMkLst>
        </pc:spChg>
        <pc:spChg chg="mod">
          <ac:chgData name="daniel gomez" userId="a07344d2709234b1" providerId="LiveId" clId="{864381C7-D074-4A23-873C-7CC6A6C87155}" dt="2022-06-24T21:50:35.522" v="446"/>
          <ac:spMkLst>
            <pc:docMk/>
            <pc:sldMk cId="2845061704" sldId="284"/>
            <ac:spMk id="8" creationId="{F325515A-E886-543B-A4F0-1FC81D76D57F}"/>
          </ac:spMkLst>
        </pc:spChg>
        <pc:spChg chg="mod">
          <ac:chgData name="daniel gomez" userId="a07344d2709234b1" providerId="LiveId" clId="{864381C7-D074-4A23-873C-7CC6A6C87155}" dt="2022-06-24T21:50:35.522" v="446"/>
          <ac:spMkLst>
            <pc:docMk/>
            <pc:sldMk cId="2845061704" sldId="284"/>
            <ac:spMk id="9" creationId="{C37E1F0C-2461-0FB7-2E23-C1028DB7F196}"/>
          </ac:spMkLst>
        </pc:spChg>
        <pc:spChg chg="mod">
          <ac:chgData name="daniel gomez" userId="a07344d2709234b1" providerId="LiveId" clId="{864381C7-D074-4A23-873C-7CC6A6C87155}" dt="2022-06-24T21:50:35.522" v="446"/>
          <ac:spMkLst>
            <pc:docMk/>
            <pc:sldMk cId="2845061704" sldId="284"/>
            <ac:spMk id="10" creationId="{98E585AC-46E3-FA51-77A9-EE1C5AD6B672}"/>
          </ac:spMkLst>
        </pc:spChg>
        <pc:spChg chg="mod">
          <ac:chgData name="daniel gomez" userId="a07344d2709234b1" providerId="LiveId" clId="{864381C7-D074-4A23-873C-7CC6A6C87155}" dt="2022-06-24T21:50:35.522" v="446"/>
          <ac:spMkLst>
            <pc:docMk/>
            <pc:sldMk cId="2845061704" sldId="284"/>
            <ac:spMk id="11" creationId="{4B8771D6-F2F4-B56E-6C08-F259DD1CA096}"/>
          </ac:spMkLst>
        </pc:spChg>
        <pc:spChg chg="add del mod">
          <ac:chgData name="daniel gomez" userId="a07344d2709234b1" providerId="LiveId" clId="{864381C7-D074-4A23-873C-7CC6A6C87155}" dt="2022-06-25T02:48:45.339" v="1533" actId="478"/>
          <ac:spMkLst>
            <pc:docMk/>
            <pc:sldMk cId="2845061704" sldId="284"/>
            <ac:spMk id="12" creationId="{827CCBB9-6CB1-59B8-DA50-683373B0CF64}"/>
          </ac:spMkLst>
        </pc:spChg>
        <pc:grpChg chg="add mod">
          <ac:chgData name="daniel gomez" userId="a07344d2709234b1" providerId="LiveId" clId="{864381C7-D074-4A23-873C-7CC6A6C87155}" dt="2022-06-24T21:50:35.522" v="446"/>
          <ac:grpSpMkLst>
            <pc:docMk/>
            <pc:sldMk cId="2845061704" sldId="284"/>
            <ac:grpSpMk id="6" creationId="{D6604FBB-4F70-9996-ED48-3A191260138F}"/>
          </ac:grpSpMkLst>
        </pc:grpChg>
        <pc:graphicFrameChg chg="mod">
          <ac:chgData name="daniel gomez" userId="a07344d2709234b1" providerId="LiveId" clId="{864381C7-D074-4A23-873C-7CC6A6C87155}" dt="2022-06-25T02:49:20.009" v="1540" actId="21"/>
          <ac:graphicFrameMkLst>
            <pc:docMk/>
            <pc:sldMk cId="2845061704" sldId="284"/>
            <ac:graphicFrameMk id="4" creationId="{7540C538-BB4C-4890-B71F-7371979D2EA8}"/>
          </ac:graphicFrameMkLst>
        </pc:graphicFrameChg>
      </pc:sldChg>
      <pc:sldChg chg="addSp delSp modSp del mod">
        <pc:chgData name="daniel gomez" userId="a07344d2709234b1" providerId="LiveId" clId="{864381C7-D074-4A23-873C-7CC6A6C87155}" dt="2022-06-25T02:58:54.317" v="1598" actId="47"/>
        <pc:sldMkLst>
          <pc:docMk/>
          <pc:sldMk cId="4277679370" sldId="285"/>
        </pc:sldMkLst>
        <pc:spChg chg="del">
          <ac:chgData name="daniel gomez" userId="a07344d2709234b1" providerId="LiveId" clId="{864381C7-D074-4A23-873C-7CC6A6C87155}" dt="2022-06-25T02:48:21.463" v="1528" actId="478"/>
          <ac:spMkLst>
            <pc:docMk/>
            <pc:sldMk cId="4277679370" sldId="285"/>
            <ac:spMk id="2" creationId="{6F631F07-9867-4C16-AD8B-F19EC107AFA1}"/>
          </ac:spMkLst>
        </pc:spChg>
        <pc:spChg chg="del">
          <ac:chgData name="daniel gomez" userId="a07344d2709234b1" providerId="LiveId" clId="{864381C7-D074-4A23-873C-7CC6A6C87155}" dt="2022-06-25T02:48:26.446" v="1530" actId="478"/>
          <ac:spMkLst>
            <pc:docMk/>
            <pc:sldMk cId="4277679370" sldId="285"/>
            <ac:spMk id="5" creationId="{D686459C-E8FD-4C34-AD1D-9468B133F505}"/>
          </ac:spMkLst>
        </pc:spChg>
        <pc:spChg chg="mod">
          <ac:chgData name="daniel gomez" userId="a07344d2709234b1" providerId="LiveId" clId="{864381C7-D074-4A23-873C-7CC6A6C87155}" dt="2022-06-24T21:50:42.012" v="448"/>
          <ac:spMkLst>
            <pc:docMk/>
            <pc:sldMk cId="4277679370" sldId="285"/>
            <ac:spMk id="7" creationId="{1B19890C-8DB5-DBB9-CF10-23BA5A0B82B3}"/>
          </ac:spMkLst>
        </pc:spChg>
        <pc:spChg chg="mod">
          <ac:chgData name="daniel gomez" userId="a07344d2709234b1" providerId="LiveId" clId="{864381C7-D074-4A23-873C-7CC6A6C87155}" dt="2022-06-24T21:50:42.012" v="448"/>
          <ac:spMkLst>
            <pc:docMk/>
            <pc:sldMk cId="4277679370" sldId="285"/>
            <ac:spMk id="8" creationId="{11142D42-868F-89F4-C479-D3192B8F055E}"/>
          </ac:spMkLst>
        </pc:spChg>
        <pc:spChg chg="mod">
          <ac:chgData name="daniel gomez" userId="a07344d2709234b1" providerId="LiveId" clId="{864381C7-D074-4A23-873C-7CC6A6C87155}" dt="2022-06-24T21:50:42.012" v="448"/>
          <ac:spMkLst>
            <pc:docMk/>
            <pc:sldMk cId="4277679370" sldId="285"/>
            <ac:spMk id="9" creationId="{1628D5B1-3B23-84FD-E9D4-DF719892645F}"/>
          </ac:spMkLst>
        </pc:spChg>
        <pc:spChg chg="mod">
          <ac:chgData name="daniel gomez" userId="a07344d2709234b1" providerId="LiveId" clId="{864381C7-D074-4A23-873C-7CC6A6C87155}" dt="2022-06-24T21:50:42.012" v="448"/>
          <ac:spMkLst>
            <pc:docMk/>
            <pc:sldMk cId="4277679370" sldId="285"/>
            <ac:spMk id="10" creationId="{ABAF64B9-2BA8-F62E-B179-50D92DC65D1D}"/>
          </ac:spMkLst>
        </pc:spChg>
        <pc:spChg chg="mod">
          <ac:chgData name="daniel gomez" userId="a07344d2709234b1" providerId="LiveId" clId="{864381C7-D074-4A23-873C-7CC6A6C87155}" dt="2022-06-24T21:50:42.012" v="448"/>
          <ac:spMkLst>
            <pc:docMk/>
            <pc:sldMk cId="4277679370" sldId="285"/>
            <ac:spMk id="11" creationId="{C04950AC-D5B6-0ABE-9CB1-C0D3052A9FCD}"/>
          </ac:spMkLst>
        </pc:spChg>
        <pc:spChg chg="add del mod">
          <ac:chgData name="daniel gomez" userId="a07344d2709234b1" providerId="LiveId" clId="{864381C7-D074-4A23-873C-7CC6A6C87155}" dt="2022-06-25T02:48:23.444" v="1529" actId="478"/>
          <ac:spMkLst>
            <pc:docMk/>
            <pc:sldMk cId="4277679370" sldId="285"/>
            <ac:spMk id="12" creationId="{1398DDD7-B3C1-A3D0-D169-6B2A857FE883}"/>
          </ac:spMkLst>
        </pc:spChg>
        <pc:grpChg chg="add mod">
          <ac:chgData name="daniel gomez" userId="a07344d2709234b1" providerId="LiveId" clId="{864381C7-D074-4A23-873C-7CC6A6C87155}" dt="2022-06-24T21:50:45.115" v="450" actId="1038"/>
          <ac:grpSpMkLst>
            <pc:docMk/>
            <pc:sldMk cId="4277679370" sldId="285"/>
            <ac:grpSpMk id="6" creationId="{949AB9DC-DD97-1E15-813E-FB23EA85E4AE}"/>
          </ac:grpSpMkLst>
        </pc:grpChg>
        <pc:graphicFrameChg chg="del mod modGraphic">
          <ac:chgData name="daniel gomez" userId="a07344d2709234b1" providerId="LiveId" clId="{864381C7-D074-4A23-873C-7CC6A6C87155}" dt="2022-06-25T02:58:47.910" v="1596" actId="21"/>
          <ac:graphicFrameMkLst>
            <pc:docMk/>
            <pc:sldMk cId="4277679370" sldId="285"/>
            <ac:graphicFrameMk id="4" creationId="{7540C538-BB4C-4890-B71F-7371979D2EA8}"/>
          </ac:graphicFrameMkLst>
        </pc:graphicFrameChg>
      </pc:sldChg>
      <pc:sldChg chg="addSp delSp modSp add mod">
        <pc:chgData name="daniel gomez" userId="a07344d2709234b1" providerId="LiveId" clId="{864381C7-D074-4A23-873C-7CC6A6C87155}" dt="2022-06-25T03:01:06.881" v="1608" actId="1076"/>
        <pc:sldMkLst>
          <pc:docMk/>
          <pc:sldMk cId="1908372287" sldId="286"/>
        </pc:sldMkLst>
        <pc:spChg chg="del">
          <ac:chgData name="daniel gomez" userId="a07344d2709234b1" providerId="LiveId" clId="{864381C7-D074-4A23-873C-7CC6A6C87155}" dt="2022-06-24T22:02:43.827" v="656" actId="478"/>
          <ac:spMkLst>
            <pc:docMk/>
            <pc:sldMk cId="1908372287" sldId="286"/>
            <ac:spMk id="2" creationId="{6F631F07-9867-4C16-AD8B-F19EC107AFA1}"/>
          </ac:spMkLst>
        </pc:spChg>
        <pc:spChg chg="mod">
          <ac:chgData name="daniel gomez" userId="a07344d2709234b1" providerId="LiveId" clId="{864381C7-D074-4A23-873C-7CC6A6C87155}" dt="2022-06-24T21:49:02.960" v="422"/>
          <ac:spMkLst>
            <pc:docMk/>
            <pc:sldMk cId="1908372287" sldId="286"/>
            <ac:spMk id="6" creationId="{8EA96E8C-9F18-5A25-3C60-20F095F4BC1D}"/>
          </ac:spMkLst>
        </pc:spChg>
        <pc:spChg chg="mod">
          <ac:chgData name="daniel gomez" userId="a07344d2709234b1" providerId="LiveId" clId="{864381C7-D074-4A23-873C-7CC6A6C87155}" dt="2022-06-24T21:49:02.960" v="422"/>
          <ac:spMkLst>
            <pc:docMk/>
            <pc:sldMk cId="1908372287" sldId="286"/>
            <ac:spMk id="7" creationId="{B268491D-2B8E-E355-2E9A-0FA9FCDB6628}"/>
          </ac:spMkLst>
        </pc:spChg>
        <pc:spChg chg="mod">
          <ac:chgData name="daniel gomez" userId="a07344d2709234b1" providerId="LiveId" clId="{864381C7-D074-4A23-873C-7CC6A6C87155}" dt="2022-06-24T21:49:02.960" v="422"/>
          <ac:spMkLst>
            <pc:docMk/>
            <pc:sldMk cId="1908372287" sldId="286"/>
            <ac:spMk id="8" creationId="{AFD60347-71B8-A31F-0791-B99239611170}"/>
          </ac:spMkLst>
        </pc:spChg>
        <pc:spChg chg="mod">
          <ac:chgData name="daniel gomez" userId="a07344d2709234b1" providerId="LiveId" clId="{864381C7-D074-4A23-873C-7CC6A6C87155}" dt="2022-06-24T21:49:02.960" v="422"/>
          <ac:spMkLst>
            <pc:docMk/>
            <pc:sldMk cId="1908372287" sldId="286"/>
            <ac:spMk id="9" creationId="{358FB55A-DC6F-0784-FE94-DF725E9FBDF5}"/>
          </ac:spMkLst>
        </pc:spChg>
        <pc:spChg chg="mod">
          <ac:chgData name="daniel gomez" userId="a07344d2709234b1" providerId="LiveId" clId="{864381C7-D074-4A23-873C-7CC6A6C87155}" dt="2022-06-24T21:49:02.960" v="422"/>
          <ac:spMkLst>
            <pc:docMk/>
            <pc:sldMk cId="1908372287" sldId="286"/>
            <ac:spMk id="10" creationId="{67AF6881-34ED-EF1B-47D0-98C05851127A}"/>
          </ac:spMkLst>
        </pc:spChg>
        <pc:spChg chg="mod">
          <ac:chgData name="daniel gomez" userId="a07344d2709234b1" providerId="LiveId" clId="{864381C7-D074-4A23-873C-7CC6A6C87155}" dt="2022-06-24T21:49:07.977" v="426"/>
          <ac:spMkLst>
            <pc:docMk/>
            <pc:sldMk cId="1908372287" sldId="286"/>
            <ac:spMk id="12" creationId="{A4B58AA6-F74F-F15D-87FF-49587AE11FF6}"/>
          </ac:spMkLst>
        </pc:spChg>
        <pc:spChg chg="mod">
          <ac:chgData name="daniel gomez" userId="a07344d2709234b1" providerId="LiveId" clId="{864381C7-D074-4A23-873C-7CC6A6C87155}" dt="2022-06-24T21:49:07.977" v="426"/>
          <ac:spMkLst>
            <pc:docMk/>
            <pc:sldMk cId="1908372287" sldId="286"/>
            <ac:spMk id="13" creationId="{CC97A1A0-7C27-0B0D-A639-E4CCEB320B83}"/>
          </ac:spMkLst>
        </pc:spChg>
        <pc:spChg chg="mod">
          <ac:chgData name="daniel gomez" userId="a07344d2709234b1" providerId="LiveId" clId="{864381C7-D074-4A23-873C-7CC6A6C87155}" dt="2022-06-24T21:49:07.977" v="426"/>
          <ac:spMkLst>
            <pc:docMk/>
            <pc:sldMk cId="1908372287" sldId="286"/>
            <ac:spMk id="14" creationId="{C783F613-C6D8-DFDF-4EE2-C995A4F06F35}"/>
          </ac:spMkLst>
        </pc:spChg>
        <pc:spChg chg="mod">
          <ac:chgData name="daniel gomez" userId="a07344d2709234b1" providerId="LiveId" clId="{864381C7-D074-4A23-873C-7CC6A6C87155}" dt="2022-06-24T21:49:07.977" v="426"/>
          <ac:spMkLst>
            <pc:docMk/>
            <pc:sldMk cId="1908372287" sldId="286"/>
            <ac:spMk id="15" creationId="{50B63D0E-A358-AE84-97C1-49152EC8B6C8}"/>
          </ac:spMkLst>
        </pc:spChg>
        <pc:spChg chg="mod">
          <ac:chgData name="daniel gomez" userId="a07344d2709234b1" providerId="LiveId" clId="{864381C7-D074-4A23-873C-7CC6A6C87155}" dt="2022-06-24T21:49:07.977" v="426"/>
          <ac:spMkLst>
            <pc:docMk/>
            <pc:sldMk cId="1908372287" sldId="286"/>
            <ac:spMk id="16" creationId="{A8A0FC0B-4839-2BA5-B0B0-3A264A867D9B}"/>
          </ac:spMkLst>
        </pc:spChg>
        <pc:spChg chg="add del mod">
          <ac:chgData name="daniel gomez" userId="a07344d2709234b1" providerId="LiveId" clId="{864381C7-D074-4A23-873C-7CC6A6C87155}" dt="2022-06-24T22:02:47.208" v="657" actId="478"/>
          <ac:spMkLst>
            <pc:docMk/>
            <pc:sldMk cId="1908372287" sldId="286"/>
            <ac:spMk id="17" creationId="{2F30B39C-47DF-8EFF-3E2D-2B9096A1B22D}"/>
          </ac:spMkLst>
        </pc:spChg>
        <pc:grpChg chg="add del mod">
          <ac:chgData name="daniel gomez" userId="a07344d2709234b1" providerId="LiveId" clId="{864381C7-D074-4A23-873C-7CC6A6C87155}" dt="2022-06-24T21:49:06.865" v="425" actId="478"/>
          <ac:grpSpMkLst>
            <pc:docMk/>
            <pc:sldMk cId="1908372287" sldId="286"/>
            <ac:grpSpMk id="4" creationId="{1C58BDA9-1D3D-92A1-C03E-C5666020927D}"/>
          </ac:grpSpMkLst>
        </pc:grpChg>
        <pc:grpChg chg="add mod">
          <ac:chgData name="daniel gomez" userId="a07344d2709234b1" providerId="LiveId" clId="{864381C7-D074-4A23-873C-7CC6A6C87155}" dt="2022-06-24T21:49:07.977" v="426"/>
          <ac:grpSpMkLst>
            <pc:docMk/>
            <pc:sldMk cId="1908372287" sldId="286"/>
            <ac:grpSpMk id="11" creationId="{C6D84EDE-0BDE-6A45-7CC9-379A5F610DA8}"/>
          </ac:grpSpMkLst>
        </pc:grpChg>
        <pc:graphicFrameChg chg="mod">
          <ac:chgData name="daniel gomez" userId="a07344d2709234b1" providerId="LiveId" clId="{864381C7-D074-4A23-873C-7CC6A6C87155}" dt="2022-06-25T03:01:06.881" v="1608" actId="1076"/>
          <ac:graphicFrameMkLst>
            <pc:docMk/>
            <pc:sldMk cId="1908372287" sldId="286"/>
            <ac:graphicFrameMk id="5" creationId="{8B03170A-BEC5-481B-B6A2-3037C1B3DF55}"/>
          </ac:graphicFrameMkLst>
        </pc:graphicFrameChg>
      </pc:sldChg>
      <pc:sldChg chg="addSp delSp modSp add mod">
        <pc:chgData name="daniel gomez" userId="a07344d2709234b1" providerId="LiveId" clId="{864381C7-D074-4A23-873C-7CC6A6C87155}" dt="2022-06-25T03:03:15.493" v="1614" actId="1076"/>
        <pc:sldMkLst>
          <pc:docMk/>
          <pc:sldMk cId="3180074139" sldId="287"/>
        </pc:sldMkLst>
        <pc:spChg chg="mod">
          <ac:chgData name="daniel gomez" userId="a07344d2709234b1" providerId="LiveId" clId="{864381C7-D074-4A23-873C-7CC6A6C87155}" dt="2022-06-25T03:03:15.493" v="1614" actId="1076"/>
          <ac:spMkLst>
            <pc:docMk/>
            <pc:sldMk cId="3180074139" sldId="287"/>
            <ac:spMk id="2" creationId="{6F631F07-9867-4C16-AD8B-F19EC107AFA1}"/>
          </ac:spMkLst>
        </pc:spChg>
        <pc:spChg chg="del">
          <ac:chgData name="daniel gomez" userId="a07344d2709234b1" providerId="LiveId" clId="{864381C7-D074-4A23-873C-7CC6A6C87155}" dt="2022-06-25T02:29:56.717" v="1350" actId="478"/>
          <ac:spMkLst>
            <pc:docMk/>
            <pc:sldMk cId="3180074139" sldId="287"/>
            <ac:spMk id="7" creationId="{6CBD5133-0C8F-44D7-998B-018C2899D055}"/>
          </ac:spMkLst>
        </pc:spChg>
        <pc:spChg chg="add mod">
          <ac:chgData name="daniel gomez" userId="a07344d2709234b1" providerId="LiveId" clId="{864381C7-D074-4A23-873C-7CC6A6C87155}" dt="2022-06-25T02:33:48.970" v="1421" actId="1076"/>
          <ac:spMkLst>
            <pc:docMk/>
            <pc:sldMk cId="3180074139" sldId="287"/>
            <ac:spMk id="20" creationId="{92EAF62E-16E6-D521-9D83-2E120A37192E}"/>
          </ac:spMkLst>
        </pc:spChg>
        <pc:spChg chg="add del mod">
          <ac:chgData name="daniel gomez" userId="a07344d2709234b1" providerId="LiveId" clId="{864381C7-D074-4A23-873C-7CC6A6C87155}" dt="2022-06-25T02:32:59.382" v="1406" actId="478"/>
          <ac:spMkLst>
            <pc:docMk/>
            <pc:sldMk cId="3180074139" sldId="287"/>
            <ac:spMk id="21" creationId="{82770283-9F7F-A98F-8F25-B953746BDC59}"/>
          </ac:spMkLst>
        </pc:spChg>
        <pc:spChg chg="add del mod">
          <ac:chgData name="daniel gomez" userId="a07344d2709234b1" providerId="LiveId" clId="{864381C7-D074-4A23-873C-7CC6A6C87155}" dt="2022-06-25T02:32:34.688" v="1396" actId="478"/>
          <ac:spMkLst>
            <pc:docMk/>
            <pc:sldMk cId="3180074139" sldId="287"/>
            <ac:spMk id="22" creationId="{D8693DEB-0AFC-6299-42E8-B4492CA1130B}"/>
          </ac:spMkLst>
        </pc:spChg>
        <pc:spChg chg="add del">
          <ac:chgData name="daniel gomez" userId="a07344d2709234b1" providerId="LiveId" clId="{864381C7-D074-4A23-873C-7CC6A6C87155}" dt="2022-06-25T02:32:38.915" v="1398" actId="22"/>
          <ac:spMkLst>
            <pc:docMk/>
            <pc:sldMk cId="3180074139" sldId="287"/>
            <ac:spMk id="23" creationId="{5FE9949C-8A1E-7755-8DEC-AF9F0A9B75E7}"/>
          </ac:spMkLst>
        </pc:spChg>
        <pc:spChg chg="add mod">
          <ac:chgData name="daniel gomez" userId="a07344d2709234b1" providerId="LiveId" clId="{864381C7-D074-4A23-873C-7CC6A6C87155}" dt="2022-06-25T02:34:02.051" v="1424" actId="1076"/>
          <ac:spMkLst>
            <pc:docMk/>
            <pc:sldMk cId="3180074139" sldId="287"/>
            <ac:spMk id="24" creationId="{47221C0A-5ACF-E3B0-FABD-C0C445B2FA33}"/>
          </ac:spMkLst>
        </pc:spChg>
        <pc:spChg chg="add del">
          <ac:chgData name="daniel gomez" userId="a07344d2709234b1" providerId="LiveId" clId="{864381C7-D074-4A23-873C-7CC6A6C87155}" dt="2022-06-25T02:33:05.284" v="1408" actId="22"/>
          <ac:spMkLst>
            <pc:docMk/>
            <pc:sldMk cId="3180074139" sldId="287"/>
            <ac:spMk id="25" creationId="{B2F75C75-7034-C50F-C006-15E5DEEB0509}"/>
          </ac:spMkLst>
        </pc:spChg>
        <pc:spChg chg="add mod">
          <ac:chgData name="daniel gomez" userId="a07344d2709234b1" providerId="LiveId" clId="{864381C7-D074-4A23-873C-7CC6A6C87155}" dt="2022-06-25T02:34:08.345" v="1425" actId="1076"/>
          <ac:spMkLst>
            <pc:docMk/>
            <pc:sldMk cId="3180074139" sldId="287"/>
            <ac:spMk id="26" creationId="{1AB24A5B-3BEC-25B4-F247-53A5E046720E}"/>
          </ac:spMkLst>
        </pc:spChg>
        <pc:graphicFrameChg chg="del mod modGraphic">
          <ac:chgData name="daniel gomez" userId="a07344d2709234b1" providerId="LiveId" clId="{864381C7-D074-4A23-873C-7CC6A6C87155}" dt="2022-06-25T02:32:13.173" v="1388" actId="478"/>
          <ac:graphicFrameMkLst>
            <pc:docMk/>
            <pc:sldMk cId="3180074139" sldId="287"/>
            <ac:graphicFrameMk id="3" creationId="{BB5E90D3-997C-4DB7-80E2-B003EF367ED1}"/>
          </ac:graphicFrameMkLst>
        </pc:graphicFrameChg>
        <pc:picChg chg="mod modCrop">
          <ac:chgData name="daniel gomez" userId="a07344d2709234b1" providerId="LiveId" clId="{864381C7-D074-4A23-873C-7CC6A6C87155}" dt="2022-06-25T02:33:52.688" v="1422" actId="1076"/>
          <ac:picMkLst>
            <pc:docMk/>
            <pc:sldMk cId="3180074139" sldId="287"/>
            <ac:picMk id="4" creationId="{5B892627-E8C7-45E8-AC90-46C5219C18A8}"/>
          </ac:picMkLst>
        </pc:picChg>
        <pc:picChg chg="mod modCrop">
          <ac:chgData name="daniel gomez" userId="a07344d2709234b1" providerId="LiveId" clId="{864381C7-D074-4A23-873C-7CC6A6C87155}" dt="2022-06-25T02:33:54.887" v="1423" actId="1076"/>
          <ac:picMkLst>
            <pc:docMk/>
            <pc:sldMk cId="3180074139" sldId="287"/>
            <ac:picMk id="6" creationId="{364D0960-2C4E-4DD2-BE2E-8A684CD0736E}"/>
          </ac:picMkLst>
        </pc:picChg>
      </pc:sldChg>
    </pc:docChg>
  </pc:docChgLst>
  <pc:docChgLst>
    <pc:chgData name="daniel gomez" userId="a07344d2709234b1" providerId="LiveId" clId="{888F17B6-A772-45F1-9E1E-DD9C3E088D77}"/>
    <pc:docChg chg="undo custSel addSld delSld modSld">
      <pc:chgData name="daniel gomez" userId="a07344d2709234b1" providerId="LiveId" clId="{888F17B6-A772-45F1-9E1E-DD9C3E088D77}" dt="2022-07-15T20:43:02.727" v="877" actId="20577"/>
      <pc:docMkLst>
        <pc:docMk/>
      </pc:docMkLst>
      <pc:sldChg chg="delSp mod">
        <pc:chgData name="daniel gomez" userId="a07344d2709234b1" providerId="LiveId" clId="{888F17B6-A772-45F1-9E1E-DD9C3E088D77}" dt="2022-07-15T20:23:15.889" v="52" actId="478"/>
        <pc:sldMkLst>
          <pc:docMk/>
          <pc:sldMk cId="573637780" sldId="259"/>
        </pc:sldMkLst>
        <pc:grpChg chg="del">
          <ac:chgData name="daniel gomez" userId="a07344d2709234b1" providerId="LiveId" clId="{888F17B6-A772-45F1-9E1E-DD9C3E088D77}" dt="2022-07-15T20:23:15.889" v="52" actId="478"/>
          <ac:grpSpMkLst>
            <pc:docMk/>
            <pc:sldMk cId="573637780" sldId="259"/>
            <ac:grpSpMk id="11" creationId="{EB1FF258-F9A4-850A-6B4D-69D886500353}"/>
          </ac:grpSpMkLst>
        </pc:grpChg>
      </pc:sldChg>
      <pc:sldChg chg="delSp mod">
        <pc:chgData name="daniel gomez" userId="a07344d2709234b1" providerId="LiveId" clId="{888F17B6-A772-45F1-9E1E-DD9C3E088D77}" dt="2022-07-15T20:29:37.522" v="209" actId="478"/>
        <pc:sldMkLst>
          <pc:docMk/>
          <pc:sldMk cId="458531641" sldId="260"/>
        </pc:sldMkLst>
        <pc:grpChg chg="del">
          <ac:chgData name="daniel gomez" userId="a07344d2709234b1" providerId="LiveId" clId="{888F17B6-A772-45F1-9E1E-DD9C3E088D77}" dt="2022-07-15T20:29:37.522" v="209" actId="478"/>
          <ac:grpSpMkLst>
            <pc:docMk/>
            <pc:sldMk cId="458531641" sldId="260"/>
            <ac:grpSpMk id="11" creationId="{096D0A09-1B14-266B-1FD5-BF0141E7AADE}"/>
          </ac:grpSpMkLst>
        </pc:grpChg>
      </pc:sldChg>
      <pc:sldChg chg="delSp mod">
        <pc:chgData name="daniel gomez" userId="a07344d2709234b1" providerId="LiveId" clId="{888F17B6-A772-45F1-9E1E-DD9C3E088D77}" dt="2022-07-15T20:29:27.160" v="206" actId="478"/>
        <pc:sldMkLst>
          <pc:docMk/>
          <pc:sldMk cId="262889315" sldId="261"/>
        </pc:sldMkLst>
        <pc:grpChg chg="del">
          <ac:chgData name="daniel gomez" userId="a07344d2709234b1" providerId="LiveId" clId="{888F17B6-A772-45F1-9E1E-DD9C3E088D77}" dt="2022-07-15T20:29:27.160" v="206" actId="478"/>
          <ac:grpSpMkLst>
            <pc:docMk/>
            <pc:sldMk cId="262889315" sldId="261"/>
            <ac:grpSpMk id="11" creationId="{2897E448-252B-996C-40D1-76954D50846E}"/>
          </ac:grpSpMkLst>
        </pc:grpChg>
      </pc:sldChg>
      <pc:sldChg chg="delSp modSp mod">
        <pc:chgData name="daniel gomez" userId="a07344d2709234b1" providerId="LiveId" clId="{888F17B6-A772-45F1-9E1E-DD9C3E088D77}" dt="2022-07-15T20:29:31.880" v="208" actId="478"/>
        <pc:sldMkLst>
          <pc:docMk/>
          <pc:sldMk cId="3415158292" sldId="262"/>
        </pc:sldMkLst>
        <pc:grpChg chg="del">
          <ac:chgData name="daniel gomez" userId="a07344d2709234b1" providerId="LiveId" clId="{888F17B6-A772-45F1-9E1E-DD9C3E088D77}" dt="2022-07-15T20:29:31.880" v="208" actId="478"/>
          <ac:grpSpMkLst>
            <pc:docMk/>
            <pc:sldMk cId="3415158292" sldId="262"/>
            <ac:grpSpMk id="15" creationId="{15839908-EC4A-D08C-7AEC-35F28B5D2F76}"/>
          </ac:grpSpMkLst>
        </pc:grpChg>
        <pc:picChg chg="del">
          <ac:chgData name="daniel gomez" userId="a07344d2709234b1" providerId="LiveId" clId="{888F17B6-A772-45F1-9E1E-DD9C3E088D77}" dt="2022-07-15T20:26:22.122" v="134" actId="478"/>
          <ac:picMkLst>
            <pc:docMk/>
            <pc:sldMk cId="3415158292" sldId="262"/>
            <ac:picMk id="4" creationId="{7C210AC6-0DE3-4D90-B7B6-0DE26BAB47D1}"/>
          </ac:picMkLst>
        </pc:picChg>
        <pc:picChg chg="mod">
          <ac:chgData name="daniel gomez" userId="a07344d2709234b1" providerId="LiveId" clId="{888F17B6-A772-45F1-9E1E-DD9C3E088D77}" dt="2022-07-15T20:26:26.714" v="135" actId="1076"/>
          <ac:picMkLst>
            <pc:docMk/>
            <pc:sldMk cId="3415158292" sldId="262"/>
            <ac:picMk id="7" creationId="{80E5F97F-5D23-4AA0-92F2-2A07E351795B}"/>
          </ac:picMkLst>
        </pc:picChg>
      </pc:sldChg>
      <pc:sldChg chg="delSp mod">
        <pc:chgData name="daniel gomez" userId="a07344d2709234b1" providerId="LiveId" clId="{888F17B6-A772-45F1-9E1E-DD9C3E088D77}" dt="2022-07-15T20:29:40.809" v="210" actId="478"/>
        <pc:sldMkLst>
          <pc:docMk/>
          <pc:sldMk cId="745779609" sldId="263"/>
        </pc:sldMkLst>
        <pc:grpChg chg="del">
          <ac:chgData name="daniel gomez" userId="a07344d2709234b1" providerId="LiveId" clId="{888F17B6-A772-45F1-9E1E-DD9C3E088D77}" dt="2022-07-15T20:29:40.809" v="210" actId="478"/>
          <ac:grpSpMkLst>
            <pc:docMk/>
            <pc:sldMk cId="745779609" sldId="263"/>
            <ac:grpSpMk id="14" creationId="{35B773BD-1049-9FDB-344C-4C35B266C551}"/>
          </ac:grpSpMkLst>
        </pc:grpChg>
      </pc:sldChg>
      <pc:sldChg chg="delSp mod">
        <pc:chgData name="daniel gomez" userId="a07344d2709234b1" providerId="LiveId" clId="{888F17B6-A772-45F1-9E1E-DD9C3E088D77}" dt="2022-07-15T20:29:43.277" v="211" actId="478"/>
        <pc:sldMkLst>
          <pc:docMk/>
          <pc:sldMk cId="1725677970" sldId="264"/>
        </pc:sldMkLst>
        <pc:grpChg chg="del">
          <ac:chgData name="daniel gomez" userId="a07344d2709234b1" providerId="LiveId" clId="{888F17B6-A772-45F1-9E1E-DD9C3E088D77}" dt="2022-07-15T20:29:43.277" v="211" actId="478"/>
          <ac:grpSpMkLst>
            <pc:docMk/>
            <pc:sldMk cId="1725677970" sldId="264"/>
            <ac:grpSpMk id="12" creationId="{1D03E48F-F346-C8AC-6DED-E3076F99B07C}"/>
          </ac:grpSpMkLst>
        </pc:grpChg>
      </pc:sldChg>
      <pc:sldChg chg="delSp modSp mod">
        <pc:chgData name="daniel gomez" userId="a07344d2709234b1" providerId="LiveId" clId="{888F17B6-A772-45F1-9E1E-DD9C3E088D77}" dt="2022-07-15T20:29:45.949" v="212" actId="478"/>
        <pc:sldMkLst>
          <pc:docMk/>
          <pc:sldMk cId="3830184101" sldId="266"/>
        </pc:sldMkLst>
        <pc:grpChg chg="del">
          <ac:chgData name="daniel gomez" userId="a07344d2709234b1" providerId="LiveId" clId="{888F17B6-A772-45F1-9E1E-DD9C3E088D77}" dt="2022-07-15T20:29:45.949" v="212" actId="478"/>
          <ac:grpSpMkLst>
            <pc:docMk/>
            <pc:sldMk cId="3830184101" sldId="266"/>
            <ac:grpSpMk id="10" creationId="{CC2F22EA-1644-F3D8-7F0D-C788BDF910BF}"/>
          </ac:grpSpMkLst>
        </pc:grpChg>
        <pc:graphicFrameChg chg="mod">
          <ac:chgData name="daniel gomez" userId="a07344d2709234b1" providerId="LiveId" clId="{888F17B6-A772-45F1-9E1E-DD9C3E088D77}" dt="2022-07-15T20:26:36.360" v="136" actId="1076"/>
          <ac:graphicFrameMkLst>
            <pc:docMk/>
            <pc:sldMk cId="3830184101" sldId="266"/>
            <ac:graphicFrameMk id="3" creationId="{7E4BC7AB-F145-4AF6-A33D-A8085C967B58}"/>
          </ac:graphicFrameMkLst>
        </pc:graphicFrameChg>
      </pc:sldChg>
      <pc:sldChg chg="addSp delSp modSp mod">
        <pc:chgData name="daniel gomez" userId="a07344d2709234b1" providerId="LiveId" clId="{888F17B6-A772-45F1-9E1E-DD9C3E088D77}" dt="2022-07-15T20:33:56.695" v="338" actId="1076"/>
        <pc:sldMkLst>
          <pc:docMk/>
          <pc:sldMk cId="715796902" sldId="272"/>
        </pc:sldMkLst>
        <pc:spChg chg="mod">
          <ac:chgData name="daniel gomez" userId="a07344d2709234b1" providerId="LiveId" clId="{888F17B6-A772-45F1-9E1E-DD9C3E088D77}" dt="2022-07-15T20:33:24.130" v="319" actId="403"/>
          <ac:spMkLst>
            <pc:docMk/>
            <pc:sldMk cId="715796902" sldId="272"/>
            <ac:spMk id="6" creationId="{136E1B27-4EB1-4D1E-B273-4B62E3A5F4A9}"/>
          </ac:spMkLst>
        </pc:spChg>
        <pc:spChg chg="add mod">
          <ac:chgData name="daniel gomez" userId="a07344d2709234b1" providerId="LiveId" clId="{888F17B6-A772-45F1-9E1E-DD9C3E088D77}" dt="2022-07-15T20:33:56.695" v="338" actId="1076"/>
          <ac:spMkLst>
            <pc:docMk/>
            <pc:sldMk cId="715796902" sldId="272"/>
            <ac:spMk id="13" creationId="{3D8F592E-5D96-7A9D-3D22-0E060A507817}"/>
          </ac:spMkLst>
        </pc:spChg>
        <pc:grpChg chg="del">
          <ac:chgData name="daniel gomez" userId="a07344d2709234b1" providerId="LiveId" clId="{888F17B6-A772-45F1-9E1E-DD9C3E088D77}" dt="2022-07-15T20:29:52.706" v="214" actId="478"/>
          <ac:grpSpMkLst>
            <pc:docMk/>
            <pc:sldMk cId="715796902" sldId="272"/>
            <ac:grpSpMk id="7" creationId="{E0AD67BC-79AD-D4F6-A8E9-C0C65B5BDAEB}"/>
          </ac:grpSpMkLst>
        </pc:grpChg>
        <pc:graphicFrameChg chg="del">
          <ac:chgData name="daniel gomez" userId="a07344d2709234b1" providerId="LiveId" clId="{888F17B6-A772-45F1-9E1E-DD9C3E088D77}" dt="2022-07-15T20:27:19.498" v="161" actId="478"/>
          <ac:graphicFrameMkLst>
            <pc:docMk/>
            <pc:sldMk cId="715796902" sldId="272"/>
            <ac:graphicFrameMk id="5" creationId="{A0040EEF-D739-D955-37BF-7D274A8B36AE}"/>
          </ac:graphicFrameMkLst>
        </pc:graphicFrameChg>
      </pc:sldChg>
      <pc:sldChg chg="delSp modSp mod">
        <pc:chgData name="daniel gomez" userId="a07344d2709234b1" providerId="LiveId" clId="{888F17B6-A772-45F1-9E1E-DD9C3E088D77}" dt="2022-07-15T20:25:59.995" v="133" actId="1076"/>
        <pc:sldMkLst>
          <pc:docMk/>
          <pc:sldMk cId="4285115367" sldId="273"/>
        </pc:sldMkLst>
        <pc:spChg chg="mod">
          <ac:chgData name="daniel gomez" userId="a07344d2709234b1" providerId="LiveId" clId="{888F17B6-A772-45F1-9E1E-DD9C3E088D77}" dt="2022-07-15T20:25:59.995" v="133" actId="1076"/>
          <ac:spMkLst>
            <pc:docMk/>
            <pc:sldMk cId="4285115367" sldId="273"/>
            <ac:spMk id="2" creationId="{8F7AD27F-5405-7062-5AF3-8ED455BF75C0}"/>
          </ac:spMkLst>
        </pc:spChg>
        <pc:spChg chg="mod">
          <ac:chgData name="daniel gomez" userId="a07344d2709234b1" providerId="LiveId" clId="{888F17B6-A772-45F1-9E1E-DD9C3E088D77}" dt="2022-07-15T20:25:56.988" v="132" actId="1076"/>
          <ac:spMkLst>
            <pc:docMk/>
            <pc:sldMk cId="4285115367" sldId="273"/>
            <ac:spMk id="5" creationId="{4771A083-B860-590C-6C53-57B38706CBBE}"/>
          </ac:spMkLst>
        </pc:spChg>
        <pc:spChg chg="mod">
          <ac:chgData name="daniel gomez" userId="a07344d2709234b1" providerId="LiveId" clId="{888F17B6-A772-45F1-9E1E-DD9C3E088D77}" dt="2022-07-15T20:25:56.988" v="132" actId="1076"/>
          <ac:spMkLst>
            <pc:docMk/>
            <pc:sldMk cId="4285115367" sldId="273"/>
            <ac:spMk id="7" creationId="{9B5F3486-D520-7FD1-83BC-C4695140F546}"/>
          </ac:spMkLst>
        </pc:spChg>
        <pc:spChg chg="mod">
          <ac:chgData name="daniel gomez" userId="a07344d2709234b1" providerId="LiveId" clId="{888F17B6-A772-45F1-9E1E-DD9C3E088D77}" dt="2022-07-15T20:25:56.988" v="132" actId="1076"/>
          <ac:spMkLst>
            <pc:docMk/>
            <pc:sldMk cId="4285115367" sldId="273"/>
            <ac:spMk id="9" creationId="{F05DE74D-EE30-85C2-771C-C0E655D968F5}"/>
          </ac:spMkLst>
        </pc:spChg>
        <pc:spChg chg="del">
          <ac:chgData name="daniel gomez" userId="a07344d2709234b1" providerId="LiveId" clId="{888F17B6-A772-45F1-9E1E-DD9C3E088D77}" dt="2022-07-15T20:24:15.162" v="67" actId="478"/>
          <ac:spMkLst>
            <pc:docMk/>
            <pc:sldMk cId="4285115367" sldId="273"/>
            <ac:spMk id="11" creationId="{D89F8D1F-D534-D569-9E77-18FB13023161}"/>
          </ac:spMkLst>
        </pc:spChg>
        <pc:spChg chg="del mod">
          <ac:chgData name="daniel gomez" userId="a07344d2709234b1" providerId="LiveId" clId="{888F17B6-A772-45F1-9E1E-DD9C3E088D77}" dt="2022-07-15T20:25:43.207" v="129" actId="478"/>
          <ac:spMkLst>
            <pc:docMk/>
            <pc:sldMk cId="4285115367" sldId="273"/>
            <ac:spMk id="13" creationId="{2776975B-517A-F715-9767-E45C3A937CEC}"/>
          </ac:spMkLst>
        </pc:spChg>
        <pc:spChg chg="mod">
          <ac:chgData name="daniel gomez" userId="a07344d2709234b1" providerId="LiveId" clId="{888F17B6-A772-45F1-9E1E-DD9C3E088D77}" dt="2022-07-15T20:25:56.988" v="132" actId="1076"/>
          <ac:spMkLst>
            <pc:docMk/>
            <pc:sldMk cId="4285115367" sldId="273"/>
            <ac:spMk id="15" creationId="{2F4DAAFD-1754-C329-F735-22FF26A58810}"/>
          </ac:spMkLst>
        </pc:spChg>
        <pc:spChg chg="mod">
          <ac:chgData name="daniel gomez" userId="a07344d2709234b1" providerId="LiveId" clId="{888F17B6-A772-45F1-9E1E-DD9C3E088D77}" dt="2022-07-15T20:25:56.988" v="132" actId="1076"/>
          <ac:spMkLst>
            <pc:docMk/>
            <pc:sldMk cId="4285115367" sldId="273"/>
            <ac:spMk id="16" creationId="{AC2EE401-629F-84F4-DD46-3C95E247D52B}"/>
          </ac:spMkLst>
        </pc:spChg>
        <pc:spChg chg="del">
          <ac:chgData name="daniel gomez" userId="a07344d2709234b1" providerId="LiveId" clId="{888F17B6-A772-45F1-9E1E-DD9C3E088D77}" dt="2022-07-15T20:24:26.138" v="68" actId="478"/>
          <ac:spMkLst>
            <pc:docMk/>
            <pc:sldMk cId="4285115367" sldId="273"/>
            <ac:spMk id="17" creationId="{D4DB2550-F7AC-74A1-3770-DDEB642BE265}"/>
          </ac:spMkLst>
        </pc:spChg>
        <pc:spChg chg="mod">
          <ac:chgData name="daniel gomez" userId="a07344d2709234b1" providerId="LiveId" clId="{888F17B6-A772-45F1-9E1E-DD9C3E088D77}" dt="2022-07-15T20:25:56.988" v="132" actId="1076"/>
          <ac:spMkLst>
            <pc:docMk/>
            <pc:sldMk cId="4285115367" sldId="273"/>
            <ac:spMk id="18" creationId="{3714D389-E59B-9456-79D3-BE505ABA69F9}"/>
          </ac:spMkLst>
        </pc:spChg>
        <pc:spChg chg="del mod">
          <ac:chgData name="daniel gomez" userId="a07344d2709234b1" providerId="LiveId" clId="{888F17B6-A772-45F1-9E1E-DD9C3E088D77}" dt="2022-07-15T20:25:50.296" v="131" actId="478"/>
          <ac:spMkLst>
            <pc:docMk/>
            <pc:sldMk cId="4285115367" sldId="273"/>
            <ac:spMk id="23" creationId="{D88A6E20-FA67-516F-3F5A-97F7FA7733DD}"/>
          </ac:spMkLst>
        </pc:spChg>
      </pc:sldChg>
      <pc:sldChg chg="delSp mod">
        <pc:chgData name="daniel gomez" userId="a07344d2709234b1" providerId="LiveId" clId="{888F17B6-A772-45F1-9E1E-DD9C3E088D77}" dt="2022-07-15T20:29:48.500" v="213" actId="478"/>
        <pc:sldMkLst>
          <pc:docMk/>
          <pc:sldMk cId="3394516651" sldId="275"/>
        </pc:sldMkLst>
        <pc:grpChg chg="del">
          <ac:chgData name="daniel gomez" userId="a07344d2709234b1" providerId="LiveId" clId="{888F17B6-A772-45F1-9E1E-DD9C3E088D77}" dt="2022-07-15T20:29:48.500" v="213" actId="478"/>
          <ac:grpSpMkLst>
            <pc:docMk/>
            <pc:sldMk cId="3394516651" sldId="275"/>
            <ac:grpSpMk id="14" creationId="{7AA93AF5-D116-4067-B0AE-27FE049E0FBC}"/>
          </ac:grpSpMkLst>
        </pc:grpChg>
      </pc:sldChg>
      <pc:sldChg chg="addSp delSp modSp mod">
        <pc:chgData name="daniel gomez" userId="a07344d2709234b1" providerId="LiveId" clId="{888F17B6-A772-45F1-9E1E-DD9C3E088D77}" dt="2022-07-15T20:29:16.104" v="205" actId="478"/>
        <pc:sldMkLst>
          <pc:docMk/>
          <pc:sldMk cId="3910997781" sldId="276"/>
        </pc:sldMkLst>
        <pc:spChg chg="add mod">
          <ac:chgData name="daniel gomez" userId="a07344d2709234b1" providerId="LiveId" clId="{888F17B6-A772-45F1-9E1E-DD9C3E088D77}" dt="2022-07-15T20:29:11.759" v="204" actId="113"/>
          <ac:spMkLst>
            <pc:docMk/>
            <pc:sldMk cId="3910997781" sldId="276"/>
            <ac:spMk id="3" creationId="{D4CEAAAD-8D84-ECB5-7CD5-109551AA5D36}"/>
          </ac:spMkLst>
        </pc:spChg>
        <pc:spChg chg="del">
          <ac:chgData name="daniel gomez" userId="a07344d2709234b1" providerId="LiveId" clId="{888F17B6-A772-45F1-9E1E-DD9C3E088D77}" dt="2022-07-15T20:28:50.189" v="176" actId="478"/>
          <ac:spMkLst>
            <pc:docMk/>
            <pc:sldMk cId="3910997781" sldId="276"/>
            <ac:spMk id="13" creationId="{F9703B47-3038-5BE8-A00B-919912DA7A01}"/>
          </ac:spMkLst>
        </pc:spChg>
        <pc:grpChg chg="del">
          <ac:chgData name="daniel gomez" userId="a07344d2709234b1" providerId="LiveId" clId="{888F17B6-A772-45F1-9E1E-DD9C3E088D77}" dt="2022-07-15T20:29:16.104" v="205" actId="478"/>
          <ac:grpSpMkLst>
            <pc:docMk/>
            <pc:sldMk cId="3910997781" sldId="276"/>
            <ac:grpSpMk id="5" creationId="{81B097A0-50F2-ABA1-3027-9857B2934CD7}"/>
          </ac:grpSpMkLst>
        </pc:grpChg>
      </pc:sldChg>
      <pc:sldChg chg="delSp mod">
        <pc:chgData name="daniel gomez" userId="a07344d2709234b1" providerId="LiveId" clId="{888F17B6-A772-45F1-9E1E-DD9C3E088D77}" dt="2022-07-15T20:35:08.229" v="339" actId="478"/>
        <pc:sldMkLst>
          <pc:docMk/>
          <pc:sldMk cId="3265258152" sldId="277"/>
        </pc:sldMkLst>
        <pc:grpChg chg="del">
          <ac:chgData name="daniel gomez" userId="a07344d2709234b1" providerId="LiveId" clId="{888F17B6-A772-45F1-9E1E-DD9C3E088D77}" dt="2022-07-15T20:35:08.229" v="339" actId="478"/>
          <ac:grpSpMkLst>
            <pc:docMk/>
            <pc:sldMk cId="3265258152" sldId="277"/>
            <ac:grpSpMk id="6" creationId="{F72E49F9-5402-6C7B-587F-91E98A6D2145}"/>
          </ac:grpSpMkLst>
        </pc:grpChg>
      </pc:sldChg>
      <pc:sldChg chg="delSp mod">
        <pc:chgData name="daniel gomez" userId="a07344d2709234b1" providerId="LiveId" clId="{888F17B6-A772-45F1-9E1E-DD9C3E088D77}" dt="2022-07-15T20:35:16.855" v="341" actId="478"/>
        <pc:sldMkLst>
          <pc:docMk/>
          <pc:sldMk cId="2914183700" sldId="279"/>
        </pc:sldMkLst>
        <pc:grpChg chg="del">
          <ac:chgData name="daniel gomez" userId="a07344d2709234b1" providerId="LiveId" clId="{888F17B6-A772-45F1-9E1E-DD9C3E088D77}" dt="2022-07-15T20:35:16.855" v="341" actId="478"/>
          <ac:grpSpMkLst>
            <pc:docMk/>
            <pc:sldMk cId="2914183700" sldId="279"/>
            <ac:grpSpMk id="6" creationId="{867A5368-EDDB-B6A6-5D53-74D0BA24C041}"/>
          </ac:grpSpMkLst>
        </pc:grpChg>
      </pc:sldChg>
      <pc:sldChg chg="delSp mod">
        <pc:chgData name="daniel gomez" userId="a07344d2709234b1" providerId="LiveId" clId="{888F17B6-A772-45F1-9E1E-DD9C3E088D77}" dt="2022-07-15T20:35:29.399" v="344" actId="478"/>
        <pc:sldMkLst>
          <pc:docMk/>
          <pc:sldMk cId="2773925632" sldId="280"/>
        </pc:sldMkLst>
        <pc:grpChg chg="del">
          <ac:chgData name="daniel gomez" userId="a07344d2709234b1" providerId="LiveId" clId="{888F17B6-A772-45F1-9E1E-DD9C3E088D77}" dt="2022-07-15T20:35:29.399" v="344" actId="478"/>
          <ac:grpSpMkLst>
            <pc:docMk/>
            <pc:sldMk cId="2773925632" sldId="280"/>
            <ac:grpSpMk id="6" creationId="{34E8665D-4D15-F6F8-4D5E-5DF5212D4916}"/>
          </ac:grpSpMkLst>
        </pc:grpChg>
      </pc:sldChg>
      <pc:sldChg chg="delSp mod">
        <pc:chgData name="daniel gomez" userId="a07344d2709234b1" providerId="LiveId" clId="{888F17B6-A772-45F1-9E1E-DD9C3E088D77}" dt="2022-07-15T20:35:14.033" v="340" actId="478"/>
        <pc:sldMkLst>
          <pc:docMk/>
          <pc:sldMk cId="518004051" sldId="281"/>
        </pc:sldMkLst>
        <pc:grpChg chg="del">
          <ac:chgData name="daniel gomez" userId="a07344d2709234b1" providerId="LiveId" clId="{888F17B6-A772-45F1-9E1E-DD9C3E088D77}" dt="2022-07-15T20:35:14.033" v="340" actId="478"/>
          <ac:grpSpMkLst>
            <pc:docMk/>
            <pc:sldMk cId="518004051" sldId="281"/>
            <ac:grpSpMk id="6" creationId="{E494454F-B32D-5FC0-5C2F-FE432BCBE9ED}"/>
          </ac:grpSpMkLst>
        </pc:grpChg>
      </pc:sldChg>
      <pc:sldChg chg="delSp mod">
        <pc:chgData name="daniel gomez" userId="a07344d2709234b1" providerId="LiveId" clId="{888F17B6-A772-45F1-9E1E-DD9C3E088D77}" dt="2022-07-15T20:35:21.382" v="342" actId="478"/>
        <pc:sldMkLst>
          <pc:docMk/>
          <pc:sldMk cId="2718213799" sldId="282"/>
        </pc:sldMkLst>
        <pc:grpChg chg="del">
          <ac:chgData name="daniel gomez" userId="a07344d2709234b1" providerId="LiveId" clId="{888F17B6-A772-45F1-9E1E-DD9C3E088D77}" dt="2022-07-15T20:35:21.382" v="342" actId="478"/>
          <ac:grpSpMkLst>
            <pc:docMk/>
            <pc:sldMk cId="2718213799" sldId="282"/>
            <ac:grpSpMk id="6" creationId="{1CCAB6C0-C197-9861-5F37-D2F6E56BCBAB}"/>
          </ac:grpSpMkLst>
        </pc:grpChg>
      </pc:sldChg>
      <pc:sldChg chg="delSp mod">
        <pc:chgData name="daniel gomez" userId="a07344d2709234b1" providerId="LiveId" clId="{888F17B6-A772-45F1-9E1E-DD9C3E088D77}" dt="2022-07-15T20:35:25.480" v="343" actId="478"/>
        <pc:sldMkLst>
          <pc:docMk/>
          <pc:sldMk cId="3717581728" sldId="283"/>
        </pc:sldMkLst>
        <pc:grpChg chg="del">
          <ac:chgData name="daniel gomez" userId="a07344d2709234b1" providerId="LiveId" clId="{888F17B6-A772-45F1-9E1E-DD9C3E088D77}" dt="2022-07-15T20:35:25.480" v="343" actId="478"/>
          <ac:grpSpMkLst>
            <pc:docMk/>
            <pc:sldMk cId="3717581728" sldId="283"/>
            <ac:grpSpMk id="6" creationId="{F1F09C89-D901-E85D-022A-8C8D0A199019}"/>
          </ac:grpSpMkLst>
        </pc:grpChg>
      </pc:sldChg>
      <pc:sldChg chg="delSp mod">
        <pc:chgData name="daniel gomez" userId="a07344d2709234b1" providerId="LiveId" clId="{888F17B6-A772-45F1-9E1E-DD9C3E088D77}" dt="2022-07-15T20:29:29.555" v="207" actId="478"/>
        <pc:sldMkLst>
          <pc:docMk/>
          <pc:sldMk cId="1908372287" sldId="286"/>
        </pc:sldMkLst>
        <pc:grpChg chg="del">
          <ac:chgData name="daniel gomez" userId="a07344d2709234b1" providerId="LiveId" clId="{888F17B6-A772-45F1-9E1E-DD9C3E088D77}" dt="2022-07-15T20:29:29.555" v="207" actId="478"/>
          <ac:grpSpMkLst>
            <pc:docMk/>
            <pc:sldMk cId="1908372287" sldId="286"/>
            <ac:grpSpMk id="11" creationId="{C6D84EDE-0BDE-6A45-7CC9-379A5F610DA8}"/>
          </ac:grpSpMkLst>
        </pc:grpChg>
      </pc:sldChg>
      <pc:sldChg chg="addSp delSp modSp add mod">
        <pc:chgData name="daniel gomez" userId="a07344d2709234b1" providerId="LiveId" clId="{888F17B6-A772-45F1-9E1E-DD9C3E088D77}" dt="2022-07-15T20:23:09.503" v="51" actId="478"/>
        <pc:sldMkLst>
          <pc:docMk/>
          <pc:sldMk cId="1945104502" sldId="287"/>
        </pc:sldMkLst>
        <pc:spChg chg="mod">
          <ac:chgData name="daniel gomez" userId="a07344d2709234b1" providerId="LiveId" clId="{888F17B6-A772-45F1-9E1E-DD9C3E088D77}" dt="2022-07-15T20:21:57.907" v="32" actId="1076"/>
          <ac:spMkLst>
            <pc:docMk/>
            <pc:sldMk cId="1945104502" sldId="287"/>
            <ac:spMk id="2" creationId="{6F631F07-9867-4C16-AD8B-F19EC107AFA1}"/>
          </ac:spMkLst>
        </pc:spChg>
        <pc:spChg chg="add mod">
          <ac:chgData name="daniel gomez" userId="a07344d2709234b1" providerId="LiveId" clId="{888F17B6-A772-45F1-9E1E-DD9C3E088D77}" dt="2022-07-15T20:22:55.075" v="47" actId="14100"/>
          <ac:spMkLst>
            <pc:docMk/>
            <pc:sldMk cId="1945104502" sldId="287"/>
            <ac:spMk id="12" creationId="{A19F6930-29C9-3B15-E124-402291E5E757}"/>
          </ac:spMkLst>
        </pc:spChg>
        <pc:grpChg chg="del">
          <ac:chgData name="daniel gomez" userId="a07344d2709234b1" providerId="LiveId" clId="{888F17B6-A772-45F1-9E1E-DD9C3E088D77}" dt="2022-07-15T20:23:09.503" v="51" actId="478"/>
          <ac:grpSpMkLst>
            <pc:docMk/>
            <pc:sldMk cId="1945104502" sldId="287"/>
            <ac:grpSpMk id="11" creationId="{EB1FF258-F9A4-850A-6B4D-69D886500353}"/>
          </ac:grpSpMkLst>
        </pc:grpChg>
        <pc:graphicFrameChg chg="add mod modGraphic">
          <ac:chgData name="daniel gomez" userId="a07344d2709234b1" providerId="LiveId" clId="{888F17B6-A772-45F1-9E1E-DD9C3E088D77}" dt="2022-07-15T20:23:04.049" v="50" actId="1076"/>
          <ac:graphicFrameMkLst>
            <pc:docMk/>
            <pc:sldMk cId="1945104502" sldId="287"/>
            <ac:graphicFrameMk id="10" creationId="{54675553-4129-6D1F-8964-0105A3EE90F1}"/>
          </ac:graphicFrameMkLst>
        </pc:graphicFrameChg>
        <pc:picChg chg="add del">
          <ac:chgData name="daniel gomez" userId="a07344d2709234b1" providerId="LiveId" clId="{888F17B6-A772-45F1-9E1E-DD9C3E088D77}" dt="2022-07-15T20:20:44.106" v="23" actId="478"/>
          <ac:picMkLst>
            <pc:docMk/>
            <pc:sldMk cId="1945104502" sldId="287"/>
            <ac:picMk id="4" creationId="{E2BBE5B4-BFD9-45E6-A232-89D7B52D8F89}"/>
          </ac:picMkLst>
        </pc:picChg>
        <pc:picChg chg="add mod">
          <ac:chgData name="daniel gomez" userId="a07344d2709234b1" providerId="LiveId" clId="{888F17B6-A772-45F1-9E1E-DD9C3E088D77}" dt="2022-07-15T20:22:47.020" v="45" actId="1076"/>
          <ac:picMkLst>
            <pc:docMk/>
            <pc:sldMk cId="1945104502" sldId="287"/>
            <ac:picMk id="1026" creationId="{8AEFD2EA-9766-4D2A-26AE-08C4D37FD6F2}"/>
          </ac:picMkLst>
        </pc:picChg>
      </pc:sldChg>
      <pc:sldChg chg="addSp delSp modSp add mod">
        <pc:chgData name="daniel gomez" userId="a07344d2709234b1" providerId="LiveId" clId="{888F17B6-A772-45F1-9E1E-DD9C3E088D77}" dt="2022-07-15T20:39:58.186" v="646" actId="1076"/>
        <pc:sldMkLst>
          <pc:docMk/>
          <pc:sldMk cId="2998811567" sldId="288"/>
        </pc:sldMkLst>
        <pc:spChg chg="add mod">
          <ac:chgData name="daniel gomez" userId="a07344d2709234b1" providerId="LiveId" clId="{888F17B6-A772-45F1-9E1E-DD9C3E088D77}" dt="2022-07-15T20:39:55.418" v="645" actId="1076"/>
          <ac:spMkLst>
            <pc:docMk/>
            <pc:sldMk cId="2998811567" sldId="288"/>
            <ac:spMk id="2" creationId="{FBC7B489-8C0D-3C86-E3DA-EE15DD3BA8BF}"/>
          </ac:spMkLst>
        </pc:spChg>
        <pc:spChg chg="add mod">
          <ac:chgData name="daniel gomez" userId="a07344d2709234b1" providerId="LiveId" clId="{888F17B6-A772-45F1-9E1E-DD9C3E088D77}" dt="2022-07-15T20:39:58.186" v="646" actId="1076"/>
          <ac:spMkLst>
            <pc:docMk/>
            <pc:sldMk cId="2998811567" sldId="288"/>
            <ac:spMk id="5" creationId="{28B3F08F-98F9-470D-3CAC-361CC6BAD84E}"/>
          </ac:spMkLst>
        </pc:spChg>
        <pc:graphicFrameChg chg="del">
          <ac:chgData name="daniel gomez" userId="a07344d2709234b1" providerId="LiveId" clId="{888F17B6-A772-45F1-9E1E-DD9C3E088D77}" dt="2022-07-15T20:35:40.913" v="346" actId="478"/>
          <ac:graphicFrameMkLst>
            <pc:docMk/>
            <pc:sldMk cId="2998811567" sldId="288"/>
            <ac:graphicFrameMk id="4" creationId="{7540C538-BB4C-4890-B71F-7371979D2EA8}"/>
          </ac:graphicFrameMkLst>
        </pc:graphicFrameChg>
        <pc:graphicFrameChg chg="del">
          <ac:chgData name="daniel gomez" userId="a07344d2709234b1" providerId="LiveId" clId="{888F17B6-A772-45F1-9E1E-DD9C3E088D77}" dt="2022-07-15T20:35:44.086" v="347" actId="478"/>
          <ac:graphicFrameMkLst>
            <pc:docMk/>
            <pc:sldMk cId="2998811567" sldId="288"/>
            <ac:graphicFrameMk id="13" creationId="{9FC5A05A-B5A5-45DB-F8F4-CE41370E126B}"/>
          </ac:graphicFrameMkLst>
        </pc:graphicFrameChg>
      </pc:sldChg>
      <pc:sldChg chg="delSp modSp new mod">
        <pc:chgData name="daniel gomez" userId="a07344d2709234b1" providerId="LiveId" clId="{888F17B6-A772-45F1-9E1E-DD9C3E088D77}" dt="2022-07-15T20:41:17.792" v="811" actId="20577"/>
        <pc:sldMkLst>
          <pc:docMk/>
          <pc:sldMk cId="3613440937" sldId="289"/>
        </pc:sldMkLst>
        <pc:spChg chg="mod">
          <ac:chgData name="daniel gomez" userId="a07344d2709234b1" providerId="LiveId" clId="{888F17B6-A772-45F1-9E1E-DD9C3E088D77}" dt="2022-07-15T20:41:17.792" v="811" actId="20577"/>
          <ac:spMkLst>
            <pc:docMk/>
            <pc:sldMk cId="3613440937" sldId="289"/>
            <ac:spMk id="2" creationId="{3B281323-C0A3-A374-D3C7-3A083AA0CC47}"/>
          </ac:spMkLst>
        </pc:spChg>
        <pc:spChg chg="del">
          <ac:chgData name="daniel gomez" userId="a07344d2709234b1" providerId="LiveId" clId="{888F17B6-A772-45F1-9E1E-DD9C3E088D77}" dt="2022-07-15T20:40:31.164" v="755" actId="478"/>
          <ac:spMkLst>
            <pc:docMk/>
            <pc:sldMk cId="3613440937" sldId="289"/>
            <ac:spMk id="3" creationId="{F439222F-746F-8689-1ACF-6BE85EE63B87}"/>
          </ac:spMkLst>
        </pc:spChg>
      </pc:sldChg>
      <pc:sldChg chg="add">
        <pc:chgData name="daniel gomez" userId="a07344d2709234b1" providerId="LiveId" clId="{888F17B6-A772-45F1-9E1E-DD9C3E088D77}" dt="2022-07-15T20:40:56.208" v="759" actId="2890"/>
        <pc:sldMkLst>
          <pc:docMk/>
          <pc:sldMk cId="2494566386" sldId="290"/>
        </pc:sldMkLst>
      </pc:sldChg>
      <pc:sldChg chg="modSp add mod">
        <pc:chgData name="daniel gomez" userId="a07344d2709234b1" providerId="LiveId" clId="{888F17B6-A772-45F1-9E1E-DD9C3E088D77}" dt="2022-07-15T20:41:44.598" v="849" actId="20577"/>
        <pc:sldMkLst>
          <pc:docMk/>
          <pc:sldMk cId="2558743007" sldId="291"/>
        </pc:sldMkLst>
        <pc:spChg chg="mod">
          <ac:chgData name="daniel gomez" userId="a07344d2709234b1" providerId="LiveId" clId="{888F17B6-A772-45F1-9E1E-DD9C3E088D77}" dt="2022-07-15T20:41:44.598" v="849" actId="20577"/>
          <ac:spMkLst>
            <pc:docMk/>
            <pc:sldMk cId="2558743007" sldId="291"/>
            <ac:spMk id="2" creationId="{3B281323-C0A3-A374-D3C7-3A083AA0CC47}"/>
          </ac:spMkLst>
        </pc:spChg>
      </pc:sldChg>
      <pc:sldChg chg="new del">
        <pc:chgData name="daniel gomez" userId="a07344d2709234b1" providerId="LiveId" clId="{888F17B6-A772-45F1-9E1E-DD9C3E088D77}" dt="2022-07-15T20:41:28.009" v="813" actId="47"/>
        <pc:sldMkLst>
          <pc:docMk/>
          <pc:sldMk cId="3148686153" sldId="291"/>
        </pc:sldMkLst>
      </pc:sldChg>
      <pc:sldChg chg="modSp add mod">
        <pc:chgData name="daniel gomez" userId="a07344d2709234b1" providerId="LiveId" clId="{888F17B6-A772-45F1-9E1E-DD9C3E088D77}" dt="2022-07-15T20:43:02.727" v="877" actId="20577"/>
        <pc:sldMkLst>
          <pc:docMk/>
          <pc:sldMk cId="103838256" sldId="292"/>
        </pc:sldMkLst>
        <pc:spChg chg="mod">
          <ac:chgData name="daniel gomez" userId="a07344d2709234b1" providerId="LiveId" clId="{888F17B6-A772-45F1-9E1E-DD9C3E088D77}" dt="2022-07-15T20:43:02.727" v="877" actId="20577"/>
          <ac:spMkLst>
            <pc:docMk/>
            <pc:sldMk cId="103838256" sldId="292"/>
            <ac:spMk id="2" creationId="{3B281323-C0A3-A374-D3C7-3A083AA0CC47}"/>
          </ac:spMkLst>
        </pc:spChg>
      </pc:sldChg>
      <pc:sldChg chg="new del">
        <pc:chgData name="daniel gomez" userId="a07344d2709234b1" providerId="LiveId" clId="{888F17B6-A772-45F1-9E1E-DD9C3E088D77}" dt="2022-07-15T20:42:33.112" v="853" actId="47"/>
        <pc:sldMkLst>
          <pc:docMk/>
          <pc:sldMk cId="1480510961" sldId="292"/>
        </pc:sldMkLst>
      </pc:sldChg>
      <pc:sldChg chg="new del">
        <pc:chgData name="daniel gomez" userId="a07344d2709234b1" providerId="LiveId" clId="{888F17B6-A772-45F1-9E1E-DD9C3E088D77}" dt="2022-07-15T20:42:52.122" v="855" actId="47"/>
        <pc:sldMkLst>
          <pc:docMk/>
          <pc:sldMk cId="1891359769" sldId="292"/>
        </pc:sldMkLst>
      </pc:sldChg>
      <pc:sldChg chg="new del">
        <pc:chgData name="daniel gomez" userId="a07344d2709234b1" providerId="LiveId" clId="{888F17B6-A772-45F1-9E1E-DD9C3E088D77}" dt="2022-07-15T20:42:15.688" v="851" actId="47"/>
        <pc:sldMkLst>
          <pc:docMk/>
          <pc:sldMk cId="2801772156" sldId="292"/>
        </pc:sldMkLst>
      </pc:sldChg>
    </pc:docChg>
  </pc:docChgLst>
  <pc:docChgLst>
    <pc:chgData name="laura sanchez" userId="74af497a20976fda" providerId="Windows Live" clId="Web-{4A37860B-6318-408B-8341-0A43F3CBCE06}"/>
    <pc:docChg chg="modSld">
      <pc:chgData name="laura sanchez" userId="74af497a20976fda" providerId="Windows Live" clId="Web-{4A37860B-6318-408B-8341-0A43F3CBCE06}" dt="2022-08-25T23:21:35.617" v="30" actId="1076"/>
      <pc:docMkLst>
        <pc:docMk/>
      </pc:docMkLst>
      <pc:sldChg chg="modSp">
        <pc:chgData name="laura sanchez" userId="74af497a20976fda" providerId="Windows Live" clId="Web-{4A37860B-6318-408B-8341-0A43F3CBCE06}" dt="2022-08-25T23:20:18.175" v="6" actId="20577"/>
        <pc:sldMkLst>
          <pc:docMk/>
          <pc:sldMk cId="4285115367" sldId="273"/>
        </pc:sldMkLst>
        <pc:spChg chg="mod">
          <ac:chgData name="laura sanchez" userId="74af497a20976fda" providerId="Windows Live" clId="Web-{4A37860B-6318-408B-8341-0A43F3CBCE06}" dt="2022-08-25T23:20:18.175" v="6" actId="20577"/>
          <ac:spMkLst>
            <pc:docMk/>
            <pc:sldMk cId="4285115367" sldId="273"/>
            <ac:spMk id="7" creationId="{9B5F3486-D520-7FD1-83BC-C4695140F546}"/>
          </ac:spMkLst>
        </pc:spChg>
      </pc:sldChg>
      <pc:sldChg chg="addSp modSp">
        <pc:chgData name="laura sanchez" userId="74af497a20976fda" providerId="Windows Live" clId="Web-{4A37860B-6318-408B-8341-0A43F3CBCE06}" dt="2022-08-25T23:21:35.617" v="30" actId="1076"/>
        <pc:sldMkLst>
          <pc:docMk/>
          <pc:sldMk cId="2494566386" sldId="290"/>
        </pc:sldMkLst>
        <pc:spChg chg="add mod">
          <ac:chgData name="laura sanchez" userId="74af497a20976fda" providerId="Windows Live" clId="Web-{4A37860B-6318-408B-8341-0A43F3CBCE06}" dt="2022-08-25T23:21:35.617" v="30" actId="1076"/>
          <ac:spMkLst>
            <pc:docMk/>
            <pc:sldMk cId="2494566386" sldId="290"/>
            <ac:spMk id="3" creationId="{4B60A1F8-98C1-AF6F-3122-346CFDAA7254}"/>
          </ac:spMkLst>
        </pc:spChg>
      </pc:sldChg>
    </pc:docChg>
  </pc:docChgLst>
  <pc:docChgLst>
    <pc:chgData name="daniel gomez" userId="a07344d2709234b1" providerId="Windows Live" clId="Web-{C33BD28D-F291-4361-8138-45C0181663A6}"/>
    <pc:docChg chg="addSld modSld">
      <pc:chgData name="daniel gomez" userId="a07344d2709234b1" providerId="Windows Live" clId="Web-{C33BD28D-F291-4361-8138-45C0181663A6}" dt="2022-06-23T23:44:39.859" v="379" actId="1076"/>
      <pc:docMkLst>
        <pc:docMk/>
      </pc:docMkLst>
      <pc:sldChg chg="modSp">
        <pc:chgData name="daniel gomez" userId="a07344d2709234b1" providerId="Windows Live" clId="Web-{C33BD28D-F291-4361-8138-45C0181663A6}" dt="2022-06-23T23:29:41.801" v="25" actId="1076"/>
        <pc:sldMkLst>
          <pc:docMk/>
          <pc:sldMk cId="632380621" sldId="256"/>
        </pc:sldMkLst>
        <pc:spChg chg="mod">
          <ac:chgData name="daniel gomez" userId="a07344d2709234b1" providerId="Windows Live" clId="Web-{C33BD28D-F291-4361-8138-45C0181663A6}" dt="2022-06-23T23:29:04.487" v="21" actId="20577"/>
          <ac:spMkLst>
            <pc:docMk/>
            <pc:sldMk cId="632380621" sldId="256"/>
            <ac:spMk id="7" creationId="{01FE714B-14FC-47DF-A2CE-F3E18A52D80A}"/>
          </ac:spMkLst>
        </pc:spChg>
        <pc:picChg chg="mod">
          <ac:chgData name="daniel gomez" userId="a07344d2709234b1" providerId="Windows Live" clId="Web-{C33BD28D-F291-4361-8138-45C0181663A6}" dt="2022-06-23T23:29:41.801" v="25" actId="1076"/>
          <ac:picMkLst>
            <pc:docMk/>
            <pc:sldMk cId="632380621" sldId="256"/>
            <ac:picMk id="5" creationId="{5FFB6391-6E0F-4046-8A48-6EF5423E2749}"/>
          </ac:picMkLst>
        </pc:picChg>
      </pc:sldChg>
      <pc:sldChg chg="modSp new">
        <pc:chgData name="daniel gomez" userId="a07344d2709234b1" providerId="Windows Live" clId="Web-{C33BD28D-F291-4361-8138-45C0181663A6}" dt="2022-06-23T23:44:39.859" v="379" actId="1076"/>
        <pc:sldMkLst>
          <pc:docMk/>
          <pc:sldMk cId="4285115367" sldId="273"/>
        </pc:sldMkLst>
        <pc:spChg chg="mod">
          <ac:chgData name="daniel gomez" userId="a07344d2709234b1" providerId="Windows Live" clId="Web-{C33BD28D-F291-4361-8138-45C0181663A6}" dt="2022-06-23T23:44:36.250" v="378" actId="1076"/>
          <ac:spMkLst>
            <pc:docMk/>
            <pc:sldMk cId="4285115367" sldId="273"/>
            <ac:spMk id="2" creationId="{8F7AD27F-5405-7062-5AF3-8ED455BF75C0}"/>
          </ac:spMkLst>
        </pc:spChg>
        <pc:spChg chg="mod">
          <ac:chgData name="daniel gomez" userId="a07344d2709234b1" providerId="Windows Live" clId="Web-{C33BD28D-F291-4361-8138-45C0181663A6}" dt="2022-06-23T23:44:39.859" v="379" actId="1076"/>
          <ac:spMkLst>
            <pc:docMk/>
            <pc:sldMk cId="4285115367" sldId="273"/>
            <ac:spMk id="3" creationId="{A1362304-DD8E-097B-E2EC-E2EC370C8F9A}"/>
          </ac:spMkLst>
        </pc:spChg>
      </pc:sldChg>
    </pc:docChg>
  </pc:docChgLst>
  <pc:docChgLst>
    <pc:chgData name="daniel gomez" userId="a07344d2709234b1" providerId="LiveId" clId="{9C097668-1F1C-4800-96E0-23AF183980EF}"/>
    <pc:docChg chg="undo custSel addSld modSld sldOrd">
      <pc:chgData name="daniel gomez" userId="a07344d2709234b1" providerId="LiveId" clId="{9C097668-1F1C-4800-96E0-23AF183980EF}" dt="2022-08-01T14:38:17.565" v="117" actId="20577"/>
      <pc:docMkLst>
        <pc:docMk/>
      </pc:docMkLst>
      <pc:sldChg chg="modSp mod">
        <pc:chgData name="daniel gomez" userId="a07344d2709234b1" providerId="LiveId" clId="{9C097668-1F1C-4800-96E0-23AF183980EF}" dt="2022-07-29T22:25:25.334" v="1" actId="20577"/>
        <pc:sldMkLst>
          <pc:docMk/>
          <pc:sldMk cId="4285115367" sldId="273"/>
        </pc:sldMkLst>
        <pc:spChg chg="mod">
          <ac:chgData name="daniel gomez" userId="a07344d2709234b1" providerId="LiveId" clId="{9C097668-1F1C-4800-96E0-23AF183980EF}" dt="2022-07-29T22:25:25.334" v="1" actId="20577"/>
          <ac:spMkLst>
            <pc:docMk/>
            <pc:sldMk cId="4285115367" sldId="273"/>
            <ac:spMk id="18" creationId="{3714D389-E59B-9456-79D3-BE505ABA69F9}"/>
          </ac:spMkLst>
        </pc:spChg>
      </pc:sldChg>
      <pc:sldChg chg="modSp mod ord">
        <pc:chgData name="daniel gomez" userId="a07344d2709234b1" providerId="LiveId" clId="{9C097668-1F1C-4800-96E0-23AF183980EF}" dt="2022-07-29T22:36:01.950" v="7"/>
        <pc:sldMkLst>
          <pc:docMk/>
          <pc:sldMk cId="3613440937" sldId="289"/>
        </pc:sldMkLst>
        <pc:spChg chg="mod">
          <ac:chgData name="daniel gomez" userId="a07344d2709234b1" providerId="LiveId" clId="{9C097668-1F1C-4800-96E0-23AF183980EF}" dt="2022-07-29T22:35:58.871" v="3" actId="1076"/>
          <ac:spMkLst>
            <pc:docMk/>
            <pc:sldMk cId="3613440937" sldId="289"/>
            <ac:spMk id="2" creationId="{3B281323-C0A3-A374-D3C7-3A083AA0CC47}"/>
          </ac:spMkLst>
        </pc:spChg>
      </pc:sldChg>
      <pc:sldChg chg="add">
        <pc:chgData name="daniel gomez" userId="a07344d2709234b1" providerId="LiveId" clId="{9C097668-1F1C-4800-96E0-23AF183980EF}" dt="2022-07-29T22:35:52.346" v="2"/>
        <pc:sldMkLst>
          <pc:docMk/>
          <pc:sldMk cId="3661788714" sldId="293"/>
        </pc:sldMkLst>
      </pc:sldChg>
      <pc:sldChg chg="delSp modSp add mod">
        <pc:chgData name="daniel gomez" userId="a07344d2709234b1" providerId="LiveId" clId="{9C097668-1F1C-4800-96E0-23AF183980EF}" dt="2022-08-01T14:38:17.565" v="117" actId="20577"/>
        <pc:sldMkLst>
          <pc:docMk/>
          <pc:sldMk cId="858283438" sldId="294"/>
        </pc:sldMkLst>
        <pc:spChg chg="mod">
          <ac:chgData name="daniel gomez" userId="a07344d2709234b1" providerId="LiveId" clId="{9C097668-1F1C-4800-96E0-23AF183980EF}" dt="2022-08-01T14:36:42.568" v="82" actId="1076"/>
          <ac:spMkLst>
            <pc:docMk/>
            <pc:sldMk cId="858283438" sldId="294"/>
            <ac:spMk id="2" creationId="{8F7AD27F-5405-7062-5AF3-8ED455BF75C0}"/>
          </ac:spMkLst>
        </pc:spChg>
        <pc:spChg chg="del">
          <ac:chgData name="daniel gomez" userId="a07344d2709234b1" providerId="LiveId" clId="{9C097668-1F1C-4800-96E0-23AF183980EF}" dt="2022-08-01T14:31:19.877" v="26" actId="478"/>
          <ac:spMkLst>
            <pc:docMk/>
            <pc:sldMk cId="858283438" sldId="294"/>
            <ac:spMk id="5" creationId="{4771A083-B860-590C-6C53-57B38706CBBE}"/>
          </ac:spMkLst>
        </pc:spChg>
        <pc:spChg chg="mod">
          <ac:chgData name="daniel gomez" userId="a07344d2709234b1" providerId="LiveId" clId="{9C097668-1F1C-4800-96E0-23AF183980EF}" dt="2022-08-01T14:38:11.525" v="115" actId="20577"/>
          <ac:spMkLst>
            <pc:docMk/>
            <pc:sldMk cId="858283438" sldId="294"/>
            <ac:spMk id="7" creationId="{9B5F3486-D520-7FD1-83BC-C4695140F546}"/>
          </ac:spMkLst>
        </pc:spChg>
        <pc:spChg chg="mod">
          <ac:chgData name="daniel gomez" userId="a07344d2709234b1" providerId="LiveId" clId="{9C097668-1F1C-4800-96E0-23AF183980EF}" dt="2022-08-01T14:38:17.565" v="117" actId="20577"/>
          <ac:spMkLst>
            <pc:docMk/>
            <pc:sldMk cId="858283438" sldId="294"/>
            <ac:spMk id="9" creationId="{F05DE74D-EE30-85C2-771C-C0E655D968F5}"/>
          </ac:spMkLst>
        </pc:spChg>
        <pc:spChg chg="del">
          <ac:chgData name="daniel gomez" userId="a07344d2709234b1" providerId="LiveId" clId="{9C097668-1F1C-4800-96E0-23AF183980EF}" dt="2022-08-01T14:31:32.729" v="30" actId="478"/>
          <ac:spMkLst>
            <pc:docMk/>
            <pc:sldMk cId="858283438" sldId="294"/>
            <ac:spMk id="15" creationId="{2F4DAAFD-1754-C329-F735-22FF26A58810}"/>
          </ac:spMkLst>
        </pc:spChg>
        <pc:spChg chg="del">
          <ac:chgData name="daniel gomez" userId="a07344d2709234b1" providerId="LiveId" clId="{9C097668-1F1C-4800-96E0-23AF183980EF}" dt="2022-08-01T14:31:23.939" v="27" actId="478"/>
          <ac:spMkLst>
            <pc:docMk/>
            <pc:sldMk cId="858283438" sldId="294"/>
            <ac:spMk id="16" creationId="{AC2EE401-629F-84F4-DD46-3C95E247D52B}"/>
          </ac:spMkLst>
        </pc:spChg>
        <pc:spChg chg="del">
          <ac:chgData name="daniel gomez" userId="a07344d2709234b1" providerId="LiveId" clId="{9C097668-1F1C-4800-96E0-23AF183980EF}" dt="2022-08-01T14:31:26.560" v="28" actId="478"/>
          <ac:spMkLst>
            <pc:docMk/>
            <pc:sldMk cId="858283438" sldId="294"/>
            <ac:spMk id="18" creationId="{3714D389-E59B-9456-79D3-BE505ABA69F9}"/>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1C447B-A87D-4782-B1FE-EF69DBBB2BA8}" type="doc">
      <dgm:prSet loTypeId="urn:microsoft.com/office/officeart/2005/8/layout/orgChart1" loCatId="hierarchy" qsTypeId="urn:microsoft.com/office/officeart/2005/8/quickstyle/simple1" qsCatId="simple" csTypeId="urn:microsoft.com/office/officeart/2005/8/colors/colorful4" csCatId="colorful" phldr="1"/>
      <dgm:spPr/>
      <dgm:t>
        <a:bodyPr/>
        <a:lstStyle/>
        <a:p>
          <a:endParaRPr lang="es-CO"/>
        </a:p>
      </dgm:t>
    </dgm:pt>
    <dgm:pt modelId="{66585A95-74F3-432C-85BE-536B9BC60979}">
      <dgm:prSet phldrT="[Texto]" custT="1"/>
      <dgm:spPr/>
      <dgm:t>
        <a:bodyPr/>
        <a:lstStyle/>
        <a:p>
          <a:pPr algn="ctr"/>
          <a:r>
            <a:rPr lang="es-CO" sz="1600">
              <a:latin typeface="Times New Roman" panose="02020603050405020304" pitchFamily="18" charset="0"/>
              <a:cs typeface="Times New Roman" panose="02020603050405020304" pitchFamily="18" charset="0"/>
            </a:rPr>
            <a:t>Recursos</a:t>
          </a:r>
        </a:p>
      </dgm:t>
    </dgm:pt>
    <dgm:pt modelId="{AB648BFF-5A6D-47D4-8E06-55405327E750}" type="parTrans" cxnId="{651D25E5-83A6-4CCC-A2E4-B8FA2B3372CF}">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6E3A5588-5797-4FAB-B82B-D2FF5E3481E2}" type="sibTrans" cxnId="{651D25E5-83A6-4CCC-A2E4-B8FA2B3372CF}">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7F42B8B5-6624-41E4-A4B2-E59DEC170EE2}">
      <dgm:prSet phldrT="[Texto]" custT="1"/>
      <dgm:spPr/>
      <dgm:t>
        <a:bodyPr/>
        <a:lstStyle/>
        <a:p>
          <a:pPr algn="ctr"/>
          <a:r>
            <a:rPr lang="es-CO" sz="1600">
              <a:latin typeface="Times New Roman" panose="02020603050405020304" pitchFamily="18" charset="0"/>
              <a:cs typeface="Times New Roman" panose="02020603050405020304" pitchFamily="18" charset="0"/>
            </a:rPr>
            <a:t>Tangibles</a:t>
          </a:r>
        </a:p>
      </dgm:t>
    </dgm:pt>
    <dgm:pt modelId="{50A1ABDC-0C94-432D-8B64-40172C22FCB0}" type="parTrans" cxnId="{610B0B6F-D83C-4B9C-B596-0CC9B814F180}">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E92633B5-8EC3-4BE2-8F61-0225ECAEC0BB}" type="sibTrans" cxnId="{610B0B6F-D83C-4B9C-B596-0CC9B814F180}">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2BA8A147-7463-4232-B366-A4D7311FE9F4}">
      <dgm:prSet phldrT="[Texto]" custT="1"/>
      <dgm:spPr/>
      <dgm:t>
        <a:bodyPr/>
        <a:lstStyle/>
        <a:p>
          <a:pPr algn="ctr"/>
          <a:r>
            <a:rPr lang="es-CO" sz="1600">
              <a:latin typeface="Times New Roman" panose="02020603050405020304" pitchFamily="18" charset="0"/>
              <a:cs typeface="Times New Roman" panose="02020603050405020304" pitchFamily="18" charset="0"/>
            </a:rPr>
            <a:t>Intangibles</a:t>
          </a:r>
        </a:p>
      </dgm:t>
    </dgm:pt>
    <dgm:pt modelId="{2750AA54-CE5A-407A-8720-032D32E00BAD}" type="parTrans" cxnId="{7E00DC8C-1BB1-46F7-B862-22354B34B9D6}">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665504F3-CED6-4073-9CEE-24F144332692}" type="sibTrans" cxnId="{7E00DC8C-1BB1-46F7-B862-22354B34B9D6}">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AF30D01B-CFB9-4CDA-97AB-08DEF718B432}">
      <dgm:prSet custT="1"/>
      <dgm:spPr/>
      <dgm:t>
        <a:bodyPr/>
        <a:lstStyle/>
        <a:p>
          <a:pPr algn="ctr"/>
          <a:r>
            <a:rPr lang="es-CO" sz="1600">
              <a:latin typeface="Times New Roman" panose="02020603050405020304" pitchFamily="18" charset="0"/>
              <a:cs typeface="Times New Roman" panose="02020603050405020304" pitchFamily="18" charset="0"/>
            </a:rPr>
            <a:t>Financiero</a:t>
          </a:r>
        </a:p>
      </dgm:t>
    </dgm:pt>
    <dgm:pt modelId="{D4F341B9-CF0E-47DA-A566-75B79327AF75}" type="parTrans" cxnId="{D425C3F9-6A62-45AD-9845-82661C33EB9B}">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5EE4FDB7-2B9B-4183-BFBE-67A461DCECB2}" type="sibTrans" cxnId="{D425C3F9-6A62-45AD-9845-82661C33EB9B}">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0AF60DE0-19A0-48AE-BCD9-958684B6001D}">
      <dgm:prSet custT="1"/>
      <dgm:spPr/>
      <dgm:t>
        <a:bodyPr/>
        <a:lstStyle/>
        <a:p>
          <a:pPr algn="ctr"/>
          <a:r>
            <a:rPr lang="es-CO" sz="1600">
              <a:latin typeface="Times New Roman" panose="02020603050405020304" pitchFamily="18" charset="0"/>
              <a:cs typeface="Times New Roman" panose="02020603050405020304" pitchFamily="18" charset="0"/>
            </a:rPr>
            <a:t>Físicos</a:t>
          </a:r>
        </a:p>
      </dgm:t>
    </dgm:pt>
    <dgm:pt modelId="{44F6EC52-651F-49F2-94F8-2EA0279E9850}" type="parTrans" cxnId="{BCF0E374-A69E-440A-86AF-EE7D864056AA}">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2DD7A71E-E867-4FAF-BF07-2660484E18C7}" type="sibTrans" cxnId="{BCF0E374-A69E-440A-86AF-EE7D864056AA}">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90B5715E-F5AF-46DB-95E4-6BA0C725FA94}">
      <dgm:prSet custT="1"/>
      <dgm:spPr/>
      <dgm:t>
        <a:bodyPr/>
        <a:lstStyle/>
        <a:p>
          <a:pPr algn="ctr"/>
          <a:r>
            <a:rPr lang="es-CO" sz="1600">
              <a:latin typeface="Times New Roman" panose="02020603050405020304" pitchFamily="18" charset="0"/>
              <a:cs typeface="Times New Roman" panose="02020603050405020304" pitchFamily="18" charset="0"/>
            </a:rPr>
            <a:t>Circulantes</a:t>
          </a:r>
        </a:p>
      </dgm:t>
    </dgm:pt>
    <dgm:pt modelId="{3FC57834-3008-406C-8FDD-150DE1E2F1D8}" type="parTrans" cxnId="{62412807-2E82-4C35-90A6-B72B179BEBFD}">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4E21F028-EF1F-4DAF-9BEA-736328B1ECBC}" type="sibTrans" cxnId="{62412807-2E82-4C35-90A6-B72B179BEBFD}">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4562242B-D572-4AF4-9531-DBD8908E03A5}">
      <dgm:prSet custT="1"/>
      <dgm:spPr/>
      <dgm:t>
        <a:bodyPr/>
        <a:lstStyle/>
        <a:p>
          <a:pPr algn="ctr"/>
          <a:r>
            <a:rPr lang="es-CO" sz="1600">
              <a:latin typeface="Times New Roman" panose="02020603050405020304" pitchFamily="18" charset="0"/>
              <a:cs typeface="Times New Roman" panose="02020603050405020304" pitchFamily="18" charset="0"/>
            </a:rPr>
            <a:t>Fijos</a:t>
          </a:r>
        </a:p>
      </dgm:t>
    </dgm:pt>
    <dgm:pt modelId="{1ADFA47E-15BF-4D5F-9BF7-CF25B310FF05}" type="parTrans" cxnId="{D3834082-5E6B-44B6-B32F-D0ABB8AB51F1}">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61D8A885-0895-4F2C-82F0-13B5DD699BE9}" type="sibTrans" cxnId="{D3834082-5E6B-44B6-B32F-D0ABB8AB51F1}">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FE6D34CC-CEE1-4196-8EE0-CE6529D7F4A4}">
      <dgm:prSet custT="1"/>
      <dgm:spPr/>
      <dgm:t>
        <a:bodyPr/>
        <a:lstStyle/>
        <a:p>
          <a:pPr algn="ctr"/>
          <a:r>
            <a:rPr lang="es-CO" sz="1600">
              <a:latin typeface="Times New Roman" panose="02020603050405020304" pitchFamily="18" charset="0"/>
              <a:cs typeface="Times New Roman" panose="02020603050405020304" pitchFamily="18" charset="0"/>
            </a:rPr>
            <a:t>Fijos</a:t>
          </a:r>
        </a:p>
      </dgm:t>
    </dgm:pt>
    <dgm:pt modelId="{7C13032D-625F-473F-9781-CA34DE4D2F8F}" type="parTrans" cxnId="{3B177590-02B8-423F-8CCC-777C37BAD7AA}">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C551EA0D-5662-42D3-833F-10350F2ED2AA}" type="sibTrans" cxnId="{3B177590-02B8-423F-8CCC-777C37BAD7AA}">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FDB17CCF-C7A6-4E99-B091-D264A73D37E2}">
      <dgm:prSet custT="1"/>
      <dgm:spPr/>
      <dgm:t>
        <a:bodyPr/>
        <a:lstStyle/>
        <a:p>
          <a:pPr algn="ctr"/>
          <a:r>
            <a:rPr lang="es-CO" sz="1600">
              <a:latin typeface="Times New Roman" panose="02020603050405020304" pitchFamily="18" charset="0"/>
              <a:cs typeface="Times New Roman" panose="02020603050405020304" pitchFamily="18" charset="0"/>
            </a:rPr>
            <a:t>Circulantes</a:t>
          </a:r>
        </a:p>
      </dgm:t>
    </dgm:pt>
    <dgm:pt modelId="{99E1EE9F-C612-4C8B-AECE-5951110FF53E}" type="parTrans" cxnId="{4BAD52A9-DFC3-402C-BB1A-BEE5877114E0}">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F00C0D67-62B5-4384-97F4-14BDA66A1C05}" type="sibTrans" cxnId="{4BAD52A9-DFC3-402C-BB1A-BEE5877114E0}">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42A7CE03-D946-458B-936A-82929EEC82CF}">
      <dgm:prSet custT="1"/>
      <dgm:spPr/>
      <dgm:t>
        <a:bodyPr/>
        <a:lstStyle/>
        <a:p>
          <a:pPr algn="ctr"/>
          <a:r>
            <a:rPr lang="es-CO" sz="1600">
              <a:latin typeface="Times New Roman" panose="02020603050405020304" pitchFamily="18" charset="0"/>
              <a:cs typeface="Times New Roman" panose="02020603050405020304" pitchFamily="18" charset="0"/>
            </a:rPr>
            <a:t>Capital Humano</a:t>
          </a:r>
        </a:p>
      </dgm:t>
    </dgm:pt>
    <dgm:pt modelId="{AEA12F59-04E2-475B-B3ED-BC4BE3740698}" type="parTrans" cxnId="{C87C1EB3-1C41-479E-883E-D621BF8B114C}">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951D2591-EA66-4333-8E0F-C033A6D3E573}" type="sibTrans" cxnId="{C87C1EB3-1C41-479E-883E-D621BF8B114C}">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7DC2F220-1FD8-4411-A2E0-E6A9345CFC04}">
      <dgm:prSet custT="1"/>
      <dgm:spPr/>
      <dgm:t>
        <a:bodyPr/>
        <a:lstStyle/>
        <a:p>
          <a:pPr algn="ctr"/>
          <a:r>
            <a:rPr lang="es-CO" sz="1600">
              <a:latin typeface="Times New Roman" panose="02020603050405020304" pitchFamily="18" charset="0"/>
              <a:cs typeface="Times New Roman" panose="02020603050405020304" pitchFamily="18" charset="0"/>
            </a:rPr>
            <a:t>Capital No humano (Estructural u Organizativos)</a:t>
          </a:r>
        </a:p>
      </dgm:t>
    </dgm:pt>
    <dgm:pt modelId="{9DB6C4D2-59F4-4A58-AD50-D294EAFD7A9F}" type="parTrans" cxnId="{6219ABE7-5FE2-4BDA-BB1B-CEA2666EB415}">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6CE10472-F425-4690-B072-FB708856BD46}" type="sibTrans" cxnId="{6219ABE7-5FE2-4BDA-BB1B-CEA2666EB415}">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258A6905-E60E-4568-A441-3AB08D868416}">
      <dgm:prSet custT="1"/>
      <dgm:spPr/>
      <dgm:t>
        <a:bodyPr/>
        <a:lstStyle/>
        <a:p>
          <a:pPr algn="ctr"/>
          <a:r>
            <a:rPr lang="es-CO" sz="1600">
              <a:latin typeface="Times New Roman" panose="02020603050405020304" pitchFamily="18" charset="0"/>
              <a:cs typeface="Times New Roman" panose="02020603050405020304" pitchFamily="18" charset="0"/>
            </a:rPr>
            <a:t>Internos</a:t>
          </a:r>
        </a:p>
      </dgm:t>
    </dgm:pt>
    <dgm:pt modelId="{D8614888-DFBA-4145-8246-FEAEEC854403}" type="parTrans" cxnId="{70C719BB-2C25-402D-8AB5-C8C60252B754}">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CCABA68B-807D-4CFE-A83D-B62D18704006}" type="sibTrans" cxnId="{70C719BB-2C25-402D-8AB5-C8C60252B754}">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C42F5F95-F3D2-41E3-BE4C-0F7F5A0F7772}">
      <dgm:prSet custT="1"/>
      <dgm:spPr/>
      <dgm:t>
        <a:bodyPr/>
        <a:lstStyle/>
        <a:p>
          <a:pPr algn="ctr"/>
          <a:r>
            <a:rPr lang="es-CO" sz="1600">
              <a:latin typeface="Times New Roman" panose="02020603050405020304" pitchFamily="18" charset="0"/>
              <a:cs typeface="Times New Roman" panose="02020603050405020304" pitchFamily="18" charset="0"/>
            </a:rPr>
            <a:t>Externos o Relacionales</a:t>
          </a:r>
        </a:p>
      </dgm:t>
    </dgm:pt>
    <dgm:pt modelId="{AA602073-BD8D-46C1-BC13-ADA8E5FB333E}" type="parTrans" cxnId="{9DE5B965-60C3-4AF5-86D4-1795BAC1B2BA}">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C0B01008-24D4-4911-A203-ABCDA25B0FE9}" type="sibTrans" cxnId="{9DE5B965-60C3-4AF5-86D4-1795BAC1B2BA}">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B1673DE1-BEE5-43D0-AF13-5CF4C75C75EE}">
      <dgm:prSet custT="1"/>
      <dgm:spPr/>
      <dgm:t>
        <a:bodyPr/>
        <a:lstStyle/>
        <a:p>
          <a:pPr algn="ctr"/>
          <a:r>
            <a:rPr lang="es-CO" sz="1600">
              <a:latin typeface="Times New Roman" panose="02020603050405020304" pitchFamily="18" charset="0"/>
              <a:cs typeface="Times New Roman" panose="02020603050405020304" pitchFamily="18" charset="0"/>
            </a:rPr>
            <a:t>Infraestructura</a:t>
          </a:r>
        </a:p>
      </dgm:t>
    </dgm:pt>
    <dgm:pt modelId="{3F29C323-9243-40FC-B7CC-0F7EE7F85DFD}" type="parTrans" cxnId="{77C36806-4804-4EDB-B8F8-9E6D8F799803}">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AE1F3E1F-1ACB-4A49-A706-49B45523484E}" type="sibTrans" cxnId="{77C36806-4804-4EDB-B8F8-9E6D8F799803}">
      <dgm:prSet/>
      <dgm:spPr/>
      <dgm:t>
        <a:bodyPr/>
        <a:lstStyle/>
        <a:p>
          <a:pPr algn="ctr"/>
          <a:endParaRPr lang="es-CO" sz="1600">
            <a:latin typeface="Times New Roman" panose="02020603050405020304" pitchFamily="18" charset="0"/>
            <a:cs typeface="Times New Roman" panose="02020603050405020304" pitchFamily="18" charset="0"/>
          </a:endParaRPr>
        </a:p>
      </dgm:t>
    </dgm:pt>
    <dgm:pt modelId="{003F2771-AF65-46FF-B9A2-E57359D5AD5E}" type="pres">
      <dgm:prSet presAssocID="{5B1C447B-A87D-4782-B1FE-EF69DBBB2BA8}" presName="hierChild1" presStyleCnt="0">
        <dgm:presLayoutVars>
          <dgm:orgChart val="1"/>
          <dgm:chPref val="1"/>
          <dgm:dir/>
          <dgm:animOne val="branch"/>
          <dgm:animLvl val="lvl"/>
          <dgm:resizeHandles/>
        </dgm:presLayoutVars>
      </dgm:prSet>
      <dgm:spPr/>
    </dgm:pt>
    <dgm:pt modelId="{20EF56AC-1EE6-496F-8756-4C1551F8A1A5}" type="pres">
      <dgm:prSet presAssocID="{66585A95-74F3-432C-85BE-536B9BC60979}" presName="hierRoot1" presStyleCnt="0">
        <dgm:presLayoutVars>
          <dgm:hierBranch val="init"/>
        </dgm:presLayoutVars>
      </dgm:prSet>
      <dgm:spPr/>
    </dgm:pt>
    <dgm:pt modelId="{935195C8-94B0-4DE7-9EEC-4083BDBC7D52}" type="pres">
      <dgm:prSet presAssocID="{66585A95-74F3-432C-85BE-536B9BC60979}" presName="rootComposite1" presStyleCnt="0"/>
      <dgm:spPr/>
    </dgm:pt>
    <dgm:pt modelId="{A2D2C8D2-16E4-49C4-9244-7A63DFA7511E}" type="pres">
      <dgm:prSet presAssocID="{66585A95-74F3-432C-85BE-536B9BC60979}" presName="rootText1" presStyleLbl="node0" presStyleIdx="0" presStyleCnt="1">
        <dgm:presLayoutVars>
          <dgm:chPref val="3"/>
        </dgm:presLayoutVars>
      </dgm:prSet>
      <dgm:spPr/>
    </dgm:pt>
    <dgm:pt modelId="{60E0B092-6839-4011-B678-AF6EB2720B81}" type="pres">
      <dgm:prSet presAssocID="{66585A95-74F3-432C-85BE-536B9BC60979}" presName="rootConnector1" presStyleLbl="node1" presStyleIdx="0" presStyleCnt="0"/>
      <dgm:spPr/>
    </dgm:pt>
    <dgm:pt modelId="{B2322D7F-9052-421C-BF60-B2BB9CA4B03F}" type="pres">
      <dgm:prSet presAssocID="{66585A95-74F3-432C-85BE-536B9BC60979}" presName="hierChild2" presStyleCnt="0"/>
      <dgm:spPr/>
    </dgm:pt>
    <dgm:pt modelId="{AAD86724-6316-40E7-82EA-171DDABC8BF9}" type="pres">
      <dgm:prSet presAssocID="{50A1ABDC-0C94-432D-8B64-40172C22FCB0}" presName="Name37" presStyleLbl="parChTrans1D2" presStyleIdx="0" presStyleCnt="2"/>
      <dgm:spPr/>
    </dgm:pt>
    <dgm:pt modelId="{E10F56EB-0F4D-4F1F-9E02-8D0AF792412E}" type="pres">
      <dgm:prSet presAssocID="{7F42B8B5-6624-41E4-A4B2-E59DEC170EE2}" presName="hierRoot2" presStyleCnt="0">
        <dgm:presLayoutVars>
          <dgm:hierBranch val="init"/>
        </dgm:presLayoutVars>
      </dgm:prSet>
      <dgm:spPr/>
    </dgm:pt>
    <dgm:pt modelId="{A2900D49-E1D2-449D-8265-5E15940A6EC8}" type="pres">
      <dgm:prSet presAssocID="{7F42B8B5-6624-41E4-A4B2-E59DEC170EE2}" presName="rootComposite" presStyleCnt="0"/>
      <dgm:spPr/>
    </dgm:pt>
    <dgm:pt modelId="{EEDDFEF9-6499-4F2F-8D49-D2D09CBDD5E2}" type="pres">
      <dgm:prSet presAssocID="{7F42B8B5-6624-41E4-A4B2-E59DEC170EE2}" presName="rootText" presStyleLbl="node2" presStyleIdx="0" presStyleCnt="2">
        <dgm:presLayoutVars>
          <dgm:chPref val="3"/>
        </dgm:presLayoutVars>
      </dgm:prSet>
      <dgm:spPr/>
    </dgm:pt>
    <dgm:pt modelId="{50CAA1FB-68E0-4A70-B4FE-2C4D0E37FEEA}" type="pres">
      <dgm:prSet presAssocID="{7F42B8B5-6624-41E4-A4B2-E59DEC170EE2}" presName="rootConnector" presStyleLbl="node2" presStyleIdx="0" presStyleCnt="2"/>
      <dgm:spPr/>
    </dgm:pt>
    <dgm:pt modelId="{5C2A04FA-FBFE-478F-9F7D-3FFDBF437A9F}" type="pres">
      <dgm:prSet presAssocID="{7F42B8B5-6624-41E4-A4B2-E59DEC170EE2}" presName="hierChild4" presStyleCnt="0"/>
      <dgm:spPr/>
    </dgm:pt>
    <dgm:pt modelId="{4C4918EC-3059-4C91-827B-C2B177E565B4}" type="pres">
      <dgm:prSet presAssocID="{D4F341B9-CF0E-47DA-A566-75B79327AF75}" presName="Name37" presStyleLbl="parChTrans1D3" presStyleIdx="0" presStyleCnt="4"/>
      <dgm:spPr/>
    </dgm:pt>
    <dgm:pt modelId="{7AF2A71B-BBED-432E-B365-D8A249E69108}" type="pres">
      <dgm:prSet presAssocID="{AF30D01B-CFB9-4CDA-97AB-08DEF718B432}" presName="hierRoot2" presStyleCnt="0">
        <dgm:presLayoutVars>
          <dgm:hierBranch val="init"/>
        </dgm:presLayoutVars>
      </dgm:prSet>
      <dgm:spPr/>
    </dgm:pt>
    <dgm:pt modelId="{AD211D6C-68B6-4438-B983-9F182D066FE0}" type="pres">
      <dgm:prSet presAssocID="{AF30D01B-CFB9-4CDA-97AB-08DEF718B432}" presName="rootComposite" presStyleCnt="0"/>
      <dgm:spPr/>
    </dgm:pt>
    <dgm:pt modelId="{4052BEBB-3F17-4AA0-9C79-9FB8B3DC90BC}" type="pres">
      <dgm:prSet presAssocID="{AF30D01B-CFB9-4CDA-97AB-08DEF718B432}" presName="rootText" presStyleLbl="node3" presStyleIdx="0" presStyleCnt="4" custLinFactNeighborX="96379" custLinFactNeighborY="15466">
        <dgm:presLayoutVars>
          <dgm:chPref val="3"/>
        </dgm:presLayoutVars>
      </dgm:prSet>
      <dgm:spPr/>
    </dgm:pt>
    <dgm:pt modelId="{1035536A-ACE5-4214-927C-6B6D78A39755}" type="pres">
      <dgm:prSet presAssocID="{AF30D01B-CFB9-4CDA-97AB-08DEF718B432}" presName="rootConnector" presStyleLbl="node3" presStyleIdx="0" presStyleCnt="4"/>
      <dgm:spPr/>
    </dgm:pt>
    <dgm:pt modelId="{CF5F2864-FF61-4873-BE32-9139A2D774B6}" type="pres">
      <dgm:prSet presAssocID="{AF30D01B-CFB9-4CDA-97AB-08DEF718B432}" presName="hierChild4" presStyleCnt="0"/>
      <dgm:spPr/>
    </dgm:pt>
    <dgm:pt modelId="{84F21307-3B4B-45CD-A734-F8DDE41D6B28}" type="pres">
      <dgm:prSet presAssocID="{7C13032D-625F-473F-9781-CA34DE4D2F8F}" presName="Name37" presStyleLbl="parChTrans1D4" presStyleIdx="0" presStyleCnt="7"/>
      <dgm:spPr/>
    </dgm:pt>
    <dgm:pt modelId="{BB8AFD3F-50C7-46E9-80E2-996B86E370F0}" type="pres">
      <dgm:prSet presAssocID="{FE6D34CC-CEE1-4196-8EE0-CE6529D7F4A4}" presName="hierRoot2" presStyleCnt="0">
        <dgm:presLayoutVars>
          <dgm:hierBranch val="init"/>
        </dgm:presLayoutVars>
      </dgm:prSet>
      <dgm:spPr/>
    </dgm:pt>
    <dgm:pt modelId="{DBF2C018-BD89-4580-919F-DD8A32CD6BB7}" type="pres">
      <dgm:prSet presAssocID="{FE6D34CC-CEE1-4196-8EE0-CE6529D7F4A4}" presName="rootComposite" presStyleCnt="0"/>
      <dgm:spPr/>
    </dgm:pt>
    <dgm:pt modelId="{3302B54F-85D2-4975-B425-E07475877CD4}" type="pres">
      <dgm:prSet presAssocID="{FE6D34CC-CEE1-4196-8EE0-CE6529D7F4A4}" presName="rootText" presStyleLbl="node4" presStyleIdx="0" presStyleCnt="7" custLinFactNeighborX="88868" custLinFactNeighborY="-2503">
        <dgm:presLayoutVars>
          <dgm:chPref val="3"/>
        </dgm:presLayoutVars>
      </dgm:prSet>
      <dgm:spPr/>
    </dgm:pt>
    <dgm:pt modelId="{CF619331-8CEB-4437-99B3-E700E6E668F0}" type="pres">
      <dgm:prSet presAssocID="{FE6D34CC-CEE1-4196-8EE0-CE6529D7F4A4}" presName="rootConnector" presStyleLbl="node4" presStyleIdx="0" presStyleCnt="7"/>
      <dgm:spPr/>
    </dgm:pt>
    <dgm:pt modelId="{73C5CA10-E216-487A-90E1-807E7F974735}" type="pres">
      <dgm:prSet presAssocID="{FE6D34CC-CEE1-4196-8EE0-CE6529D7F4A4}" presName="hierChild4" presStyleCnt="0"/>
      <dgm:spPr/>
    </dgm:pt>
    <dgm:pt modelId="{7167F933-FA55-431A-83CE-3B4A922AB436}" type="pres">
      <dgm:prSet presAssocID="{FE6D34CC-CEE1-4196-8EE0-CE6529D7F4A4}" presName="hierChild5" presStyleCnt="0"/>
      <dgm:spPr/>
    </dgm:pt>
    <dgm:pt modelId="{14EEAE57-4301-4B77-ADE9-028BE1B16C1D}" type="pres">
      <dgm:prSet presAssocID="{99E1EE9F-C612-4C8B-AECE-5951110FF53E}" presName="Name37" presStyleLbl="parChTrans1D4" presStyleIdx="1" presStyleCnt="7"/>
      <dgm:spPr/>
    </dgm:pt>
    <dgm:pt modelId="{CC99B1B0-3CA4-43B5-BDFC-ABE4CCB67B26}" type="pres">
      <dgm:prSet presAssocID="{FDB17CCF-C7A6-4E99-B091-D264A73D37E2}" presName="hierRoot2" presStyleCnt="0">
        <dgm:presLayoutVars>
          <dgm:hierBranch val="init"/>
        </dgm:presLayoutVars>
      </dgm:prSet>
      <dgm:spPr/>
    </dgm:pt>
    <dgm:pt modelId="{2BBDA3E9-7AB6-43FA-9A95-9FDC968BE18B}" type="pres">
      <dgm:prSet presAssocID="{FDB17CCF-C7A6-4E99-B091-D264A73D37E2}" presName="rootComposite" presStyleCnt="0"/>
      <dgm:spPr/>
    </dgm:pt>
    <dgm:pt modelId="{DECA6F96-B334-4578-B0CC-88E1032C6E4D}" type="pres">
      <dgm:prSet presAssocID="{FDB17CCF-C7A6-4E99-B091-D264A73D37E2}" presName="rootText" presStyleLbl="node4" presStyleIdx="1" presStyleCnt="7" custLinFactNeighborX="86365" custLinFactNeighborY="-5007">
        <dgm:presLayoutVars>
          <dgm:chPref val="3"/>
        </dgm:presLayoutVars>
      </dgm:prSet>
      <dgm:spPr/>
    </dgm:pt>
    <dgm:pt modelId="{76ECE9A8-04D5-4C44-AD59-D205CE7B8099}" type="pres">
      <dgm:prSet presAssocID="{FDB17CCF-C7A6-4E99-B091-D264A73D37E2}" presName="rootConnector" presStyleLbl="node4" presStyleIdx="1" presStyleCnt="7"/>
      <dgm:spPr/>
    </dgm:pt>
    <dgm:pt modelId="{E347AAD3-756C-4B87-A78A-8062D3DE8E33}" type="pres">
      <dgm:prSet presAssocID="{FDB17CCF-C7A6-4E99-B091-D264A73D37E2}" presName="hierChild4" presStyleCnt="0"/>
      <dgm:spPr/>
    </dgm:pt>
    <dgm:pt modelId="{8E2BAAC0-4F96-46F2-BB92-283DAE8AC540}" type="pres">
      <dgm:prSet presAssocID="{FDB17CCF-C7A6-4E99-B091-D264A73D37E2}" presName="hierChild5" presStyleCnt="0"/>
      <dgm:spPr/>
    </dgm:pt>
    <dgm:pt modelId="{D6F97FFE-652F-4C3C-B91A-6F2946BCFE83}" type="pres">
      <dgm:prSet presAssocID="{AF30D01B-CFB9-4CDA-97AB-08DEF718B432}" presName="hierChild5" presStyleCnt="0"/>
      <dgm:spPr/>
    </dgm:pt>
    <dgm:pt modelId="{F2B4055E-9CBC-4E1F-BBBA-38B611F45CC8}" type="pres">
      <dgm:prSet presAssocID="{44F6EC52-651F-49F2-94F8-2EA0279E9850}" presName="Name37" presStyleLbl="parChTrans1D3" presStyleIdx="1" presStyleCnt="4"/>
      <dgm:spPr/>
    </dgm:pt>
    <dgm:pt modelId="{16674809-DAC0-4C46-9E8D-964E2D5646F6}" type="pres">
      <dgm:prSet presAssocID="{0AF60DE0-19A0-48AE-BCD9-958684B6001D}" presName="hierRoot2" presStyleCnt="0">
        <dgm:presLayoutVars>
          <dgm:hierBranch val="init"/>
        </dgm:presLayoutVars>
      </dgm:prSet>
      <dgm:spPr/>
    </dgm:pt>
    <dgm:pt modelId="{723015DF-D323-461A-9B98-6968790D7E39}" type="pres">
      <dgm:prSet presAssocID="{0AF60DE0-19A0-48AE-BCD9-958684B6001D}" presName="rootComposite" presStyleCnt="0"/>
      <dgm:spPr/>
    </dgm:pt>
    <dgm:pt modelId="{554D83F2-9895-4BA3-8B9E-ACA2343778A2}" type="pres">
      <dgm:prSet presAssocID="{0AF60DE0-19A0-48AE-BCD9-958684B6001D}" presName="rootText" presStyleLbl="node3" presStyleIdx="1" presStyleCnt="4" custLinFactX="-25750" custLinFactNeighborX="-100000" custLinFactNeighborY="15466">
        <dgm:presLayoutVars>
          <dgm:chPref val="3"/>
        </dgm:presLayoutVars>
      </dgm:prSet>
      <dgm:spPr/>
    </dgm:pt>
    <dgm:pt modelId="{B8EFDF15-7F68-4AD4-AD0D-2A0D74CA018D}" type="pres">
      <dgm:prSet presAssocID="{0AF60DE0-19A0-48AE-BCD9-958684B6001D}" presName="rootConnector" presStyleLbl="node3" presStyleIdx="1" presStyleCnt="4"/>
      <dgm:spPr/>
    </dgm:pt>
    <dgm:pt modelId="{AC5E9D8E-389D-4C9A-85A9-EA0123B15B49}" type="pres">
      <dgm:prSet presAssocID="{0AF60DE0-19A0-48AE-BCD9-958684B6001D}" presName="hierChild4" presStyleCnt="0"/>
      <dgm:spPr/>
    </dgm:pt>
    <dgm:pt modelId="{FE35BCF0-51CC-4921-833C-28DCDB4F4F1D}" type="pres">
      <dgm:prSet presAssocID="{3FC57834-3008-406C-8FDD-150DE1E2F1D8}" presName="Name37" presStyleLbl="parChTrans1D4" presStyleIdx="2" presStyleCnt="7"/>
      <dgm:spPr/>
    </dgm:pt>
    <dgm:pt modelId="{DBE954C8-C288-47BD-B73B-F81BDC95C3F4}" type="pres">
      <dgm:prSet presAssocID="{90B5715E-F5AF-46DB-95E4-6BA0C725FA94}" presName="hierRoot2" presStyleCnt="0">
        <dgm:presLayoutVars>
          <dgm:hierBranch val="init"/>
        </dgm:presLayoutVars>
      </dgm:prSet>
      <dgm:spPr/>
    </dgm:pt>
    <dgm:pt modelId="{075F108D-EB68-4468-A3E1-BC44C9C77ECF}" type="pres">
      <dgm:prSet presAssocID="{90B5715E-F5AF-46DB-95E4-6BA0C725FA94}" presName="rootComposite" presStyleCnt="0"/>
      <dgm:spPr/>
    </dgm:pt>
    <dgm:pt modelId="{DEA5D37C-0CDC-4FD5-B4DC-A9132C6AC967}" type="pres">
      <dgm:prSet presAssocID="{90B5715E-F5AF-46DB-95E4-6BA0C725FA94}" presName="rootText" presStyleLbl="node4" presStyleIdx="2" presStyleCnt="7" custLinFactX="-64959" custLinFactY="39450" custLinFactNeighborX="-100000" custLinFactNeighborY="100000">
        <dgm:presLayoutVars>
          <dgm:chPref val="3"/>
        </dgm:presLayoutVars>
      </dgm:prSet>
      <dgm:spPr/>
    </dgm:pt>
    <dgm:pt modelId="{94F33B7A-D7EC-4D05-BFF8-3EAEF59795DA}" type="pres">
      <dgm:prSet presAssocID="{90B5715E-F5AF-46DB-95E4-6BA0C725FA94}" presName="rootConnector" presStyleLbl="node4" presStyleIdx="2" presStyleCnt="7"/>
      <dgm:spPr/>
    </dgm:pt>
    <dgm:pt modelId="{653CFAB0-F78F-48CA-8000-B12E937DD11E}" type="pres">
      <dgm:prSet presAssocID="{90B5715E-F5AF-46DB-95E4-6BA0C725FA94}" presName="hierChild4" presStyleCnt="0"/>
      <dgm:spPr/>
    </dgm:pt>
    <dgm:pt modelId="{7349AA61-93D6-4866-8FBA-BD10CF136BED}" type="pres">
      <dgm:prSet presAssocID="{90B5715E-F5AF-46DB-95E4-6BA0C725FA94}" presName="hierChild5" presStyleCnt="0"/>
      <dgm:spPr/>
    </dgm:pt>
    <dgm:pt modelId="{AC6D6734-8152-4DEE-8D06-BD77E8D89ADE}" type="pres">
      <dgm:prSet presAssocID="{1ADFA47E-15BF-4D5F-9BF7-CF25B310FF05}" presName="Name37" presStyleLbl="parChTrans1D4" presStyleIdx="3" presStyleCnt="7"/>
      <dgm:spPr/>
    </dgm:pt>
    <dgm:pt modelId="{302115A3-8206-4970-85F2-ABE09AF1981B}" type="pres">
      <dgm:prSet presAssocID="{4562242B-D572-4AF4-9531-DBD8908E03A5}" presName="hierRoot2" presStyleCnt="0">
        <dgm:presLayoutVars>
          <dgm:hierBranch val="init"/>
        </dgm:presLayoutVars>
      </dgm:prSet>
      <dgm:spPr/>
    </dgm:pt>
    <dgm:pt modelId="{8C568709-2D84-4815-BD3C-9F99DE950D5B}" type="pres">
      <dgm:prSet presAssocID="{4562242B-D572-4AF4-9531-DBD8908E03A5}" presName="rootComposite" presStyleCnt="0"/>
      <dgm:spPr/>
    </dgm:pt>
    <dgm:pt modelId="{BC19B8AE-57D2-4E09-A4EB-975BBB7A4A2E}" type="pres">
      <dgm:prSet presAssocID="{4562242B-D572-4AF4-9531-DBD8908E03A5}" presName="rootText" presStyleLbl="node4" presStyleIdx="3" presStyleCnt="7" custLinFactX="-66211" custLinFactY="-43321" custLinFactNeighborX="-100000" custLinFactNeighborY="-100000">
        <dgm:presLayoutVars>
          <dgm:chPref val="3"/>
        </dgm:presLayoutVars>
      </dgm:prSet>
      <dgm:spPr/>
    </dgm:pt>
    <dgm:pt modelId="{0C655E01-790A-42F1-A2C7-B5C49463EBF4}" type="pres">
      <dgm:prSet presAssocID="{4562242B-D572-4AF4-9531-DBD8908E03A5}" presName="rootConnector" presStyleLbl="node4" presStyleIdx="3" presStyleCnt="7"/>
      <dgm:spPr/>
    </dgm:pt>
    <dgm:pt modelId="{6553877A-513B-4865-93B7-0A74F5C33E77}" type="pres">
      <dgm:prSet presAssocID="{4562242B-D572-4AF4-9531-DBD8908E03A5}" presName="hierChild4" presStyleCnt="0"/>
      <dgm:spPr/>
    </dgm:pt>
    <dgm:pt modelId="{8D77F7EE-64A7-4918-AD33-EBC48FA4BA68}" type="pres">
      <dgm:prSet presAssocID="{4562242B-D572-4AF4-9531-DBD8908E03A5}" presName="hierChild5" presStyleCnt="0"/>
      <dgm:spPr/>
    </dgm:pt>
    <dgm:pt modelId="{57F17B1E-B5DE-4317-A8B8-167D26F447CA}" type="pres">
      <dgm:prSet presAssocID="{0AF60DE0-19A0-48AE-BCD9-958684B6001D}" presName="hierChild5" presStyleCnt="0"/>
      <dgm:spPr/>
    </dgm:pt>
    <dgm:pt modelId="{7A61B426-29DA-41BC-AF6B-6F4D5B912F09}" type="pres">
      <dgm:prSet presAssocID="{7F42B8B5-6624-41E4-A4B2-E59DEC170EE2}" presName="hierChild5" presStyleCnt="0"/>
      <dgm:spPr/>
    </dgm:pt>
    <dgm:pt modelId="{93A257C6-930F-4FA2-97BF-18AE76475D5C}" type="pres">
      <dgm:prSet presAssocID="{2750AA54-CE5A-407A-8720-032D32E00BAD}" presName="Name37" presStyleLbl="parChTrans1D2" presStyleIdx="1" presStyleCnt="2"/>
      <dgm:spPr/>
    </dgm:pt>
    <dgm:pt modelId="{BCCDAAFC-3DE5-4BCE-A991-703CF1FD4B49}" type="pres">
      <dgm:prSet presAssocID="{2BA8A147-7463-4232-B366-A4D7311FE9F4}" presName="hierRoot2" presStyleCnt="0">
        <dgm:presLayoutVars>
          <dgm:hierBranch val="init"/>
        </dgm:presLayoutVars>
      </dgm:prSet>
      <dgm:spPr/>
    </dgm:pt>
    <dgm:pt modelId="{4E37F75E-6C83-4379-BF86-C95C13DCA5C1}" type="pres">
      <dgm:prSet presAssocID="{2BA8A147-7463-4232-B366-A4D7311FE9F4}" presName="rootComposite" presStyleCnt="0"/>
      <dgm:spPr/>
    </dgm:pt>
    <dgm:pt modelId="{B2FF67D7-3474-458D-9525-4C3D446FC898}" type="pres">
      <dgm:prSet presAssocID="{2BA8A147-7463-4232-B366-A4D7311FE9F4}" presName="rootText" presStyleLbl="node2" presStyleIdx="1" presStyleCnt="2">
        <dgm:presLayoutVars>
          <dgm:chPref val="3"/>
        </dgm:presLayoutVars>
      </dgm:prSet>
      <dgm:spPr/>
    </dgm:pt>
    <dgm:pt modelId="{5231FFE7-9532-468E-ACD4-907D1765008B}" type="pres">
      <dgm:prSet presAssocID="{2BA8A147-7463-4232-B366-A4D7311FE9F4}" presName="rootConnector" presStyleLbl="node2" presStyleIdx="1" presStyleCnt="2"/>
      <dgm:spPr/>
    </dgm:pt>
    <dgm:pt modelId="{FBE42763-6923-4005-9B07-F8C6D4DF7B22}" type="pres">
      <dgm:prSet presAssocID="{2BA8A147-7463-4232-B366-A4D7311FE9F4}" presName="hierChild4" presStyleCnt="0"/>
      <dgm:spPr/>
    </dgm:pt>
    <dgm:pt modelId="{E5FCBB36-C0CE-4FCF-867B-9E4F46DDAAA4}" type="pres">
      <dgm:prSet presAssocID="{AEA12F59-04E2-475B-B3ED-BC4BE3740698}" presName="Name37" presStyleLbl="parChTrans1D3" presStyleIdx="2" presStyleCnt="4"/>
      <dgm:spPr/>
    </dgm:pt>
    <dgm:pt modelId="{51370308-FD63-47DA-97C1-EDE113B37970}" type="pres">
      <dgm:prSet presAssocID="{42A7CE03-D946-458B-936A-82929EEC82CF}" presName="hierRoot2" presStyleCnt="0">
        <dgm:presLayoutVars>
          <dgm:hierBranch val="init"/>
        </dgm:presLayoutVars>
      </dgm:prSet>
      <dgm:spPr/>
    </dgm:pt>
    <dgm:pt modelId="{6AEEDB3F-E642-470E-B488-827D54DC4C89}" type="pres">
      <dgm:prSet presAssocID="{42A7CE03-D946-458B-936A-82929EEC82CF}" presName="rootComposite" presStyleCnt="0"/>
      <dgm:spPr/>
    </dgm:pt>
    <dgm:pt modelId="{1108F2C3-E3C8-4E37-9215-66765694B13B}" type="pres">
      <dgm:prSet presAssocID="{42A7CE03-D946-458B-936A-82929EEC82CF}" presName="rootText" presStyleLbl="node3" presStyleIdx="2" presStyleCnt="4">
        <dgm:presLayoutVars>
          <dgm:chPref val="3"/>
        </dgm:presLayoutVars>
      </dgm:prSet>
      <dgm:spPr/>
    </dgm:pt>
    <dgm:pt modelId="{99CBFFB1-6E11-49AC-8E35-50AC7A26FC65}" type="pres">
      <dgm:prSet presAssocID="{42A7CE03-D946-458B-936A-82929EEC82CF}" presName="rootConnector" presStyleLbl="node3" presStyleIdx="2" presStyleCnt="4"/>
      <dgm:spPr/>
    </dgm:pt>
    <dgm:pt modelId="{2468FD79-C6C2-4706-9E97-3FDC95DDBD3D}" type="pres">
      <dgm:prSet presAssocID="{42A7CE03-D946-458B-936A-82929EEC82CF}" presName="hierChild4" presStyleCnt="0"/>
      <dgm:spPr/>
    </dgm:pt>
    <dgm:pt modelId="{FDC2E911-8C76-413E-9FF0-D49477D9934B}" type="pres">
      <dgm:prSet presAssocID="{42A7CE03-D946-458B-936A-82929EEC82CF}" presName="hierChild5" presStyleCnt="0"/>
      <dgm:spPr/>
    </dgm:pt>
    <dgm:pt modelId="{609DB1D2-1327-412B-8921-CF3423C8A015}" type="pres">
      <dgm:prSet presAssocID="{9DB6C4D2-59F4-4A58-AD50-D294EAFD7A9F}" presName="Name37" presStyleLbl="parChTrans1D3" presStyleIdx="3" presStyleCnt="4"/>
      <dgm:spPr/>
    </dgm:pt>
    <dgm:pt modelId="{FA33A5CA-12C1-4B6A-A37F-880B1DB17C49}" type="pres">
      <dgm:prSet presAssocID="{7DC2F220-1FD8-4411-A2E0-E6A9345CFC04}" presName="hierRoot2" presStyleCnt="0">
        <dgm:presLayoutVars>
          <dgm:hierBranch val="init"/>
        </dgm:presLayoutVars>
      </dgm:prSet>
      <dgm:spPr/>
    </dgm:pt>
    <dgm:pt modelId="{7E11BC31-01D4-4F8E-A13A-6F8C17F84B48}" type="pres">
      <dgm:prSet presAssocID="{7DC2F220-1FD8-4411-A2E0-E6A9345CFC04}" presName="rootComposite" presStyleCnt="0"/>
      <dgm:spPr/>
    </dgm:pt>
    <dgm:pt modelId="{D5DA8947-C661-43DB-8BD5-9C48D0E7611A}" type="pres">
      <dgm:prSet presAssocID="{7DC2F220-1FD8-4411-A2E0-E6A9345CFC04}" presName="rootText" presStyleLbl="node3" presStyleIdx="3" presStyleCnt="4" custScaleX="275089">
        <dgm:presLayoutVars>
          <dgm:chPref val="3"/>
        </dgm:presLayoutVars>
      </dgm:prSet>
      <dgm:spPr/>
    </dgm:pt>
    <dgm:pt modelId="{97EC238C-4A0E-47CC-8BAD-21E37F6B2CD2}" type="pres">
      <dgm:prSet presAssocID="{7DC2F220-1FD8-4411-A2E0-E6A9345CFC04}" presName="rootConnector" presStyleLbl="node3" presStyleIdx="3" presStyleCnt="4"/>
      <dgm:spPr/>
    </dgm:pt>
    <dgm:pt modelId="{50527176-957C-4545-B277-DA7F4E01201F}" type="pres">
      <dgm:prSet presAssocID="{7DC2F220-1FD8-4411-A2E0-E6A9345CFC04}" presName="hierChild4" presStyleCnt="0"/>
      <dgm:spPr/>
    </dgm:pt>
    <dgm:pt modelId="{16081C2C-0844-4166-A744-66814EE75B78}" type="pres">
      <dgm:prSet presAssocID="{D8614888-DFBA-4145-8246-FEAEEC854403}" presName="Name37" presStyleLbl="parChTrans1D4" presStyleIdx="4" presStyleCnt="7"/>
      <dgm:spPr/>
    </dgm:pt>
    <dgm:pt modelId="{18A58F8F-533F-441D-A2F9-5399555FC963}" type="pres">
      <dgm:prSet presAssocID="{258A6905-E60E-4568-A441-3AB08D868416}" presName="hierRoot2" presStyleCnt="0">
        <dgm:presLayoutVars>
          <dgm:hierBranch val="init"/>
        </dgm:presLayoutVars>
      </dgm:prSet>
      <dgm:spPr/>
    </dgm:pt>
    <dgm:pt modelId="{F49D5BAF-07B2-44E2-9355-79F2B7478601}" type="pres">
      <dgm:prSet presAssocID="{258A6905-E60E-4568-A441-3AB08D868416}" presName="rootComposite" presStyleCnt="0"/>
      <dgm:spPr/>
    </dgm:pt>
    <dgm:pt modelId="{22DD033E-E369-460D-AB67-5C713427D53A}" type="pres">
      <dgm:prSet presAssocID="{258A6905-E60E-4568-A441-3AB08D868416}" presName="rootText" presStyleLbl="node4" presStyleIdx="4" presStyleCnt="7" custScaleX="147412">
        <dgm:presLayoutVars>
          <dgm:chPref val="3"/>
        </dgm:presLayoutVars>
      </dgm:prSet>
      <dgm:spPr/>
    </dgm:pt>
    <dgm:pt modelId="{755404B7-6E4B-4E53-BBB0-469A94201AD0}" type="pres">
      <dgm:prSet presAssocID="{258A6905-E60E-4568-A441-3AB08D868416}" presName="rootConnector" presStyleLbl="node4" presStyleIdx="4" presStyleCnt="7"/>
      <dgm:spPr/>
    </dgm:pt>
    <dgm:pt modelId="{4DB0A4FA-5D9C-4701-9E6E-6FFA8E20C8DB}" type="pres">
      <dgm:prSet presAssocID="{258A6905-E60E-4568-A441-3AB08D868416}" presName="hierChild4" presStyleCnt="0"/>
      <dgm:spPr/>
    </dgm:pt>
    <dgm:pt modelId="{93F90D93-EA3A-413B-BAF2-A3D9D7F0DA19}" type="pres">
      <dgm:prSet presAssocID="{258A6905-E60E-4568-A441-3AB08D868416}" presName="hierChild5" presStyleCnt="0"/>
      <dgm:spPr/>
    </dgm:pt>
    <dgm:pt modelId="{973A87F5-4ACC-4516-934B-69D5530C94FE}" type="pres">
      <dgm:prSet presAssocID="{AA602073-BD8D-46C1-BC13-ADA8E5FB333E}" presName="Name37" presStyleLbl="parChTrans1D4" presStyleIdx="5" presStyleCnt="7"/>
      <dgm:spPr/>
    </dgm:pt>
    <dgm:pt modelId="{2C3F46ED-BF2E-4987-8DFD-B506205A160F}" type="pres">
      <dgm:prSet presAssocID="{C42F5F95-F3D2-41E3-BE4C-0F7F5A0F7772}" presName="hierRoot2" presStyleCnt="0">
        <dgm:presLayoutVars>
          <dgm:hierBranch val="init"/>
        </dgm:presLayoutVars>
      </dgm:prSet>
      <dgm:spPr/>
    </dgm:pt>
    <dgm:pt modelId="{DE84DA45-2038-4BC3-B5F0-CFE3256D004D}" type="pres">
      <dgm:prSet presAssocID="{C42F5F95-F3D2-41E3-BE4C-0F7F5A0F7772}" presName="rootComposite" presStyleCnt="0"/>
      <dgm:spPr/>
    </dgm:pt>
    <dgm:pt modelId="{136CA5AC-D8D0-4030-8C27-1A07652F847F}" type="pres">
      <dgm:prSet presAssocID="{C42F5F95-F3D2-41E3-BE4C-0F7F5A0F7772}" presName="rootText" presStyleLbl="node4" presStyleIdx="5" presStyleCnt="7" custScaleX="152420">
        <dgm:presLayoutVars>
          <dgm:chPref val="3"/>
        </dgm:presLayoutVars>
      </dgm:prSet>
      <dgm:spPr/>
    </dgm:pt>
    <dgm:pt modelId="{686D875B-9AC4-4959-A0FF-10B03116225C}" type="pres">
      <dgm:prSet presAssocID="{C42F5F95-F3D2-41E3-BE4C-0F7F5A0F7772}" presName="rootConnector" presStyleLbl="node4" presStyleIdx="5" presStyleCnt="7"/>
      <dgm:spPr/>
    </dgm:pt>
    <dgm:pt modelId="{0DA22856-2B08-4739-8592-A97808FCF1AD}" type="pres">
      <dgm:prSet presAssocID="{C42F5F95-F3D2-41E3-BE4C-0F7F5A0F7772}" presName="hierChild4" presStyleCnt="0"/>
      <dgm:spPr/>
    </dgm:pt>
    <dgm:pt modelId="{035909ED-49EC-4E2C-91E5-515A5CB919C3}" type="pres">
      <dgm:prSet presAssocID="{C42F5F95-F3D2-41E3-BE4C-0F7F5A0F7772}" presName="hierChild5" presStyleCnt="0"/>
      <dgm:spPr/>
    </dgm:pt>
    <dgm:pt modelId="{D146AC1D-E7A5-400F-BDBC-D71E2DE944A9}" type="pres">
      <dgm:prSet presAssocID="{3F29C323-9243-40FC-B7CC-0F7EE7F85DFD}" presName="Name37" presStyleLbl="parChTrans1D4" presStyleIdx="6" presStyleCnt="7"/>
      <dgm:spPr/>
    </dgm:pt>
    <dgm:pt modelId="{AD1ECF3E-D794-438E-A46D-9DB08EFB8929}" type="pres">
      <dgm:prSet presAssocID="{B1673DE1-BEE5-43D0-AF13-5CF4C75C75EE}" presName="hierRoot2" presStyleCnt="0">
        <dgm:presLayoutVars>
          <dgm:hierBranch val="init"/>
        </dgm:presLayoutVars>
      </dgm:prSet>
      <dgm:spPr/>
    </dgm:pt>
    <dgm:pt modelId="{CFF3A62C-30F7-4CAC-8A8E-85149BCC4226}" type="pres">
      <dgm:prSet presAssocID="{B1673DE1-BEE5-43D0-AF13-5CF4C75C75EE}" presName="rootComposite" presStyleCnt="0"/>
      <dgm:spPr/>
    </dgm:pt>
    <dgm:pt modelId="{CBD732E8-90F5-4EA0-AA57-B2C46F73433E}" type="pres">
      <dgm:prSet presAssocID="{B1673DE1-BEE5-43D0-AF13-5CF4C75C75EE}" presName="rootText" presStyleLbl="node4" presStyleIdx="6" presStyleCnt="7" custScaleX="152977">
        <dgm:presLayoutVars>
          <dgm:chPref val="3"/>
        </dgm:presLayoutVars>
      </dgm:prSet>
      <dgm:spPr/>
    </dgm:pt>
    <dgm:pt modelId="{8FA3DD04-3169-4468-885A-8AB025D3E86E}" type="pres">
      <dgm:prSet presAssocID="{B1673DE1-BEE5-43D0-AF13-5CF4C75C75EE}" presName="rootConnector" presStyleLbl="node4" presStyleIdx="6" presStyleCnt="7"/>
      <dgm:spPr/>
    </dgm:pt>
    <dgm:pt modelId="{F666C2AC-5628-4989-9393-7C1E90163490}" type="pres">
      <dgm:prSet presAssocID="{B1673DE1-BEE5-43D0-AF13-5CF4C75C75EE}" presName="hierChild4" presStyleCnt="0"/>
      <dgm:spPr/>
    </dgm:pt>
    <dgm:pt modelId="{0D513899-FD61-4297-BFCD-D575084E6419}" type="pres">
      <dgm:prSet presAssocID="{B1673DE1-BEE5-43D0-AF13-5CF4C75C75EE}" presName="hierChild5" presStyleCnt="0"/>
      <dgm:spPr/>
    </dgm:pt>
    <dgm:pt modelId="{A3287006-B108-45A4-9120-0DBB913ADA24}" type="pres">
      <dgm:prSet presAssocID="{7DC2F220-1FD8-4411-A2E0-E6A9345CFC04}" presName="hierChild5" presStyleCnt="0"/>
      <dgm:spPr/>
    </dgm:pt>
    <dgm:pt modelId="{2699C97F-8BEE-43AF-8B91-3C0E137EE421}" type="pres">
      <dgm:prSet presAssocID="{2BA8A147-7463-4232-B366-A4D7311FE9F4}" presName="hierChild5" presStyleCnt="0"/>
      <dgm:spPr/>
    </dgm:pt>
    <dgm:pt modelId="{8608323D-2656-4E83-9231-9CC19247AC12}" type="pres">
      <dgm:prSet presAssocID="{66585A95-74F3-432C-85BE-536B9BC60979}" presName="hierChild3" presStyleCnt="0"/>
      <dgm:spPr/>
    </dgm:pt>
  </dgm:ptLst>
  <dgm:cxnLst>
    <dgm:cxn modelId="{D31E3B05-DF5B-446A-B069-262B903FA375}" type="presOf" srcId="{B1673DE1-BEE5-43D0-AF13-5CF4C75C75EE}" destId="{CBD732E8-90F5-4EA0-AA57-B2C46F73433E}" srcOrd="0" destOrd="0" presId="urn:microsoft.com/office/officeart/2005/8/layout/orgChart1"/>
    <dgm:cxn modelId="{77C36806-4804-4EDB-B8F8-9E6D8F799803}" srcId="{7DC2F220-1FD8-4411-A2E0-E6A9345CFC04}" destId="{B1673DE1-BEE5-43D0-AF13-5CF4C75C75EE}" srcOrd="2" destOrd="0" parTransId="{3F29C323-9243-40FC-B7CC-0F7EE7F85DFD}" sibTransId="{AE1F3E1F-1ACB-4A49-A706-49B45523484E}"/>
    <dgm:cxn modelId="{43C89D06-4262-4F3C-9BED-6B5460DBACBF}" type="presOf" srcId="{AF30D01B-CFB9-4CDA-97AB-08DEF718B432}" destId="{1035536A-ACE5-4214-927C-6B6D78A39755}" srcOrd="1" destOrd="0" presId="urn:microsoft.com/office/officeart/2005/8/layout/orgChart1"/>
    <dgm:cxn modelId="{62412807-2E82-4C35-90A6-B72B179BEBFD}" srcId="{0AF60DE0-19A0-48AE-BCD9-958684B6001D}" destId="{90B5715E-F5AF-46DB-95E4-6BA0C725FA94}" srcOrd="0" destOrd="0" parTransId="{3FC57834-3008-406C-8FDD-150DE1E2F1D8}" sibTransId="{4E21F028-EF1F-4DAF-9BEA-736328B1ECBC}"/>
    <dgm:cxn modelId="{1A4E5C0A-94FA-443D-9A1E-F571F9A87977}" type="presOf" srcId="{0AF60DE0-19A0-48AE-BCD9-958684B6001D}" destId="{B8EFDF15-7F68-4AD4-AD0D-2A0D74CA018D}" srcOrd="1" destOrd="0" presId="urn:microsoft.com/office/officeart/2005/8/layout/orgChart1"/>
    <dgm:cxn modelId="{D149E913-A555-4AD3-8E95-96BFE9D6A5FC}" type="presOf" srcId="{AF30D01B-CFB9-4CDA-97AB-08DEF718B432}" destId="{4052BEBB-3F17-4AA0-9C79-9FB8B3DC90BC}" srcOrd="0" destOrd="0" presId="urn:microsoft.com/office/officeart/2005/8/layout/orgChart1"/>
    <dgm:cxn modelId="{23CA5822-6D51-41C8-92E6-E1A6B6BB20C4}" type="presOf" srcId="{0AF60DE0-19A0-48AE-BCD9-958684B6001D}" destId="{554D83F2-9895-4BA3-8B9E-ACA2343778A2}" srcOrd="0" destOrd="0" presId="urn:microsoft.com/office/officeart/2005/8/layout/orgChart1"/>
    <dgm:cxn modelId="{40409026-DD6E-4CC3-A48D-01A4DDCA4C1B}" type="presOf" srcId="{B1673DE1-BEE5-43D0-AF13-5CF4C75C75EE}" destId="{8FA3DD04-3169-4468-885A-8AB025D3E86E}" srcOrd="1" destOrd="0" presId="urn:microsoft.com/office/officeart/2005/8/layout/orgChart1"/>
    <dgm:cxn modelId="{7BA64628-6DAB-4585-B6B0-B7478DB6219B}" type="presOf" srcId="{66585A95-74F3-432C-85BE-536B9BC60979}" destId="{60E0B092-6839-4011-B678-AF6EB2720B81}" srcOrd="1" destOrd="0" presId="urn:microsoft.com/office/officeart/2005/8/layout/orgChart1"/>
    <dgm:cxn modelId="{917AD83B-FEC2-4F72-A779-1B098B07B2F9}" type="presOf" srcId="{FDB17CCF-C7A6-4E99-B091-D264A73D37E2}" destId="{76ECE9A8-04D5-4C44-AD59-D205CE7B8099}" srcOrd="1" destOrd="0" presId="urn:microsoft.com/office/officeart/2005/8/layout/orgChart1"/>
    <dgm:cxn modelId="{D529625C-4C53-4F44-9C4F-577B3D2E2190}" type="presOf" srcId="{3F29C323-9243-40FC-B7CC-0F7EE7F85DFD}" destId="{D146AC1D-E7A5-400F-BDBC-D71E2DE944A9}" srcOrd="0" destOrd="0" presId="urn:microsoft.com/office/officeart/2005/8/layout/orgChart1"/>
    <dgm:cxn modelId="{DBE72042-9F78-40E7-B979-195D72C1B400}" type="presOf" srcId="{FE6D34CC-CEE1-4196-8EE0-CE6529D7F4A4}" destId="{3302B54F-85D2-4975-B425-E07475877CD4}" srcOrd="0" destOrd="0" presId="urn:microsoft.com/office/officeart/2005/8/layout/orgChart1"/>
    <dgm:cxn modelId="{9DE5B965-60C3-4AF5-86D4-1795BAC1B2BA}" srcId="{7DC2F220-1FD8-4411-A2E0-E6A9345CFC04}" destId="{C42F5F95-F3D2-41E3-BE4C-0F7F5A0F7772}" srcOrd="1" destOrd="0" parTransId="{AA602073-BD8D-46C1-BC13-ADA8E5FB333E}" sibTransId="{C0B01008-24D4-4911-A203-ABCDA25B0FE9}"/>
    <dgm:cxn modelId="{4027ED67-0B83-42A5-9487-1895059F5C8F}" type="presOf" srcId="{1ADFA47E-15BF-4D5F-9BF7-CF25B310FF05}" destId="{AC6D6734-8152-4DEE-8D06-BD77E8D89ADE}" srcOrd="0" destOrd="0" presId="urn:microsoft.com/office/officeart/2005/8/layout/orgChart1"/>
    <dgm:cxn modelId="{FC7EAD6C-5B1C-4132-A61C-143E151BEE85}" type="presOf" srcId="{2BA8A147-7463-4232-B366-A4D7311FE9F4}" destId="{B2FF67D7-3474-458D-9525-4C3D446FC898}" srcOrd="0" destOrd="0" presId="urn:microsoft.com/office/officeart/2005/8/layout/orgChart1"/>
    <dgm:cxn modelId="{610B0B6F-D83C-4B9C-B596-0CC9B814F180}" srcId="{66585A95-74F3-432C-85BE-536B9BC60979}" destId="{7F42B8B5-6624-41E4-A4B2-E59DEC170EE2}" srcOrd="0" destOrd="0" parTransId="{50A1ABDC-0C94-432D-8B64-40172C22FCB0}" sibTransId="{E92633B5-8EC3-4BE2-8F61-0225ECAEC0BB}"/>
    <dgm:cxn modelId="{BCF0E374-A69E-440A-86AF-EE7D864056AA}" srcId="{7F42B8B5-6624-41E4-A4B2-E59DEC170EE2}" destId="{0AF60DE0-19A0-48AE-BCD9-958684B6001D}" srcOrd="1" destOrd="0" parTransId="{44F6EC52-651F-49F2-94F8-2EA0279E9850}" sibTransId="{2DD7A71E-E867-4FAF-BF07-2660484E18C7}"/>
    <dgm:cxn modelId="{5C36ED75-3997-4CEB-8558-999240015CB7}" type="presOf" srcId="{2BA8A147-7463-4232-B366-A4D7311FE9F4}" destId="{5231FFE7-9532-468E-ACD4-907D1765008B}" srcOrd="1" destOrd="0" presId="urn:microsoft.com/office/officeart/2005/8/layout/orgChart1"/>
    <dgm:cxn modelId="{68972876-7317-43C4-BBA4-81E91A065CB4}" type="presOf" srcId="{C42F5F95-F3D2-41E3-BE4C-0F7F5A0F7772}" destId="{136CA5AC-D8D0-4030-8C27-1A07652F847F}" srcOrd="0" destOrd="0" presId="urn:microsoft.com/office/officeart/2005/8/layout/orgChart1"/>
    <dgm:cxn modelId="{EBAF0F78-969B-47C2-9AE5-5803A346EFC0}" type="presOf" srcId="{3FC57834-3008-406C-8FDD-150DE1E2F1D8}" destId="{FE35BCF0-51CC-4921-833C-28DCDB4F4F1D}" srcOrd="0" destOrd="0" presId="urn:microsoft.com/office/officeart/2005/8/layout/orgChart1"/>
    <dgm:cxn modelId="{5E87505A-A77B-4FFE-9C77-19B05D151AB7}" type="presOf" srcId="{4562242B-D572-4AF4-9531-DBD8908E03A5}" destId="{0C655E01-790A-42F1-A2C7-B5C49463EBF4}" srcOrd="1" destOrd="0" presId="urn:microsoft.com/office/officeart/2005/8/layout/orgChart1"/>
    <dgm:cxn modelId="{F1DB8781-B587-458A-96AC-913C970EFE86}" type="presOf" srcId="{42A7CE03-D946-458B-936A-82929EEC82CF}" destId="{1108F2C3-E3C8-4E37-9215-66765694B13B}" srcOrd="0" destOrd="0" presId="urn:microsoft.com/office/officeart/2005/8/layout/orgChart1"/>
    <dgm:cxn modelId="{665EB781-1B83-450C-8558-81BC8836DA62}" type="presOf" srcId="{42A7CE03-D946-458B-936A-82929EEC82CF}" destId="{99CBFFB1-6E11-49AC-8E35-50AC7A26FC65}" srcOrd="1" destOrd="0" presId="urn:microsoft.com/office/officeart/2005/8/layout/orgChart1"/>
    <dgm:cxn modelId="{C5F01C82-D3CC-494B-AC5F-9FEE611BA1A7}" type="presOf" srcId="{99E1EE9F-C612-4C8B-AECE-5951110FF53E}" destId="{14EEAE57-4301-4B77-ADE9-028BE1B16C1D}" srcOrd="0" destOrd="0" presId="urn:microsoft.com/office/officeart/2005/8/layout/orgChart1"/>
    <dgm:cxn modelId="{D3834082-5E6B-44B6-B32F-D0ABB8AB51F1}" srcId="{0AF60DE0-19A0-48AE-BCD9-958684B6001D}" destId="{4562242B-D572-4AF4-9531-DBD8908E03A5}" srcOrd="1" destOrd="0" parTransId="{1ADFA47E-15BF-4D5F-9BF7-CF25B310FF05}" sibTransId="{61D8A885-0895-4F2C-82F0-13B5DD699BE9}"/>
    <dgm:cxn modelId="{B6844389-0F45-4498-84E0-65D557D01457}" type="presOf" srcId="{7DC2F220-1FD8-4411-A2E0-E6A9345CFC04}" destId="{97EC238C-4A0E-47CC-8BAD-21E37F6B2CD2}" srcOrd="1" destOrd="0" presId="urn:microsoft.com/office/officeart/2005/8/layout/orgChart1"/>
    <dgm:cxn modelId="{7E00DC8C-1BB1-46F7-B862-22354B34B9D6}" srcId="{66585A95-74F3-432C-85BE-536B9BC60979}" destId="{2BA8A147-7463-4232-B366-A4D7311FE9F4}" srcOrd="1" destOrd="0" parTransId="{2750AA54-CE5A-407A-8720-032D32E00BAD}" sibTransId="{665504F3-CED6-4073-9CEE-24F144332692}"/>
    <dgm:cxn modelId="{C8A4B88F-59B0-4C49-AE9E-2B0087AB5F73}" type="presOf" srcId="{AEA12F59-04E2-475B-B3ED-BC4BE3740698}" destId="{E5FCBB36-C0CE-4FCF-867B-9E4F46DDAAA4}" srcOrd="0" destOrd="0" presId="urn:microsoft.com/office/officeart/2005/8/layout/orgChart1"/>
    <dgm:cxn modelId="{3B177590-02B8-423F-8CCC-777C37BAD7AA}" srcId="{AF30D01B-CFB9-4CDA-97AB-08DEF718B432}" destId="{FE6D34CC-CEE1-4196-8EE0-CE6529D7F4A4}" srcOrd="0" destOrd="0" parTransId="{7C13032D-625F-473F-9781-CA34DE4D2F8F}" sibTransId="{C551EA0D-5662-42D3-833F-10350F2ED2AA}"/>
    <dgm:cxn modelId="{F642B393-642C-4A07-8515-160E81565F0E}" type="presOf" srcId="{2750AA54-CE5A-407A-8720-032D32E00BAD}" destId="{93A257C6-930F-4FA2-97BF-18AE76475D5C}" srcOrd="0" destOrd="0" presId="urn:microsoft.com/office/officeart/2005/8/layout/orgChart1"/>
    <dgm:cxn modelId="{B3C35297-4B75-4FC8-B2E3-E3971872F970}" type="presOf" srcId="{9DB6C4D2-59F4-4A58-AD50-D294EAFD7A9F}" destId="{609DB1D2-1327-412B-8921-CF3423C8A015}" srcOrd="0" destOrd="0" presId="urn:microsoft.com/office/officeart/2005/8/layout/orgChart1"/>
    <dgm:cxn modelId="{13215B9C-A3AF-4FA5-B1EE-B5DE5419C3D5}" type="presOf" srcId="{FDB17CCF-C7A6-4E99-B091-D264A73D37E2}" destId="{DECA6F96-B334-4578-B0CC-88E1032C6E4D}" srcOrd="0" destOrd="0" presId="urn:microsoft.com/office/officeart/2005/8/layout/orgChart1"/>
    <dgm:cxn modelId="{BF1458A0-D7D7-4F0B-9F60-409949941E68}" type="presOf" srcId="{258A6905-E60E-4568-A441-3AB08D868416}" destId="{22DD033E-E369-460D-AB67-5C713427D53A}" srcOrd="0" destOrd="0" presId="urn:microsoft.com/office/officeart/2005/8/layout/orgChart1"/>
    <dgm:cxn modelId="{9600CBA0-41DF-463F-8966-F7241584317B}" type="presOf" srcId="{AA602073-BD8D-46C1-BC13-ADA8E5FB333E}" destId="{973A87F5-4ACC-4516-934B-69D5530C94FE}" srcOrd="0" destOrd="0" presId="urn:microsoft.com/office/officeart/2005/8/layout/orgChart1"/>
    <dgm:cxn modelId="{3069B3A5-55CC-40F6-A475-4FD8C85776EB}" type="presOf" srcId="{66585A95-74F3-432C-85BE-536B9BC60979}" destId="{A2D2C8D2-16E4-49C4-9244-7A63DFA7511E}" srcOrd="0" destOrd="0" presId="urn:microsoft.com/office/officeart/2005/8/layout/orgChart1"/>
    <dgm:cxn modelId="{D33898A7-B56D-49A6-9876-1B5262744D86}" type="presOf" srcId="{50A1ABDC-0C94-432D-8B64-40172C22FCB0}" destId="{AAD86724-6316-40E7-82EA-171DDABC8BF9}" srcOrd="0" destOrd="0" presId="urn:microsoft.com/office/officeart/2005/8/layout/orgChart1"/>
    <dgm:cxn modelId="{4BAD52A9-DFC3-402C-BB1A-BEE5877114E0}" srcId="{AF30D01B-CFB9-4CDA-97AB-08DEF718B432}" destId="{FDB17CCF-C7A6-4E99-B091-D264A73D37E2}" srcOrd="1" destOrd="0" parTransId="{99E1EE9F-C612-4C8B-AECE-5951110FF53E}" sibTransId="{F00C0D67-62B5-4384-97F4-14BDA66A1C05}"/>
    <dgm:cxn modelId="{67E54BAC-E9A7-4272-8E61-834B5E093D57}" type="presOf" srcId="{7F42B8B5-6624-41E4-A4B2-E59DEC170EE2}" destId="{50CAA1FB-68E0-4A70-B4FE-2C4D0E37FEEA}" srcOrd="1" destOrd="0" presId="urn:microsoft.com/office/officeart/2005/8/layout/orgChart1"/>
    <dgm:cxn modelId="{EC6605B1-34D9-419F-8D4C-65A752832B53}" type="presOf" srcId="{90B5715E-F5AF-46DB-95E4-6BA0C725FA94}" destId="{DEA5D37C-0CDC-4FD5-B4DC-A9132C6AC967}" srcOrd="0" destOrd="0" presId="urn:microsoft.com/office/officeart/2005/8/layout/orgChart1"/>
    <dgm:cxn modelId="{C87C1EB3-1C41-479E-883E-D621BF8B114C}" srcId="{2BA8A147-7463-4232-B366-A4D7311FE9F4}" destId="{42A7CE03-D946-458B-936A-82929EEC82CF}" srcOrd="0" destOrd="0" parTransId="{AEA12F59-04E2-475B-B3ED-BC4BE3740698}" sibTransId="{951D2591-EA66-4333-8E0F-C033A6D3E573}"/>
    <dgm:cxn modelId="{3687B9B6-0A3F-4166-B361-EB54EA09BDFB}" type="presOf" srcId="{7C13032D-625F-473F-9781-CA34DE4D2F8F}" destId="{84F21307-3B4B-45CD-A734-F8DDE41D6B28}" srcOrd="0" destOrd="0" presId="urn:microsoft.com/office/officeart/2005/8/layout/orgChart1"/>
    <dgm:cxn modelId="{2C8C34B7-ABF2-4888-9247-8F8AB3AEF6F1}" type="presOf" srcId="{258A6905-E60E-4568-A441-3AB08D868416}" destId="{755404B7-6E4B-4E53-BBB0-469A94201AD0}" srcOrd="1" destOrd="0" presId="urn:microsoft.com/office/officeart/2005/8/layout/orgChart1"/>
    <dgm:cxn modelId="{70C719BB-2C25-402D-8AB5-C8C60252B754}" srcId="{7DC2F220-1FD8-4411-A2E0-E6A9345CFC04}" destId="{258A6905-E60E-4568-A441-3AB08D868416}" srcOrd="0" destOrd="0" parTransId="{D8614888-DFBA-4145-8246-FEAEEC854403}" sibTransId="{CCABA68B-807D-4CFE-A83D-B62D18704006}"/>
    <dgm:cxn modelId="{08A14ED1-5EDE-4E8F-A4B6-B95693C5243A}" type="presOf" srcId="{44F6EC52-651F-49F2-94F8-2EA0279E9850}" destId="{F2B4055E-9CBC-4E1F-BBBA-38B611F45CC8}" srcOrd="0" destOrd="0" presId="urn:microsoft.com/office/officeart/2005/8/layout/orgChart1"/>
    <dgm:cxn modelId="{4DA99ED3-29F8-400C-99B0-A770EA858B34}" type="presOf" srcId="{FE6D34CC-CEE1-4196-8EE0-CE6529D7F4A4}" destId="{CF619331-8CEB-4437-99B3-E700E6E668F0}" srcOrd="1" destOrd="0" presId="urn:microsoft.com/office/officeart/2005/8/layout/orgChart1"/>
    <dgm:cxn modelId="{F748E5DC-F4FD-4E9F-A4F7-AA26553521B3}" type="presOf" srcId="{7F42B8B5-6624-41E4-A4B2-E59DEC170EE2}" destId="{EEDDFEF9-6499-4F2F-8D49-D2D09CBDD5E2}" srcOrd="0" destOrd="0" presId="urn:microsoft.com/office/officeart/2005/8/layout/orgChart1"/>
    <dgm:cxn modelId="{BE0135DE-2AD3-4230-915D-3C03F6D15D2A}" type="presOf" srcId="{4562242B-D572-4AF4-9531-DBD8908E03A5}" destId="{BC19B8AE-57D2-4E09-A4EB-975BBB7A4A2E}" srcOrd="0" destOrd="0" presId="urn:microsoft.com/office/officeart/2005/8/layout/orgChart1"/>
    <dgm:cxn modelId="{90F842E0-7F3E-47B3-845C-CB8B834DF80D}" type="presOf" srcId="{D8614888-DFBA-4145-8246-FEAEEC854403}" destId="{16081C2C-0844-4166-A744-66814EE75B78}" srcOrd="0" destOrd="0" presId="urn:microsoft.com/office/officeart/2005/8/layout/orgChart1"/>
    <dgm:cxn modelId="{454E99E2-EB46-4C93-80A6-95047477ADB0}" type="presOf" srcId="{D4F341B9-CF0E-47DA-A566-75B79327AF75}" destId="{4C4918EC-3059-4C91-827B-C2B177E565B4}" srcOrd="0" destOrd="0" presId="urn:microsoft.com/office/officeart/2005/8/layout/orgChart1"/>
    <dgm:cxn modelId="{651D25E5-83A6-4CCC-A2E4-B8FA2B3372CF}" srcId="{5B1C447B-A87D-4782-B1FE-EF69DBBB2BA8}" destId="{66585A95-74F3-432C-85BE-536B9BC60979}" srcOrd="0" destOrd="0" parTransId="{AB648BFF-5A6D-47D4-8E06-55405327E750}" sibTransId="{6E3A5588-5797-4FAB-B82B-D2FF5E3481E2}"/>
    <dgm:cxn modelId="{6219ABE7-5FE2-4BDA-BB1B-CEA2666EB415}" srcId="{2BA8A147-7463-4232-B366-A4D7311FE9F4}" destId="{7DC2F220-1FD8-4411-A2E0-E6A9345CFC04}" srcOrd="1" destOrd="0" parTransId="{9DB6C4D2-59F4-4A58-AD50-D294EAFD7A9F}" sibTransId="{6CE10472-F425-4690-B072-FB708856BD46}"/>
    <dgm:cxn modelId="{B06D34E8-C1D4-4AFA-B8AD-6EC58DAA7F6E}" type="presOf" srcId="{90B5715E-F5AF-46DB-95E4-6BA0C725FA94}" destId="{94F33B7A-D7EC-4D05-BFF8-3EAEF59795DA}" srcOrd="1" destOrd="0" presId="urn:microsoft.com/office/officeart/2005/8/layout/orgChart1"/>
    <dgm:cxn modelId="{3DB362ED-2550-43F2-9C3A-A82F93DDB417}" type="presOf" srcId="{5B1C447B-A87D-4782-B1FE-EF69DBBB2BA8}" destId="{003F2771-AF65-46FF-B9A2-E57359D5AD5E}" srcOrd="0" destOrd="0" presId="urn:microsoft.com/office/officeart/2005/8/layout/orgChart1"/>
    <dgm:cxn modelId="{6F7A29F5-A586-44CD-83CD-6A6CB7DE0F6E}" type="presOf" srcId="{C42F5F95-F3D2-41E3-BE4C-0F7F5A0F7772}" destId="{686D875B-9AC4-4959-A0FF-10B03116225C}" srcOrd="1" destOrd="0" presId="urn:microsoft.com/office/officeart/2005/8/layout/orgChart1"/>
    <dgm:cxn modelId="{55C0D1F8-06FB-43AA-92E6-2D3A03D86C3F}" type="presOf" srcId="{7DC2F220-1FD8-4411-A2E0-E6A9345CFC04}" destId="{D5DA8947-C661-43DB-8BD5-9C48D0E7611A}" srcOrd="0" destOrd="0" presId="urn:microsoft.com/office/officeart/2005/8/layout/orgChart1"/>
    <dgm:cxn modelId="{D425C3F9-6A62-45AD-9845-82661C33EB9B}" srcId="{7F42B8B5-6624-41E4-A4B2-E59DEC170EE2}" destId="{AF30D01B-CFB9-4CDA-97AB-08DEF718B432}" srcOrd="0" destOrd="0" parTransId="{D4F341B9-CF0E-47DA-A566-75B79327AF75}" sibTransId="{5EE4FDB7-2B9B-4183-BFBE-67A461DCECB2}"/>
    <dgm:cxn modelId="{4CF57D01-B29F-4F17-B878-E9BC8B7B2D27}" type="presParOf" srcId="{003F2771-AF65-46FF-B9A2-E57359D5AD5E}" destId="{20EF56AC-1EE6-496F-8756-4C1551F8A1A5}" srcOrd="0" destOrd="0" presId="urn:microsoft.com/office/officeart/2005/8/layout/orgChart1"/>
    <dgm:cxn modelId="{7C4E9938-79BB-4DD4-B781-45772C056AF5}" type="presParOf" srcId="{20EF56AC-1EE6-496F-8756-4C1551F8A1A5}" destId="{935195C8-94B0-4DE7-9EEC-4083BDBC7D52}" srcOrd="0" destOrd="0" presId="urn:microsoft.com/office/officeart/2005/8/layout/orgChart1"/>
    <dgm:cxn modelId="{0BA573D6-FB14-4F6C-BE4E-A88935BFA373}" type="presParOf" srcId="{935195C8-94B0-4DE7-9EEC-4083BDBC7D52}" destId="{A2D2C8D2-16E4-49C4-9244-7A63DFA7511E}" srcOrd="0" destOrd="0" presId="urn:microsoft.com/office/officeart/2005/8/layout/orgChart1"/>
    <dgm:cxn modelId="{33047512-8929-4C7F-8D04-EC42F4301CD3}" type="presParOf" srcId="{935195C8-94B0-4DE7-9EEC-4083BDBC7D52}" destId="{60E0B092-6839-4011-B678-AF6EB2720B81}" srcOrd="1" destOrd="0" presId="urn:microsoft.com/office/officeart/2005/8/layout/orgChart1"/>
    <dgm:cxn modelId="{1EFA439C-C94E-44D8-B928-B785357141B6}" type="presParOf" srcId="{20EF56AC-1EE6-496F-8756-4C1551F8A1A5}" destId="{B2322D7F-9052-421C-BF60-B2BB9CA4B03F}" srcOrd="1" destOrd="0" presId="urn:microsoft.com/office/officeart/2005/8/layout/orgChart1"/>
    <dgm:cxn modelId="{8FF7A18E-2C93-42A3-A5BC-A8E73E8085F7}" type="presParOf" srcId="{B2322D7F-9052-421C-BF60-B2BB9CA4B03F}" destId="{AAD86724-6316-40E7-82EA-171DDABC8BF9}" srcOrd="0" destOrd="0" presId="urn:microsoft.com/office/officeart/2005/8/layout/orgChart1"/>
    <dgm:cxn modelId="{6ACA1F68-AD31-495D-9C05-5731CF41DDF4}" type="presParOf" srcId="{B2322D7F-9052-421C-BF60-B2BB9CA4B03F}" destId="{E10F56EB-0F4D-4F1F-9E02-8D0AF792412E}" srcOrd="1" destOrd="0" presId="urn:microsoft.com/office/officeart/2005/8/layout/orgChart1"/>
    <dgm:cxn modelId="{C3CC5E09-70BB-49F6-987D-8A9112B9F70E}" type="presParOf" srcId="{E10F56EB-0F4D-4F1F-9E02-8D0AF792412E}" destId="{A2900D49-E1D2-449D-8265-5E15940A6EC8}" srcOrd="0" destOrd="0" presId="urn:microsoft.com/office/officeart/2005/8/layout/orgChart1"/>
    <dgm:cxn modelId="{AB5216F5-5AEE-4733-B5D2-F87737E4F6D8}" type="presParOf" srcId="{A2900D49-E1D2-449D-8265-5E15940A6EC8}" destId="{EEDDFEF9-6499-4F2F-8D49-D2D09CBDD5E2}" srcOrd="0" destOrd="0" presId="urn:microsoft.com/office/officeart/2005/8/layout/orgChart1"/>
    <dgm:cxn modelId="{E5E2ADA4-912D-48BD-8F99-DBDCCD9C1355}" type="presParOf" srcId="{A2900D49-E1D2-449D-8265-5E15940A6EC8}" destId="{50CAA1FB-68E0-4A70-B4FE-2C4D0E37FEEA}" srcOrd="1" destOrd="0" presId="urn:microsoft.com/office/officeart/2005/8/layout/orgChart1"/>
    <dgm:cxn modelId="{2145287D-3B96-4CFA-B5A5-47B3AA864BC2}" type="presParOf" srcId="{E10F56EB-0F4D-4F1F-9E02-8D0AF792412E}" destId="{5C2A04FA-FBFE-478F-9F7D-3FFDBF437A9F}" srcOrd="1" destOrd="0" presId="urn:microsoft.com/office/officeart/2005/8/layout/orgChart1"/>
    <dgm:cxn modelId="{87110178-E7FD-43AE-9564-759B9F00DEE2}" type="presParOf" srcId="{5C2A04FA-FBFE-478F-9F7D-3FFDBF437A9F}" destId="{4C4918EC-3059-4C91-827B-C2B177E565B4}" srcOrd="0" destOrd="0" presId="urn:microsoft.com/office/officeart/2005/8/layout/orgChart1"/>
    <dgm:cxn modelId="{0F4BF96B-15BE-484F-A47C-5CD08DAFEF91}" type="presParOf" srcId="{5C2A04FA-FBFE-478F-9F7D-3FFDBF437A9F}" destId="{7AF2A71B-BBED-432E-B365-D8A249E69108}" srcOrd="1" destOrd="0" presId="urn:microsoft.com/office/officeart/2005/8/layout/orgChart1"/>
    <dgm:cxn modelId="{16EC5DDB-08DE-49A4-AE41-5EBD0A750E9C}" type="presParOf" srcId="{7AF2A71B-BBED-432E-B365-D8A249E69108}" destId="{AD211D6C-68B6-4438-B983-9F182D066FE0}" srcOrd="0" destOrd="0" presId="urn:microsoft.com/office/officeart/2005/8/layout/orgChart1"/>
    <dgm:cxn modelId="{AD165403-9147-41F5-B45F-826061CA5974}" type="presParOf" srcId="{AD211D6C-68B6-4438-B983-9F182D066FE0}" destId="{4052BEBB-3F17-4AA0-9C79-9FB8B3DC90BC}" srcOrd="0" destOrd="0" presId="urn:microsoft.com/office/officeart/2005/8/layout/orgChart1"/>
    <dgm:cxn modelId="{D46CFB57-D76F-4FDD-A706-9D40D00E1E3D}" type="presParOf" srcId="{AD211D6C-68B6-4438-B983-9F182D066FE0}" destId="{1035536A-ACE5-4214-927C-6B6D78A39755}" srcOrd="1" destOrd="0" presId="urn:microsoft.com/office/officeart/2005/8/layout/orgChart1"/>
    <dgm:cxn modelId="{CCCB4DCF-9D1A-470B-894C-8476996D5623}" type="presParOf" srcId="{7AF2A71B-BBED-432E-B365-D8A249E69108}" destId="{CF5F2864-FF61-4873-BE32-9139A2D774B6}" srcOrd="1" destOrd="0" presId="urn:microsoft.com/office/officeart/2005/8/layout/orgChart1"/>
    <dgm:cxn modelId="{9B0C09BC-D026-4D55-B0D0-17E4B46C788B}" type="presParOf" srcId="{CF5F2864-FF61-4873-BE32-9139A2D774B6}" destId="{84F21307-3B4B-45CD-A734-F8DDE41D6B28}" srcOrd="0" destOrd="0" presId="urn:microsoft.com/office/officeart/2005/8/layout/orgChart1"/>
    <dgm:cxn modelId="{E3CB6751-E323-4084-9A61-F65C54783F6A}" type="presParOf" srcId="{CF5F2864-FF61-4873-BE32-9139A2D774B6}" destId="{BB8AFD3F-50C7-46E9-80E2-996B86E370F0}" srcOrd="1" destOrd="0" presId="urn:microsoft.com/office/officeart/2005/8/layout/orgChart1"/>
    <dgm:cxn modelId="{16A8A2C9-6468-4D9D-8F43-6BF288E3196E}" type="presParOf" srcId="{BB8AFD3F-50C7-46E9-80E2-996B86E370F0}" destId="{DBF2C018-BD89-4580-919F-DD8A32CD6BB7}" srcOrd="0" destOrd="0" presId="urn:microsoft.com/office/officeart/2005/8/layout/orgChart1"/>
    <dgm:cxn modelId="{0CA9A62B-F17A-479D-B169-C3D103B7B927}" type="presParOf" srcId="{DBF2C018-BD89-4580-919F-DD8A32CD6BB7}" destId="{3302B54F-85D2-4975-B425-E07475877CD4}" srcOrd="0" destOrd="0" presId="urn:microsoft.com/office/officeart/2005/8/layout/orgChart1"/>
    <dgm:cxn modelId="{F7D869FF-B7F0-4C41-808D-8A71B8996BD0}" type="presParOf" srcId="{DBF2C018-BD89-4580-919F-DD8A32CD6BB7}" destId="{CF619331-8CEB-4437-99B3-E700E6E668F0}" srcOrd="1" destOrd="0" presId="urn:microsoft.com/office/officeart/2005/8/layout/orgChart1"/>
    <dgm:cxn modelId="{F02DF230-B70E-46DB-A487-EF7AD1FEEB3E}" type="presParOf" srcId="{BB8AFD3F-50C7-46E9-80E2-996B86E370F0}" destId="{73C5CA10-E216-487A-90E1-807E7F974735}" srcOrd="1" destOrd="0" presId="urn:microsoft.com/office/officeart/2005/8/layout/orgChart1"/>
    <dgm:cxn modelId="{C1EEABFB-6BEA-4849-8D31-6F2EADB7F46E}" type="presParOf" srcId="{BB8AFD3F-50C7-46E9-80E2-996B86E370F0}" destId="{7167F933-FA55-431A-83CE-3B4A922AB436}" srcOrd="2" destOrd="0" presId="urn:microsoft.com/office/officeart/2005/8/layout/orgChart1"/>
    <dgm:cxn modelId="{B537D155-F778-4A80-9DF1-982B73D77286}" type="presParOf" srcId="{CF5F2864-FF61-4873-BE32-9139A2D774B6}" destId="{14EEAE57-4301-4B77-ADE9-028BE1B16C1D}" srcOrd="2" destOrd="0" presId="urn:microsoft.com/office/officeart/2005/8/layout/orgChart1"/>
    <dgm:cxn modelId="{5164B8F6-C109-42B9-8C2F-96E6FA480F8A}" type="presParOf" srcId="{CF5F2864-FF61-4873-BE32-9139A2D774B6}" destId="{CC99B1B0-3CA4-43B5-BDFC-ABE4CCB67B26}" srcOrd="3" destOrd="0" presId="urn:microsoft.com/office/officeart/2005/8/layout/orgChart1"/>
    <dgm:cxn modelId="{E0D34EA1-34EB-4FF7-8E7E-CEC11C1A57CB}" type="presParOf" srcId="{CC99B1B0-3CA4-43B5-BDFC-ABE4CCB67B26}" destId="{2BBDA3E9-7AB6-43FA-9A95-9FDC968BE18B}" srcOrd="0" destOrd="0" presId="urn:microsoft.com/office/officeart/2005/8/layout/orgChart1"/>
    <dgm:cxn modelId="{31C29219-7E89-45F3-978E-7B06E54FF55E}" type="presParOf" srcId="{2BBDA3E9-7AB6-43FA-9A95-9FDC968BE18B}" destId="{DECA6F96-B334-4578-B0CC-88E1032C6E4D}" srcOrd="0" destOrd="0" presId="urn:microsoft.com/office/officeart/2005/8/layout/orgChart1"/>
    <dgm:cxn modelId="{A9991D22-D511-4DD4-973F-1F283C04B217}" type="presParOf" srcId="{2BBDA3E9-7AB6-43FA-9A95-9FDC968BE18B}" destId="{76ECE9A8-04D5-4C44-AD59-D205CE7B8099}" srcOrd="1" destOrd="0" presId="urn:microsoft.com/office/officeart/2005/8/layout/orgChart1"/>
    <dgm:cxn modelId="{EF44AE35-59D2-48C9-B0E4-0EFBD0AC1848}" type="presParOf" srcId="{CC99B1B0-3CA4-43B5-BDFC-ABE4CCB67B26}" destId="{E347AAD3-756C-4B87-A78A-8062D3DE8E33}" srcOrd="1" destOrd="0" presId="urn:microsoft.com/office/officeart/2005/8/layout/orgChart1"/>
    <dgm:cxn modelId="{C63A0AD8-742F-4D87-B778-5204E1D552F3}" type="presParOf" srcId="{CC99B1B0-3CA4-43B5-BDFC-ABE4CCB67B26}" destId="{8E2BAAC0-4F96-46F2-BB92-283DAE8AC540}" srcOrd="2" destOrd="0" presId="urn:microsoft.com/office/officeart/2005/8/layout/orgChart1"/>
    <dgm:cxn modelId="{E667B754-52B2-4C04-A7AA-5382B36A98A5}" type="presParOf" srcId="{7AF2A71B-BBED-432E-B365-D8A249E69108}" destId="{D6F97FFE-652F-4C3C-B91A-6F2946BCFE83}" srcOrd="2" destOrd="0" presId="urn:microsoft.com/office/officeart/2005/8/layout/orgChart1"/>
    <dgm:cxn modelId="{EB2BD684-3C9D-41F1-8EC5-4E5A9334E58E}" type="presParOf" srcId="{5C2A04FA-FBFE-478F-9F7D-3FFDBF437A9F}" destId="{F2B4055E-9CBC-4E1F-BBBA-38B611F45CC8}" srcOrd="2" destOrd="0" presId="urn:microsoft.com/office/officeart/2005/8/layout/orgChart1"/>
    <dgm:cxn modelId="{6A138D1A-9BAB-43BB-A02F-97738E0F098B}" type="presParOf" srcId="{5C2A04FA-FBFE-478F-9F7D-3FFDBF437A9F}" destId="{16674809-DAC0-4C46-9E8D-964E2D5646F6}" srcOrd="3" destOrd="0" presId="urn:microsoft.com/office/officeart/2005/8/layout/orgChart1"/>
    <dgm:cxn modelId="{88C172D2-7F51-4E6B-8264-5D4AA6499D51}" type="presParOf" srcId="{16674809-DAC0-4C46-9E8D-964E2D5646F6}" destId="{723015DF-D323-461A-9B98-6968790D7E39}" srcOrd="0" destOrd="0" presId="urn:microsoft.com/office/officeart/2005/8/layout/orgChart1"/>
    <dgm:cxn modelId="{9FB1EC85-A233-421E-B0EF-A5967F1AE5AA}" type="presParOf" srcId="{723015DF-D323-461A-9B98-6968790D7E39}" destId="{554D83F2-9895-4BA3-8B9E-ACA2343778A2}" srcOrd="0" destOrd="0" presId="urn:microsoft.com/office/officeart/2005/8/layout/orgChart1"/>
    <dgm:cxn modelId="{1AA1E240-D473-4192-BA23-9F83AE621C63}" type="presParOf" srcId="{723015DF-D323-461A-9B98-6968790D7E39}" destId="{B8EFDF15-7F68-4AD4-AD0D-2A0D74CA018D}" srcOrd="1" destOrd="0" presId="urn:microsoft.com/office/officeart/2005/8/layout/orgChart1"/>
    <dgm:cxn modelId="{B02485F1-FCE0-455E-B063-179648413E40}" type="presParOf" srcId="{16674809-DAC0-4C46-9E8D-964E2D5646F6}" destId="{AC5E9D8E-389D-4C9A-85A9-EA0123B15B49}" srcOrd="1" destOrd="0" presId="urn:microsoft.com/office/officeart/2005/8/layout/orgChart1"/>
    <dgm:cxn modelId="{2978A968-F39F-4BCE-A4F5-E2338A51E40F}" type="presParOf" srcId="{AC5E9D8E-389D-4C9A-85A9-EA0123B15B49}" destId="{FE35BCF0-51CC-4921-833C-28DCDB4F4F1D}" srcOrd="0" destOrd="0" presId="urn:microsoft.com/office/officeart/2005/8/layout/orgChart1"/>
    <dgm:cxn modelId="{36D06749-082F-41DA-87DE-F2E3BAE12D4B}" type="presParOf" srcId="{AC5E9D8E-389D-4C9A-85A9-EA0123B15B49}" destId="{DBE954C8-C288-47BD-B73B-F81BDC95C3F4}" srcOrd="1" destOrd="0" presId="urn:microsoft.com/office/officeart/2005/8/layout/orgChart1"/>
    <dgm:cxn modelId="{DFD7B694-C4BE-41C2-B4D5-EE9ADD0415C5}" type="presParOf" srcId="{DBE954C8-C288-47BD-B73B-F81BDC95C3F4}" destId="{075F108D-EB68-4468-A3E1-BC44C9C77ECF}" srcOrd="0" destOrd="0" presId="urn:microsoft.com/office/officeart/2005/8/layout/orgChart1"/>
    <dgm:cxn modelId="{F9417267-6191-435B-A329-00A419DD490A}" type="presParOf" srcId="{075F108D-EB68-4468-A3E1-BC44C9C77ECF}" destId="{DEA5D37C-0CDC-4FD5-B4DC-A9132C6AC967}" srcOrd="0" destOrd="0" presId="urn:microsoft.com/office/officeart/2005/8/layout/orgChart1"/>
    <dgm:cxn modelId="{0C75825C-3C5C-4646-BAA1-0F0CCA7908B1}" type="presParOf" srcId="{075F108D-EB68-4468-A3E1-BC44C9C77ECF}" destId="{94F33B7A-D7EC-4D05-BFF8-3EAEF59795DA}" srcOrd="1" destOrd="0" presId="urn:microsoft.com/office/officeart/2005/8/layout/orgChart1"/>
    <dgm:cxn modelId="{2677A390-0399-432D-B078-F32260127B6B}" type="presParOf" srcId="{DBE954C8-C288-47BD-B73B-F81BDC95C3F4}" destId="{653CFAB0-F78F-48CA-8000-B12E937DD11E}" srcOrd="1" destOrd="0" presId="urn:microsoft.com/office/officeart/2005/8/layout/orgChart1"/>
    <dgm:cxn modelId="{66FF9122-82EE-48C0-B148-B85875563D4D}" type="presParOf" srcId="{DBE954C8-C288-47BD-B73B-F81BDC95C3F4}" destId="{7349AA61-93D6-4866-8FBA-BD10CF136BED}" srcOrd="2" destOrd="0" presId="urn:microsoft.com/office/officeart/2005/8/layout/orgChart1"/>
    <dgm:cxn modelId="{42A61463-F312-4446-8356-F55E76F21722}" type="presParOf" srcId="{AC5E9D8E-389D-4C9A-85A9-EA0123B15B49}" destId="{AC6D6734-8152-4DEE-8D06-BD77E8D89ADE}" srcOrd="2" destOrd="0" presId="urn:microsoft.com/office/officeart/2005/8/layout/orgChart1"/>
    <dgm:cxn modelId="{488DEB4D-A4B5-4742-B1D1-3C97A3C10395}" type="presParOf" srcId="{AC5E9D8E-389D-4C9A-85A9-EA0123B15B49}" destId="{302115A3-8206-4970-85F2-ABE09AF1981B}" srcOrd="3" destOrd="0" presId="urn:microsoft.com/office/officeart/2005/8/layout/orgChart1"/>
    <dgm:cxn modelId="{88DCC417-9EF6-40ED-931D-BBE1D4F5D51F}" type="presParOf" srcId="{302115A3-8206-4970-85F2-ABE09AF1981B}" destId="{8C568709-2D84-4815-BD3C-9F99DE950D5B}" srcOrd="0" destOrd="0" presId="urn:microsoft.com/office/officeart/2005/8/layout/orgChart1"/>
    <dgm:cxn modelId="{17ED4E3B-D3E6-48EC-8468-1E63962E7FB3}" type="presParOf" srcId="{8C568709-2D84-4815-BD3C-9F99DE950D5B}" destId="{BC19B8AE-57D2-4E09-A4EB-975BBB7A4A2E}" srcOrd="0" destOrd="0" presId="urn:microsoft.com/office/officeart/2005/8/layout/orgChart1"/>
    <dgm:cxn modelId="{8AECB82A-CE84-4773-9A19-F25B5D4C2411}" type="presParOf" srcId="{8C568709-2D84-4815-BD3C-9F99DE950D5B}" destId="{0C655E01-790A-42F1-A2C7-B5C49463EBF4}" srcOrd="1" destOrd="0" presId="urn:microsoft.com/office/officeart/2005/8/layout/orgChart1"/>
    <dgm:cxn modelId="{A3013D1F-C269-4B61-B41F-2F0F45617E72}" type="presParOf" srcId="{302115A3-8206-4970-85F2-ABE09AF1981B}" destId="{6553877A-513B-4865-93B7-0A74F5C33E77}" srcOrd="1" destOrd="0" presId="urn:microsoft.com/office/officeart/2005/8/layout/orgChart1"/>
    <dgm:cxn modelId="{86F7FDDB-8D33-492F-B227-A1B4381D4C1C}" type="presParOf" srcId="{302115A3-8206-4970-85F2-ABE09AF1981B}" destId="{8D77F7EE-64A7-4918-AD33-EBC48FA4BA68}" srcOrd="2" destOrd="0" presId="urn:microsoft.com/office/officeart/2005/8/layout/orgChart1"/>
    <dgm:cxn modelId="{2ACBB610-5DF1-491B-93F7-360C992E82B2}" type="presParOf" srcId="{16674809-DAC0-4C46-9E8D-964E2D5646F6}" destId="{57F17B1E-B5DE-4317-A8B8-167D26F447CA}" srcOrd="2" destOrd="0" presId="urn:microsoft.com/office/officeart/2005/8/layout/orgChart1"/>
    <dgm:cxn modelId="{5096E4F3-5382-49E3-A3E5-13D7E846BACA}" type="presParOf" srcId="{E10F56EB-0F4D-4F1F-9E02-8D0AF792412E}" destId="{7A61B426-29DA-41BC-AF6B-6F4D5B912F09}" srcOrd="2" destOrd="0" presId="urn:microsoft.com/office/officeart/2005/8/layout/orgChart1"/>
    <dgm:cxn modelId="{989385C0-DC85-4826-A095-87F9A2D18464}" type="presParOf" srcId="{B2322D7F-9052-421C-BF60-B2BB9CA4B03F}" destId="{93A257C6-930F-4FA2-97BF-18AE76475D5C}" srcOrd="2" destOrd="0" presId="urn:microsoft.com/office/officeart/2005/8/layout/orgChart1"/>
    <dgm:cxn modelId="{903CB06C-20DF-4DEC-8131-2E53B16D1A37}" type="presParOf" srcId="{B2322D7F-9052-421C-BF60-B2BB9CA4B03F}" destId="{BCCDAAFC-3DE5-4BCE-A991-703CF1FD4B49}" srcOrd="3" destOrd="0" presId="urn:microsoft.com/office/officeart/2005/8/layout/orgChart1"/>
    <dgm:cxn modelId="{C47D19EA-65C0-41C6-BE6E-B3B7ED8EBCA6}" type="presParOf" srcId="{BCCDAAFC-3DE5-4BCE-A991-703CF1FD4B49}" destId="{4E37F75E-6C83-4379-BF86-C95C13DCA5C1}" srcOrd="0" destOrd="0" presId="urn:microsoft.com/office/officeart/2005/8/layout/orgChart1"/>
    <dgm:cxn modelId="{1873D95D-0B06-43E0-820E-069AE046FEFE}" type="presParOf" srcId="{4E37F75E-6C83-4379-BF86-C95C13DCA5C1}" destId="{B2FF67D7-3474-458D-9525-4C3D446FC898}" srcOrd="0" destOrd="0" presId="urn:microsoft.com/office/officeart/2005/8/layout/orgChart1"/>
    <dgm:cxn modelId="{FB57A0B7-7E48-4E9F-AE78-2910DFD6C65B}" type="presParOf" srcId="{4E37F75E-6C83-4379-BF86-C95C13DCA5C1}" destId="{5231FFE7-9532-468E-ACD4-907D1765008B}" srcOrd="1" destOrd="0" presId="urn:microsoft.com/office/officeart/2005/8/layout/orgChart1"/>
    <dgm:cxn modelId="{62D1F658-F2F0-418E-8BA9-077CA5C818DC}" type="presParOf" srcId="{BCCDAAFC-3DE5-4BCE-A991-703CF1FD4B49}" destId="{FBE42763-6923-4005-9B07-F8C6D4DF7B22}" srcOrd="1" destOrd="0" presId="urn:microsoft.com/office/officeart/2005/8/layout/orgChart1"/>
    <dgm:cxn modelId="{3E835389-B344-47BE-83A2-97DE0CAF8ADB}" type="presParOf" srcId="{FBE42763-6923-4005-9B07-F8C6D4DF7B22}" destId="{E5FCBB36-C0CE-4FCF-867B-9E4F46DDAAA4}" srcOrd="0" destOrd="0" presId="urn:microsoft.com/office/officeart/2005/8/layout/orgChart1"/>
    <dgm:cxn modelId="{AFD8A2CF-D312-42FF-A146-0DB3D44AD2C1}" type="presParOf" srcId="{FBE42763-6923-4005-9B07-F8C6D4DF7B22}" destId="{51370308-FD63-47DA-97C1-EDE113B37970}" srcOrd="1" destOrd="0" presId="urn:microsoft.com/office/officeart/2005/8/layout/orgChart1"/>
    <dgm:cxn modelId="{3F115318-CB87-4761-88A2-8CB6F87063F1}" type="presParOf" srcId="{51370308-FD63-47DA-97C1-EDE113B37970}" destId="{6AEEDB3F-E642-470E-B488-827D54DC4C89}" srcOrd="0" destOrd="0" presId="urn:microsoft.com/office/officeart/2005/8/layout/orgChart1"/>
    <dgm:cxn modelId="{D8FDE876-699F-4E24-A5F2-9ABD91A12034}" type="presParOf" srcId="{6AEEDB3F-E642-470E-B488-827D54DC4C89}" destId="{1108F2C3-E3C8-4E37-9215-66765694B13B}" srcOrd="0" destOrd="0" presId="urn:microsoft.com/office/officeart/2005/8/layout/orgChart1"/>
    <dgm:cxn modelId="{9C0B57C0-021F-4C55-92A5-4287E9307D69}" type="presParOf" srcId="{6AEEDB3F-E642-470E-B488-827D54DC4C89}" destId="{99CBFFB1-6E11-49AC-8E35-50AC7A26FC65}" srcOrd="1" destOrd="0" presId="urn:microsoft.com/office/officeart/2005/8/layout/orgChart1"/>
    <dgm:cxn modelId="{4C63BAF6-0324-4137-B8D1-45E5A9E91911}" type="presParOf" srcId="{51370308-FD63-47DA-97C1-EDE113B37970}" destId="{2468FD79-C6C2-4706-9E97-3FDC95DDBD3D}" srcOrd="1" destOrd="0" presId="urn:microsoft.com/office/officeart/2005/8/layout/orgChart1"/>
    <dgm:cxn modelId="{1B68FF0B-8A75-485C-9257-046720CCEF85}" type="presParOf" srcId="{51370308-FD63-47DA-97C1-EDE113B37970}" destId="{FDC2E911-8C76-413E-9FF0-D49477D9934B}" srcOrd="2" destOrd="0" presId="urn:microsoft.com/office/officeart/2005/8/layout/orgChart1"/>
    <dgm:cxn modelId="{59E5C5EE-AD02-4817-A88C-3963D1D2CB42}" type="presParOf" srcId="{FBE42763-6923-4005-9B07-F8C6D4DF7B22}" destId="{609DB1D2-1327-412B-8921-CF3423C8A015}" srcOrd="2" destOrd="0" presId="urn:microsoft.com/office/officeart/2005/8/layout/orgChart1"/>
    <dgm:cxn modelId="{A19B1A63-60B4-4655-A811-D417B7EFC0A5}" type="presParOf" srcId="{FBE42763-6923-4005-9B07-F8C6D4DF7B22}" destId="{FA33A5CA-12C1-4B6A-A37F-880B1DB17C49}" srcOrd="3" destOrd="0" presId="urn:microsoft.com/office/officeart/2005/8/layout/orgChart1"/>
    <dgm:cxn modelId="{FCB1949C-A281-485F-B77B-77C7ED987795}" type="presParOf" srcId="{FA33A5CA-12C1-4B6A-A37F-880B1DB17C49}" destId="{7E11BC31-01D4-4F8E-A13A-6F8C17F84B48}" srcOrd="0" destOrd="0" presId="urn:microsoft.com/office/officeart/2005/8/layout/orgChart1"/>
    <dgm:cxn modelId="{BF214749-A4CF-43D0-9BEE-FFD46CAC75CB}" type="presParOf" srcId="{7E11BC31-01D4-4F8E-A13A-6F8C17F84B48}" destId="{D5DA8947-C661-43DB-8BD5-9C48D0E7611A}" srcOrd="0" destOrd="0" presId="urn:microsoft.com/office/officeart/2005/8/layout/orgChart1"/>
    <dgm:cxn modelId="{CB7DE996-B7EA-45F9-8870-8D47A02C990F}" type="presParOf" srcId="{7E11BC31-01D4-4F8E-A13A-6F8C17F84B48}" destId="{97EC238C-4A0E-47CC-8BAD-21E37F6B2CD2}" srcOrd="1" destOrd="0" presId="urn:microsoft.com/office/officeart/2005/8/layout/orgChart1"/>
    <dgm:cxn modelId="{AFDF9D11-E3F2-4A6C-93D3-64532724BAA9}" type="presParOf" srcId="{FA33A5CA-12C1-4B6A-A37F-880B1DB17C49}" destId="{50527176-957C-4545-B277-DA7F4E01201F}" srcOrd="1" destOrd="0" presId="urn:microsoft.com/office/officeart/2005/8/layout/orgChart1"/>
    <dgm:cxn modelId="{6B71CACE-658E-45BB-A02D-39717C83CB7C}" type="presParOf" srcId="{50527176-957C-4545-B277-DA7F4E01201F}" destId="{16081C2C-0844-4166-A744-66814EE75B78}" srcOrd="0" destOrd="0" presId="urn:microsoft.com/office/officeart/2005/8/layout/orgChart1"/>
    <dgm:cxn modelId="{28BEC925-89B3-4133-87C2-FCDFF48483F3}" type="presParOf" srcId="{50527176-957C-4545-B277-DA7F4E01201F}" destId="{18A58F8F-533F-441D-A2F9-5399555FC963}" srcOrd="1" destOrd="0" presId="urn:microsoft.com/office/officeart/2005/8/layout/orgChart1"/>
    <dgm:cxn modelId="{6B84EE6C-9129-4D97-9C95-77CA842D55C1}" type="presParOf" srcId="{18A58F8F-533F-441D-A2F9-5399555FC963}" destId="{F49D5BAF-07B2-44E2-9355-79F2B7478601}" srcOrd="0" destOrd="0" presId="urn:microsoft.com/office/officeart/2005/8/layout/orgChart1"/>
    <dgm:cxn modelId="{8A7C3B96-D86F-477A-9F06-40DB79D12400}" type="presParOf" srcId="{F49D5BAF-07B2-44E2-9355-79F2B7478601}" destId="{22DD033E-E369-460D-AB67-5C713427D53A}" srcOrd="0" destOrd="0" presId="urn:microsoft.com/office/officeart/2005/8/layout/orgChart1"/>
    <dgm:cxn modelId="{2B1D704D-81E9-4095-B528-4717148ADDED}" type="presParOf" srcId="{F49D5BAF-07B2-44E2-9355-79F2B7478601}" destId="{755404B7-6E4B-4E53-BBB0-469A94201AD0}" srcOrd="1" destOrd="0" presId="urn:microsoft.com/office/officeart/2005/8/layout/orgChart1"/>
    <dgm:cxn modelId="{8C435C2F-9CA6-4658-A283-86A65055722C}" type="presParOf" srcId="{18A58F8F-533F-441D-A2F9-5399555FC963}" destId="{4DB0A4FA-5D9C-4701-9E6E-6FFA8E20C8DB}" srcOrd="1" destOrd="0" presId="urn:microsoft.com/office/officeart/2005/8/layout/orgChart1"/>
    <dgm:cxn modelId="{793BCFDD-34CE-4409-989A-F23E2344BA40}" type="presParOf" srcId="{18A58F8F-533F-441D-A2F9-5399555FC963}" destId="{93F90D93-EA3A-413B-BAF2-A3D9D7F0DA19}" srcOrd="2" destOrd="0" presId="urn:microsoft.com/office/officeart/2005/8/layout/orgChart1"/>
    <dgm:cxn modelId="{07C80A3A-315C-4295-B601-739E2DD222E2}" type="presParOf" srcId="{50527176-957C-4545-B277-DA7F4E01201F}" destId="{973A87F5-4ACC-4516-934B-69D5530C94FE}" srcOrd="2" destOrd="0" presId="urn:microsoft.com/office/officeart/2005/8/layout/orgChart1"/>
    <dgm:cxn modelId="{20CEE3AE-F0AC-464E-B3D1-925E7DB41BD6}" type="presParOf" srcId="{50527176-957C-4545-B277-DA7F4E01201F}" destId="{2C3F46ED-BF2E-4987-8DFD-B506205A160F}" srcOrd="3" destOrd="0" presId="urn:microsoft.com/office/officeart/2005/8/layout/orgChart1"/>
    <dgm:cxn modelId="{6501BBAD-64DC-4DCF-B57F-E7DA166D874A}" type="presParOf" srcId="{2C3F46ED-BF2E-4987-8DFD-B506205A160F}" destId="{DE84DA45-2038-4BC3-B5F0-CFE3256D004D}" srcOrd="0" destOrd="0" presId="urn:microsoft.com/office/officeart/2005/8/layout/orgChart1"/>
    <dgm:cxn modelId="{E24E08C4-FA4B-4F65-BE68-56DF78EC7753}" type="presParOf" srcId="{DE84DA45-2038-4BC3-B5F0-CFE3256D004D}" destId="{136CA5AC-D8D0-4030-8C27-1A07652F847F}" srcOrd="0" destOrd="0" presId="urn:microsoft.com/office/officeart/2005/8/layout/orgChart1"/>
    <dgm:cxn modelId="{9CD98BB6-888A-4F62-A2AB-C6C1D2058919}" type="presParOf" srcId="{DE84DA45-2038-4BC3-B5F0-CFE3256D004D}" destId="{686D875B-9AC4-4959-A0FF-10B03116225C}" srcOrd="1" destOrd="0" presId="urn:microsoft.com/office/officeart/2005/8/layout/orgChart1"/>
    <dgm:cxn modelId="{768D5FE3-1FAA-4E7B-9AF8-B0943330957F}" type="presParOf" srcId="{2C3F46ED-BF2E-4987-8DFD-B506205A160F}" destId="{0DA22856-2B08-4739-8592-A97808FCF1AD}" srcOrd="1" destOrd="0" presId="urn:microsoft.com/office/officeart/2005/8/layout/orgChart1"/>
    <dgm:cxn modelId="{83C78D59-9511-40D6-ACB2-5677BDD1F113}" type="presParOf" srcId="{2C3F46ED-BF2E-4987-8DFD-B506205A160F}" destId="{035909ED-49EC-4E2C-91E5-515A5CB919C3}" srcOrd="2" destOrd="0" presId="urn:microsoft.com/office/officeart/2005/8/layout/orgChart1"/>
    <dgm:cxn modelId="{55E80697-6844-4B78-98D6-2E6BB64DC994}" type="presParOf" srcId="{50527176-957C-4545-B277-DA7F4E01201F}" destId="{D146AC1D-E7A5-400F-BDBC-D71E2DE944A9}" srcOrd="4" destOrd="0" presId="urn:microsoft.com/office/officeart/2005/8/layout/orgChart1"/>
    <dgm:cxn modelId="{A4928A91-A4F2-446E-A497-204C4F3DA05D}" type="presParOf" srcId="{50527176-957C-4545-B277-DA7F4E01201F}" destId="{AD1ECF3E-D794-438E-A46D-9DB08EFB8929}" srcOrd="5" destOrd="0" presId="urn:microsoft.com/office/officeart/2005/8/layout/orgChart1"/>
    <dgm:cxn modelId="{2F67ACF1-93B3-4923-A3EB-882CE93F681D}" type="presParOf" srcId="{AD1ECF3E-D794-438E-A46D-9DB08EFB8929}" destId="{CFF3A62C-30F7-4CAC-8A8E-85149BCC4226}" srcOrd="0" destOrd="0" presId="urn:microsoft.com/office/officeart/2005/8/layout/orgChart1"/>
    <dgm:cxn modelId="{FECB3D47-7498-4325-92DA-C47E0901F809}" type="presParOf" srcId="{CFF3A62C-30F7-4CAC-8A8E-85149BCC4226}" destId="{CBD732E8-90F5-4EA0-AA57-B2C46F73433E}" srcOrd="0" destOrd="0" presId="urn:microsoft.com/office/officeart/2005/8/layout/orgChart1"/>
    <dgm:cxn modelId="{7559DBBE-1C19-4C35-8995-2605CCED6192}" type="presParOf" srcId="{CFF3A62C-30F7-4CAC-8A8E-85149BCC4226}" destId="{8FA3DD04-3169-4468-885A-8AB025D3E86E}" srcOrd="1" destOrd="0" presId="urn:microsoft.com/office/officeart/2005/8/layout/orgChart1"/>
    <dgm:cxn modelId="{79D950A0-583A-4F32-8EC5-71CDE387CCEA}" type="presParOf" srcId="{AD1ECF3E-D794-438E-A46D-9DB08EFB8929}" destId="{F666C2AC-5628-4989-9393-7C1E90163490}" srcOrd="1" destOrd="0" presId="urn:microsoft.com/office/officeart/2005/8/layout/orgChart1"/>
    <dgm:cxn modelId="{E12C6219-259A-4B68-AC60-5E2E68CD680A}" type="presParOf" srcId="{AD1ECF3E-D794-438E-A46D-9DB08EFB8929}" destId="{0D513899-FD61-4297-BFCD-D575084E6419}" srcOrd="2" destOrd="0" presId="urn:microsoft.com/office/officeart/2005/8/layout/orgChart1"/>
    <dgm:cxn modelId="{250AEAC1-8B89-405A-8BE1-EB18E7A759D6}" type="presParOf" srcId="{FA33A5CA-12C1-4B6A-A37F-880B1DB17C49}" destId="{A3287006-B108-45A4-9120-0DBB913ADA24}" srcOrd="2" destOrd="0" presId="urn:microsoft.com/office/officeart/2005/8/layout/orgChart1"/>
    <dgm:cxn modelId="{72DDA8D4-D785-416C-80A4-A78AC73735B8}" type="presParOf" srcId="{BCCDAAFC-3DE5-4BCE-A991-703CF1FD4B49}" destId="{2699C97F-8BEE-43AF-8B91-3C0E137EE421}" srcOrd="2" destOrd="0" presId="urn:microsoft.com/office/officeart/2005/8/layout/orgChart1"/>
    <dgm:cxn modelId="{4B26AF85-5FD2-4127-9E31-0B52B0F99E41}" type="presParOf" srcId="{20EF56AC-1EE6-496F-8756-4C1551F8A1A5}" destId="{8608323D-2656-4E83-9231-9CC19247AC12}"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46AC1D-E7A5-400F-BDBC-D71E2DE944A9}">
      <dsp:nvSpPr>
        <dsp:cNvPr id="0" name=""/>
        <dsp:cNvSpPr/>
      </dsp:nvSpPr>
      <dsp:spPr>
        <a:xfrm>
          <a:off x="4613214" y="2179369"/>
          <a:ext cx="468264" cy="2133459"/>
        </a:xfrm>
        <a:custGeom>
          <a:avLst/>
          <a:gdLst/>
          <a:ahLst/>
          <a:cxnLst/>
          <a:rect l="0" t="0" r="0" b="0"/>
          <a:pathLst>
            <a:path>
              <a:moveTo>
                <a:pt x="0" y="0"/>
              </a:moveTo>
              <a:lnTo>
                <a:pt x="0" y="2133459"/>
              </a:lnTo>
              <a:lnTo>
                <a:pt x="468264" y="2133459"/>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73A87F5-4ACC-4516-934B-69D5530C94FE}">
      <dsp:nvSpPr>
        <dsp:cNvPr id="0" name=""/>
        <dsp:cNvSpPr/>
      </dsp:nvSpPr>
      <dsp:spPr>
        <a:xfrm>
          <a:off x="4613214" y="2179369"/>
          <a:ext cx="468264" cy="1327737"/>
        </a:xfrm>
        <a:custGeom>
          <a:avLst/>
          <a:gdLst/>
          <a:ahLst/>
          <a:cxnLst/>
          <a:rect l="0" t="0" r="0" b="0"/>
          <a:pathLst>
            <a:path>
              <a:moveTo>
                <a:pt x="0" y="0"/>
              </a:moveTo>
              <a:lnTo>
                <a:pt x="0" y="1327737"/>
              </a:lnTo>
              <a:lnTo>
                <a:pt x="468264" y="1327737"/>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081C2C-0844-4166-A744-66814EE75B78}">
      <dsp:nvSpPr>
        <dsp:cNvPr id="0" name=""/>
        <dsp:cNvSpPr/>
      </dsp:nvSpPr>
      <dsp:spPr>
        <a:xfrm>
          <a:off x="4613214" y="2179369"/>
          <a:ext cx="468264" cy="522016"/>
        </a:xfrm>
        <a:custGeom>
          <a:avLst/>
          <a:gdLst/>
          <a:ahLst/>
          <a:cxnLst/>
          <a:rect l="0" t="0" r="0" b="0"/>
          <a:pathLst>
            <a:path>
              <a:moveTo>
                <a:pt x="0" y="0"/>
              </a:moveTo>
              <a:lnTo>
                <a:pt x="0" y="522016"/>
              </a:lnTo>
              <a:lnTo>
                <a:pt x="468264" y="522016"/>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09DB1D2-1327-412B-8921-CF3423C8A015}">
      <dsp:nvSpPr>
        <dsp:cNvPr id="0" name=""/>
        <dsp:cNvSpPr/>
      </dsp:nvSpPr>
      <dsp:spPr>
        <a:xfrm>
          <a:off x="5175353" y="1373648"/>
          <a:ext cx="686565" cy="238311"/>
        </a:xfrm>
        <a:custGeom>
          <a:avLst/>
          <a:gdLst/>
          <a:ahLst/>
          <a:cxnLst/>
          <a:rect l="0" t="0" r="0" b="0"/>
          <a:pathLst>
            <a:path>
              <a:moveTo>
                <a:pt x="0" y="0"/>
              </a:moveTo>
              <a:lnTo>
                <a:pt x="0" y="119155"/>
              </a:lnTo>
              <a:lnTo>
                <a:pt x="686565" y="119155"/>
              </a:lnTo>
              <a:lnTo>
                <a:pt x="686565" y="238311"/>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5FCBB36-C0CE-4FCF-867B-9E4F46DDAAA4}">
      <dsp:nvSpPr>
        <dsp:cNvPr id="0" name=""/>
        <dsp:cNvSpPr/>
      </dsp:nvSpPr>
      <dsp:spPr>
        <a:xfrm>
          <a:off x="3495316" y="1373648"/>
          <a:ext cx="1680036" cy="238311"/>
        </a:xfrm>
        <a:custGeom>
          <a:avLst/>
          <a:gdLst/>
          <a:ahLst/>
          <a:cxnLst/>
          <a:rect l="0" t="0" r="0" b="0"/>
          <a:pathLst>
            <a:path>
              <a:moveTo>
                <a:pt x="1680036" y="0"/>
              </a:moveTo>
              <a:lnTo>
                <a:pt x="1680036" y="119155"/>
              </a:lnTo>
              <a:lnTo>
                <a:pt x="0" y="119155"/>
              </a:lnTo>
              <a:lnTo>
                <a:pt x="0" y="238311"/>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A257C6-930F-4FA2-97BF-18AE76475D5C}">
      <dsp:nvSpPr>
        <dsp:cNvPr id="0" name=""/>
        <dsp:cNvSpPr/>
      </dsp:nvSpPr>
      <dsp:spPr>
        <a:xfrm>
          <a:off x="3305487" y="567926"/>
          <a:ext cx="1869866" cy="238311"/>
        </a:xfrm>
        <a:custGeom>
          <a:avLst/>
          <a:gdLst/>
          <a:ahLst/>
          <a:cxnLst/>
          <a:rect l="0" t="0" r="0" b="0"/>
          <a:pathLst>
            <a:path>
              <a:moveTo>
                <a:pt x="0" y="0"/>
              </a:moveTo>
              <a:lnTo>
                <a:pt x="0" y="119155"/>
              </a:lnTo>
              <a:lnTo>
                <a:pt x="1869866" y="119155"/>
              </a:lnTo>
              <a:lnTo>
                <a:pt x="1869866" y="23831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C6D6734-8152-4DEE-8D06-BD77E8D89ADE}">
      <dsp:nvSpPr>
        <dsp:cNvPr id="0" name=""/>
        <dsp:cNvSpPr/>
      </dsp:nvSpPr>
      <dsp:spPr>
        <a:xfrm>
          <a:off x="0" y="2267125"/>
          <a:ext cx="241224" cy="426765"/>
        </a:xfrm>
        <a:custGeom>
          <a:avLst/>
          <a:gdLst/>
          <a:ahLst/>
          <a:cxnLst/>
          <a:rect l="0" t="0" r="0" b="0"/>
          <a:pathLst>
            <a:path>
              <a:moveTo>
                <a:pt x="241224" y="0"/>
              </a:moveTo>
              <a:lnTo>
                <a:pt x="0" y="426765"/>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E35BCF0-51CC-4921-833C-28DCDB4F4F1D}">
      <dsp:nvSpPr>
        <dsp:cNvPr id="0" name=""/>
        <dsp:cNvSpPr/>
      </dsp:nvSpPr>
      <dsp:spPr>
        <a:xfrm>
          <a:off x="0" y="2267125"/>
          <a:ext cx="241224" cy="1225513"/>
        </a:xfrm>
        <a:custGeom>
          <a:avLst/>
          <a:gdLst/>
          <a:ahLst/>
          <a:cxnLst/>
          <a:rect l="0" t="0" r="0" b="0"/>
          <a:pathLst>
            <a:path>
              <a:moveTo>
                <a:pt x="241224" y="0"/>
              </a:moveTo>
              <a:lnTo>
                <a:pt x="0" y="1225513"/>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2B4055E-9CBC-4E1F-BBBA-38B611F45CC8}">
      <dsp:nvSpPr>
        <dsp:cNvPr id="0" name=""/>
        <dsp:cNvSpPr/>
      </dsp:nvSpPr>
      <dsp:spPr>
        <a:xfrm>
          <a:off x="695151" y="1373648"/>
          <a:ext cx="740469" cy="326067"/>
        </a:xfrm>
        <a:custGeom>
          <a:avLst/>
          <a:gdLst/>
          <a:ahLst/>
          <a:cxnLst/>
          <a:rect l="0" t="0" r="0" b="0"/>
          <a:pathLst>
            <a:path>
              <a:moveTo>
                <a:pt x="740469" y="0"/>
              </a:moveTo>
              <a:lnTo>
                <a:pt x="740469" y="206911"/>
              </a:lnTo>
              <a:lnTo>
                <a:pt x="0" y="206911"/>
              </a:lnTo>
              <a:lnTo>
                <a:pt x="0" y="32606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EEAE57-4301-4B77-ADE9-028BE1B16C1D}">
      <dsp:nvSpPr>
        <dsp:cNvPr id="0" name=""/>
        <dsp:cNvSpPr/>
      </dsp:nvSpPr>
      <dsp:spPr>
        <a:xfrm>
          <a:off x="1343135" y="2267125"/>
          <a:ext cx="91440" cy="1211572"/>
        </a:xfrm>
        <a:custGeom>
          <a:avLst/>
          <a:gdLst/>
          <a:ahLst/>
          <a:cxnLst/>
          <a:rect l="0" t="0" r="0" b="0"/>
          <a:pathLst>
            <a:path>
              <a:moveTo>
                <a:pt x="45720" y="0"/>
              </a:moveTo>
              <a:lnTo>
                <a:pt x="45720" y="1211572"/>
              </a:lnTo>
              <a:lnTo>
                <a:pt x="102302" y="1211572"/>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4F21307-3B4B-45CD-A734-F8DDE41D6B28}">
      <dsp:nvSpPr>
        <dsp:cNvPr id="0" name=""/>
        <dsp:cNvSpPr/>
      </dsp:nvSpPr>
      <dsp:spPr>
        <a:xfrm>
          <a:off x="1343135" y="2267125"/>
          <a:ext cx="91440" cy="420058"/>
        </a:xfrm>
        <a:custGeom>
          <a:avLst/>
          <a:gdLst/>
          <a:ahLst/>
          <a:cxnLst/>
          <a:rect l="0" t="0" r="0" b="0"/>
          <a:pathLst>
            <a:path>
              <a:moveTo>
                <a:pt x="45720" y="0"/>
              </a:moveTo>
              <a:lnTo>
                <a:pt x="45720" y="420058"/>
              </a:lnTo>
              <a:lnTo>
                <a:pt x="130706" y="420058"/>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4918EC-3059-4C91-827B-C2B177E565B4}">
      <dsp:nvSpPr>
        <dsp:cNvPr id="0" name=""/>
        <dsp:cNvSpPr/>
      </dsp:nvSpPr>
      <dsp:spPr>
        <a:xfrm>
          <a:off x="1435620" y="1373648"/>
          <a:ext cx="407161" cy="326067"/>
        </a:xfrm>
        <a:custGeom>
          <a:avLst/>
          <a:gdLst/>
          <a:ahLst/>
          <a:cxnLst/>
          <a:rect l="0" t="0" r="0" b="0"/>
          <a:pathLst>
            <a:path>
              <a:moveTo>
                <a:pt x="0" y="0"/>
              </a:moveTo>
              <a:lnTo>
                <a:pt x="0" y="206911"/>
              </a:lnTo>
              <a:lnTo>
                <a:pt x="407161" y="206911"/>
              </a:lnTo>
              <a:lnTo>
                <a:pt x="407161" y="32606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AD86724-6316-40E7-82EA-171DDABC8BF9}">
      <dsp:nvSpPr>
        <dsp:cNvPr id="0" name=""/>
        <dsp:cNvSpPr/>
      </dsp:nvSpPr>
      <dsp:spPr>
        <a:xfrm>
          <a:off x="1435620" y="567926"/>
          <a:ext cx="1869866" cy="238311"/>
        </a:xfrm>
        <a:custGeom>
          <a:avLst/>
          <a:gdLst/>
          <a:ahLst/>
          <a:cxnLst/>
          <a:rect l="0" t="0" r="0" b="0"/>
          <a:pathLst>
            <a:path>
              <a:moveTo>
                <a:pt x="1869866" y="0"/>
              </a:moveTo>
              <a:lnTo>
                <a:pt x="1869866" y="119155"/>
              </a:lnTo>
              <a:lnTo>
                <a:pt x="0" y="119155"/>
              </a:lnTo>
              <a:lnTo>
                <a:pt x="0" y="23831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2D2C8D2-16E4-49C4-9244-7A63DFA7511E}">
      <dsp:nvSpPr>
        <dsp:cNvPr id="0" name=""/>
        <dsp:cNvSpPr/>
      </dsp:nvSpPr>
      <dsp:spPr>
        <a:xfrm>
          <a:off x="2738077" y="517"/>
          <a:ext cx="1134818" cy="56740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Recursos</a:t>
          </a:r>
        </a:p>
      </dsp:txBody>
      <dsp:txXfrm>
        <a:off x="2738077" y="517"/>
        <a:ext cx="1134818" cy="567409"/>
      </dsp:txXfrm>
    </dsp:sp>
    <dsp:sp modelId="{EEDDFEF9-6499-4F2F-8D49-D2D09CBDD5E2}">
      <dsp:nvSpPr>
        <dsp:cNvPr id="0" name=""/>
        <dsp:cNvSpPr/>
      </dsp:nvSpPr>
      <dsp:spPr>
        <a:xfrm>
          <a:off x="868211" y="806238"/>
          <a:ext cx="1134818" cy="567409"/>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Tangibles</a:t>
          </a:r>
        </a:p>
      </dsp:txBody>
      <dsp:txXfrm>
        <a:off x="868211" y="806238"/>
        <a:ext cx="1134818" cy="567409"/>
      </dsp:txXfrm>
    </dsp:sp>
    <dsp:sp modelId="{4052BEBB-3F17-4AA0-9C79-9FB8B3DC90BC}">
      <dsp:nvSpPr>
        <dsp:cNvPr id="0" name=""/>
        <dsp:cNvSpPr/>
      </dsp:nvSpPr>
      <dsp:spPr>
        <a:xfrm>
          <a:off x="1275373" y="1699715"/>
          <a:ext cx="1134818" cy="567409"/>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Financiero</a:t>
          </a:r>
        </a:p>
      </dsp:txBody>
      <dsp:txXfrm>
        <a:off x="1275373" y="1699715"/>
        <a:ext cx="1134818" cy="567409"/>
      </dsp:txXfrm>
    </dsp:sp>
    <dsp:sp modelId="{3302B54F-85D2-4975-B425-E07475877CD4}">
      <dsp:nvSpPr>
        <dsp:cNvPr id="0" name=""/>
        <dsp:cNvSpPr/>
      </dsp:nvSpPr>
      <dsp:spPr>
        <a:xfrm>
          <a:off x="1473841" y="2403479"/>
          <a:ext cx="1134818" cy="5674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Fijos</a:t>
          </a:r>
        </a:p>
      </dsp:txBody>
      <dsp:txXfrm>
        <a:off x="1473841" y="2403479"/>
        <a:ext cx="1134818" cy="567409"/>
      </dsp:txXfrm>
    </dsp:sp>
    <dsp:sp modelId="{DECA6F96-B334-4578-B0CC-88E1032C6E4D}">
      <dsp:nvSpPr>
        <dsp:cNvPr id="0" name=""/>
        <dsp:cNvSpPr/>
      </dsp:nvSpPr>
      <dsp:spPr>
        <a:xfrm>
          <a:off x="1445437" y="3194992"/>
          <a:ext cx="1134818" cy="5674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Circulantes</a:t>
          </a:r>
        </a:p>
      </dsp:txBody>
      <dsp:txXfrm>
        <a:off x="1445437" y="3194992"/>
        <a:ext cx="1134818" cy="567409"/>
      </dsp:txXfrm>
    </dsp:sp>
    <dsp:sp modelId="{554D83F2-9895-4BA3-8B9E-ACA2343778A2}">
      <dsp:nvSpPr>
        <dsp:cNvPr id="0" name=""/>
        <dsp:cNvSpPr/>
      </dsp:nvSpPr>
      <dsp:spPr>
        <a:xfrm>
          <a:off x="127742" y="1699715"/>
          <a:ext cx="1134818" cy="567409"/>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Físicos</a:t>
          </a:r>
        </a:p>
      </dsp:txBody>
      <dsp:txXfrm>
        <a:off x="127742" y="1699715"/>
        <a:ext cx="1134818" cy="567409"/>
      </dsp:txXfrm>
    </dsp:sp>
    <dsp:sp modelId="{DEA5D37C-0CDC-4FD5-B4DC-A9132C6AC967}">
      <dsp:nvSpPr>
        <dsp:cNvPr id="0" name=""/>
        <dsp:cNvSpPr/>
      </dsp:nvSpPr>
      <dsp:spPr>
        <a:xfrm>
          <a:off x="0" y="3208933"/>
          <a:ext cx="1134818" cy="5674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Circulantes</a:t>
          </a:r>
        </a:p>
      </dsp:txBody>
      <dsp:txXfrm>
        <a:off x="0" y="3208933"/>
        <a:ext cx="1134818" cy="567409"/>
      </dsp:txXfrm>
    </dsp:sp>
    <dsp:sp modelId="{BC19B8AE-57D2-4E09-A4EB-975BBB7A4A2E}">
      <dsp:nvSpPr>
        <dsp:cNvPr id="0" name=""/>
        <dsp:cNvSpPr/>
      </dsp:nvSpPr>
      <dsp:spPr>
        <a:xfrm>
          <a:off x="0" y="2410185"/>
          <a:ext cx="1134818" cy="5674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Fijos</a:t>
          </a:r>
        </a:p>
      </dsp:txBody>
      <dsp:txXfrm>
        <a:off x="0" y="2410185"/>
        <a:ext cx="1134818" cy="567409"/>
      </dsp:txXfrm>
    </dsp:sp>
    <dsp:sp modelId="{B2FF67D7-3474-458D-9525-4C3D446FC898}">
      <dsp:nvSpPr>
        <dsp:cNvPr id="0" name=""/>
        <dsp:cNvSpPr/>
      </dsp:nvSpPr>
      <dsp:spPr>
        <a:xfrm>
          <a:off x="4607944" y="806238"/>
          <a:ext cx="1134818" cy="567409"/>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Intangibles</a:t>
          </a:r>
        </a:p>
      </dsp:txBody>
      <dsp:txXfrm>
        <a:off x="4607944" y="806238"/>
        <a:ext cx="1134818" cy="567409"/>
      </dsp:txXfrm>
    </dsp:sp>
    <dsp:sp modelId="{1108F2C3-E3C8-4E37-9215-66765694B13B}">
      <dsp:nvSpPr>
        <dsp:cNvPr id="0" name=""/>
        <dsp:cNvSpPr/>
      </dsp:nvSpPr>
      <dsp:spPr>
        <a:xfrm>
          <a:off x="2927907" y="1611960"/>
          <a:ext cx="1134818" cy="567409"/>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Capital Humano</a:t>
          </a:r>
        </a:p>
      </dsp:txBody>
      <dsp:txXfrm>
        <a:off x="2927907" y="1611960"/>
        <a:ext cx="1134818" cy="567409"/>
      </dsp:txXfrm>
    </dsp:sp>
    <dsp:sp modelId="{D5DA8947-C661-43DB-8BD5-9C48D0E7611A}">
      <dsp:nvSpPr>
        <dsp:cNvPr id="0" name=""/>
        <dsp:cNvSpPr/>
      </dsp:nvSpPr>
      <dsp:spPr>
        <a:xfrm>
          <a:off x="4301038" y="1611960"/>
          <a:ext cx="3121761" cy="567409"/>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Capital No humano (Estructural u Organizativos)</a:t>
          </a:r>
        </a:p>
      </dsp:txBody>
      <dsp:txXfrm>
        <a:off x="4301038" y="1611960"/>
        <a:ext cx="3121761" cy="567409"/>
      </dsp:txXfrm>
    </dsp:sp>
    <dsp:sp modelId="{22DD033E-E369-460D-AB67-5C713427D53A}">
      <dsp:nvSpPr>
        <dsp:cNvPr id="0" name=""/>
        <dsp:cNvSpPr/>
      </dsp:nvSpPr>
      <dsp:spPr>
        <a:xfrm>
          <a:off x="5081478" y="2417681"/>
          <a:ext cx="1672859" cy="5674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Internos</a:t>
          </a:r>
        </a:p>
      </dsp:txBody>
      <dsp:txXfrm>
        <a:off x="5081478" y="2417681"/>
        <a:ext cx="1672859" cy="567409"/>
      </dsp:txXfrm>
    </dsp:sp>
    <dsp:sp modelId="{136CA5AC-D8D0-4030-8C27-1A07652F847F}">
      <dsp:nvSpPr>
        <dsp:cNvPr id="0" name=""/>
        <dsp:cNvSpPr/>
      </dsp:nvSpPr>
      <dsp:spPr>
        <a:xfrm>
          <a:off x="5081478" y="3223402"/>
          <a:ext cx="1729690" cy="5674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Externos o Relacionales</a:t>
          </a:r>
        </a:p>
      </dsp:txBody>
      <dsp:txXfrm>
        <a:off x="5081478" y="3223402"/>
        <a:ext cx="1729690" cy="567409"/>
      </dsp:txXfrm>
    </dsp:sp>
    <dsp:sp modelId="{CBD732E8-90F5-4EA0-AA57-B2C46F73433E}">
      <dsp:nvSpPr>
        <dsp:cNvPr id="0" name=""/>
        <dsp:cNvSpPr/>
      </dsp:nvSpPr>
      <dsp:spPr>
        <a:xfrm>
          <a:off x="5081478" y="4029124"/>
          <a:ext cx="1736011" cy="5674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latin typeface="Times New Roman" panose="02020603050405020304" pitchFamily="18" charset="0"/>
              <a:cs typeface="Times New Roman" panose="02020603050405020304" pitchFamily="18" charset="0"/>
            </a:rPr>
            <a:t>Infraestructura</a:t>
          </a:r>
        </a:p>
      </dsp:txBody>
      <dsp:txXfrm>
        <a:off x="5081478" y="4029124"/>
        <a:ext cx="1736011" cy="567409"/>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Clic para editar título</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Date Placeholder 3"/>
          <p:cNvSpPr>
            <a:spLocks noGrp="1"/>
          </p:cNvSpPr>
          <p:nvPr>
            <p:ph type="dt" sz="half" idx="10"/>
          </p:nvPr>
        </p:nvSpPr>
        <p:spPr/>
        <p:txBody>
          <a:bodyPr/>
          <a:lstStyle/>
          <a:p>
            <a:fld id="{C4412281-1AA8-CE4A-A554-8B9E186C39A7}" type="datetimeFigureOut">
              <a:rPr lang="es-ES_tradnl" smtClean="0"/>
              <a:t>25/08/2022</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233B02DB-5781-F943-94F9-873A9A973557}" type="slidenum">
              <a:rPr lang="es-ES_tradnl" smtClean="0"/>
              <a:t>‹Nº›</a:t>
            </a:fld>
            <a:endParaRPr lang="es-ES_tradnl"/>
          </a:p>
        </p:txBody>
      </p:sp>
    </p:spTree>
    <p:extLst>
      <p:ext uri="{BB962C8B-B14F-4D97-AF65-F5344CB8AC3E}">
        <p14:creationId xmlns:p14="http://schemas.microsoft.com/office/powerpoint/2010/main" val="2505189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Clic para editar título</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C4412281-1AA8-CE4A-A554-8B9E186C39A7}" type="datetimeFigureOut">
              <a:rPr lang="es-ES_tradnl" smtClean="0"/>
              <a:t>25/08/2022</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233B02DB-5781-F943-94F9-873A9A973557}" type="slidenum">
              <a:rPr lang="es-ES_tradnl" smtClean="0"/>
              <a:t>‹Nº›</a:t>
            </a:fld>
            <a:endParaRPr lang="es-ES_tradnl"/>
          </a:p>
        </p:txBody>
      </p:sp>
    </p:spTree>
    <p:extLst>
      <p:ext uri="{BB962C8B-B14F-4D97-AF65-F5344CB8AC3E}">
        <p14:creationId xmlns:p14="http://schemas.microsoft.com/office/powerpoint/2010/main" val="343200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Clic para editar título</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C4412281-1AA8-CE4A-A554-8B9E186C39A7}" type="datetimeFigureOut">
              <a:rPr lang="es-ES_tradnl" smtClean="0"/>
              <a:t>25/08/2022</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233B02DB-5781-F943-94F9-873A9A973557}" type="slidenum">
              <a:rPr lang="es-ES_tradnl" smtClean="0"/>
              <a:t>‹Nº›</a:t>
            </a:fld>
            <a:endParaRPr lang="es-ES_tradnl"/>
          </a:p>
        </p:txBody>
      </p:sp>
    </p:spTree>
    <p:extLst>
      <p:ext uri="{BB962C8B-B14F-4D97-AF65-F5344CB8AC3E}">
        <p14:creationId xmlns:p14="http://schemas.microsoft.com/office/powerpoint/2010/main" val="31273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Clic para editar título</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C4412281-1AA8-CE4A-A554-8B9E186C39A7}" type="datetimeFigureOut">
              <a:rPr lang="es-ES_tradnl" smtClean="0"/>
              <a:t>25/08/2022</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233B02DB-5781-F943-94F9-873A9A973557}" type="slidenum">
              <a:rPr lang="es-ES_tradnl" smtClean="0"/>
              <a:t>‹Nº›</a:t>
            </a:fld>
            <a:endParaRPr lang="es-ES_tradnl"/>
          </a:p>
        </p:txBody>
      </p:sp>
    </p:spTree>
    <p:extLst>
      <p:ext uri="{BB962C8B-B14F-4D97-AF65-F5344CB8AC3E}">
        <p14:creationId xmlns:p14="http://schemas.microsoft.com/office/powerpoint/2010/main" val="1404263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Clic para editar título</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C4412281-1AA8-CE4A-A554-8B9E186C39A7}" type="datetimeFigureOut">
              <a:rPr lang="es-ES_tradnl" smtClean="0"/>
              <a:t>25/08/2022</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233B02DB-5781-F943-94F9-873A9A973557}" type="slidenum">
              <a:rPr lang="es-ES_tradnl" smtClean="0"/>
              <a:t>‹Nº›</a:t>
            </a:fld>
            <a:endParaRPr lang="es-ES_tradnl"/>
          </a:p>
        </p:txBody>
      </p:sp>
    </p:spTree>
    <p:extLst>
      <p:ext uri="{BB962C8B-B14F-4D97-AF65-F5344CB8AC3E}">
        <p14:creationId xmlns:p14="http://schemas.microsoft.com/office/powerpoint/2010/main" val="603313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Clic para editar título</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Date Placeholder 4"/>
          <p:cNvSpPr>
            <a:spLocks noGrp="1"/>
          </p:cNvSpPr>
          <p:nvPr>
            <p:ph type="dt" sz="half" idx="10"/>
          </p:nvPr>
        </p:nvSpPr>
        <p:spPr/>
        <p:txBody>
          <a:bodyPr/>
          <a:lstStyle/>
          <a:p>
            <a:fld id="{C4412281-1AA8-CE4A-A554-8B9E186C39A7}" type="datetimeFigureOut">
              <a:rPr lang="es-ES_tradnl" smtClean="0"/>
              <a:t>25/08/2022</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233B02DB-5781-F943-94F9-873A9A973557}" type="slidenum">
              <a:rPr lang="es-ES_tradnl" smtClean="0"/>
              <a:t>‹Nº›</a:t>
            </a:fld>
            <a:endParaRPr lang="es-ES_tradnl"/>
          </a:p>
        </p:txBody>
      </p:sp>
    </p:spTree>
    <p:extLst>
      <p:ext uri="{BB962C8B-B14F-4D97-AF65-F5344CB8AC3E}">
        <p14:creationId xmlns:p14="http://schemas.microsoft.com/office/powerpoint/2010/main" val="1618302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Clic para editar título</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Date Placeholder 6"/>
          <p:cNvSpPr>
            <a:spLocks noGrp="1"/>
          </p:cNvSpPr>
          <p:nvPr>
            <p:ph type="dt" sz="half" idx="10"/>
          </p:nvPr>
        </p:nvSpPr>
        <p:spPr/>
        <p:txBody>
          <a:bodyPr/>
          <a:lstStyle/>
          <a:p>
            <a:fld id="{C4412281-1AA8-CE4A-A554-8B9E186C39A7}" type="datetimeFigureOut">
              <a:rPr lang="es-ES_tradnl" smtClean="0"/>
              <a:t>25/08/2022</a:t>
            </a:fld>
            <a:endParaRPr lang="es-ES_tradnl"/>
          </a:p>
        </p:txBody>
      </p:sp>
      <p:sp>
        <p:nvSpPr>
          <p:cNvPr id="8" name="Footer Placeholder 7"/>
          <p:cNvSpPr>
            <a:spLocks noGrp="1"/>
          </p:cNvSpPr>
          <p:nvPr>
            <p:ph type="ftr" sz="quarter" idx="11"/>
          </p:nvPr>
        </p:nvSpPr>
        <p:spPr/>
        <p:txBody>
          <a:bodyPr/>
          <a:lstStyle/>
          <a:p>
            <a:endParaRPr lang="es-ES_tradnl"/>
          </a:p>
        </p:txBody>
      </p:sp>
      <p:sp>
        <p:nvSpPr>
          <p:cNvPr id="9" name="Slide Number Placeholder 8"/>
          <p:cNvSpPr>
            <a:spLocks noGrp="1"/>
          </p:cNvSpPr>
          <p:nvPr>
            <p:ph type="sldNum" sz="quarter" idx="12"/>
          </p:nvPr>
        </p:nvSpPr>
        <p:spPr/>
        <p:txBody>
          <a:bodyPr/>
          <a:lstStyle/>
          <a:p>
            <a:fld id="{233B02DB-5781-F943-94F9-873A9A973557}" type="slidenum">
              <a:rPr lang="es-ES_tradnl" smtClean="0"/>
              <a:t>‹Nº›</a:t>
            </a:fld>
            <a:endParaRPr lang="es-ES_tradnl"/>
          </a:p>
        </p:txBody>
      </p:sp>
    </p:spTree>
    <p:extLst>
      <p:ext uri="{BB962C8B-B14F-4D97-AF65-F5344CB8AC3E}">
        <p14:creationId xmlns:p14="http://schemas.microsoft.com/office/powerpoint/2010/main" val="921862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Clic para editar título</a:t>
            </a:r>
            <a:endParaRPr lang="en-US"/>
          </a:p>
        </p:txBody>
      </p:sp>
      <p:sp>
        <p:nvSpPr>
          <p:cNvPr id="3" name="Date Placeholder 2"/>
          <p:cNvSpPr>
            <a:spLocks noGrp="1"/>
          </p:cNvSpPr>
          <p:nvPr>
            <p:ph type="dt" sz="half" idx="10"/>
          </p:nvPr>
        </p:nvSpPr>
        <p:spPr/>
        <p:txBody>
          <a:bodyPr/>
          <a:lstStyle/>
          <a:p>
            <a:fld id="{C4412281-1AA8-CE4A-A554-8B9E186C39A7}" type="datetimeFigureOut">
              <a:rPr lang="es-ES_tradnl" smtClean="0"/>
              <a:t>25/08/2022</a:t>
            </a:fld>
            <a:endParaRPr lang="es-ES_tradnl"/>
          </a:p>
        </p:txBody>
      </p:sp>
      <p:sp>
        <p:nvSpPr>
          <p:cNvPr id="4" name="Footer Placeholder 3"/>
          <p:cNvSpPr>
            <a:spLocks noGrp="1"/>
          </p:cNvSpPr>
          <p:nvPr>
            <p:ph type="ftr" sz="quarter" idx="11"/>
          </p:nvPr>
        </p:nvSpPr>
        <p:spPr/>
        <p:txBody>
          <a:bodyPr/>
          <a:lstStyle/>
          <a:p>
            <a:endParaRPr lang="es-ES_tradnl"/>
          </a:p>
        </p:txBody>
      </p:sp>
      <p:sp>
        <p:nvSpPr>
          <p:cNvPr id="5" name="Slide Number Placeholder 4"/>
          <p:cNvSpPr>
            <a:spLocks noGrp="1"/>
          </p:cNvSpPr>
          <p:nvPr>
            <p:ph type="sldNum" sz="quarter" idx="12"/>
          </p:nvPr>
        </p:nvSpPr>
        <p:spPr/>
        <p:txBody>
          <a:bodyPr/>
          <a:lstStyle/>
          <a:p>
            <a:fld id="{233B02DB-5781-F943-94F9-873A9A973557}" type="slidenum">
              <a:rPr lang="es-ES_tradnl" smtClean="0"/>
              <a:t>‹Nº›</a:t>
            </a:fld>
            <a:endParaRPr lang="es-ES_tradnl"/>
          </a:p>
        </p:txBody>
      </p:sp>
    </p:spTree>
    <p:extLst>
      <p:ext uri="{BB962C8B-B14F-4D97-AF65-F5344CB8AC3E}">
        <p14:creationId xmlns:p14="http://schemas.microsoft.com/office/powerpoint/2010/main" val="1797167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412281-1AA8-CE4A-A554-8B9E186C39A7}" type="datetimeFigureOut">
              <a:rPr lang="es-ES_tradnl" smtClean="0"/>
              <a:t>25/08/2022</a:t>
            </a:fld>
            <a:endParaRPr lang="es-ES_tradnl"/>
          </a:p>
        </p:txBody>
      </p:sp>
      <p:sp>
        <p:nvSpPr>
          <p:cNvPr id="3" name="Footer Placeholder 2"/>
          <p:cNvSpPr>
            <a:spLocks noGrp="1"/>
          </p:cNvSpPr>
          <p:nvPr>
            <p:ph type="ftr" sz="quarter" idx="11"/>
          </p:nvPr>
        </p:nvSpPr>
        <p:spPr/>
        <p:txBody>
          <a:bodyPr/>
          <a:lstStyle/>
          <a:p>
            <a:endParaRPr lang="es-ES_tradnl"/>
          </a:p>
        </p:txBody>
      </p:sp>
      <p:sp>
        <p:nvSpPr>
          <p:cNvPr id="4" name="Slide Number Placeholder 3"/>
          <p:cNvSpPr>
            <a:spLocks noGrp="1"/>
          </p:cNvSpPr>
          <p:nvPr>
            <p:ph type="sldNum" sz="quarter" idx="12"/>
          </p:nvPr>
        </p:nvSpPr>
        <p:spPr/>
        <p:txBody>
          <a:bodyPr/>
          <a:lstStyle/>
          <a:p>
            <a:fld id="{233B02DB-5781-F943-94F9-873A9A973557}" type="slidenum">
              <a:rPr lang="es-ES_tradnl" smtClean="0"/>
              <a:t>‹Nº›</a:t>
            </a:fld>
            <a:endParaRPr lang="es-ES_tradnl"/>
          </a:p>
        </p:txBody>
      </p:sp>
    </p:spTree>
    <p:extLst>
      <p:ext uri="{BB962C8B-B14F-4D97-AF65-F5344CB8AC3E}">
        <p14:creationId xmlns:p14="http://schemas.microsoft.com/office/powerpoint/2010/main" val="640459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Clic para editar título</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C4412281-1AA8-CE4A-A554-8B9E186C39A7}" type="datetimeFigureOut">
              <a:rPr lang="es-ES_tradnl" smtClean="0"/>
              <a:t>25/08/2022</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233B02DB-5781-F943-94F9-873A9A973557}" type="slidenum">
              <a:rPr lang="es-ES_tradnl" smtClean="0"/>
              <a:t>‹Nº›</a:t>
            </a:fld>
            <a:endParaRPr lang="es-ES_tradnl"/>
          </a:p>
        </p:txBody>
      </p:sp>
    </p:spTree>
    <p:extLst>
      <p:ext uri="{BB962C8B-B14F-4D97-AF65-F5344CB8AC3E}">
        <p14:creationId xmlns:p14="http://schemas.microsoft.com/office/powerpoint/2010/main" val="1006710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Clic para editar título</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Arrastre la imagen al marcador de posición o haga clic en el icono para agregar</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C4412281-1AA8-CE4A-A554-8B9E186C39A7}" type="datetimeFigureOut">
              <a:rPr lang="es-ES_tradnl" smtClean="0"/>
              <a:t>25/08/2022</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233B02DB-5781-F943-94F9-873A9A973557}" type="slidenum">
              <a:rPr lang="es-ES_tradnl" smtClean="0"/>
              <a:t>‹Nº›</a:t>
            </a:fld>
            <a:endParaRPr lang="es-ES_tradnl"/>
          </a:p>
        </p:txBody>
      </p:sp>
    </p:spTree>
    <p:extLst>
      <p:ext uri="{BB962C8B-B14F-4D97-AF65-F5344CB8AC3E}">
        <p14:creationId xmlns:p14="http://schemas.microsoft.com/office/powerpoint/2010/main" val="1905118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Clic para editar título</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412281-1AA8-CE4A-A554-8B9E186C39A7}" type="datetimeFigureOut">
              <a:rPr lang="es-ES_tradnl" smtClean="0"/>
              <a:t>25/08/2022</a:t>
            </a:fld>
            <a:endParaRPr lang="es-ES_trad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3B02DB-5781-F943-94F9-873A9A973557}" type="slidenum">
              <a:rPr lang="es-ES_tradnl" smtClean="0"/>
              <a:t>‹Nº›</a:t>
            </a:fld>
            <a:endParaRPr lang="es-ES_tradnl"/>
          </a:p>
        </p:txBody>
      </p:sp>
    </p:spTree>
    <p:extLst>
      <p:ext uri="{BB962C8B-B14F-4D97-AF65-F5344CB8AC3E}">
        <p14:creationId xmlns:p14="http://schemas.microsoft.com/office/powerpoint/2010/main" val="14200859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uis.edu.co/webUIS/es/academia/facultades/fisicoQuimicas/escuelas/geologia/portafolioServicios.html"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uis.edu.co/webUIS/es/academia/facultades/fisicoQuimicas/escuelas/geologia/portafolioServicios.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ES_tradnl"/>
          </a:p>
        </p:txBody>
      </p:sp>
      <p:sp>
        <p:nvSpPr>
          <p:cNvPr id="3" name="Subtítulo 2"/>
          <p:cNvSpPr>
            <a:spLocks noGrp="1"/>
          </p:cNvSpPr>
          <p:nvPr>
            <p:ph type="subTitle" idx="1"/>
          </p:nvPr>
        </p:nvSpPr>
        <p:spPr/>
        <p:txBody>
          <a:bodyPr/>
          <a:lstStyle/>
          <a:p>
            <a:endParaRPr lang="es-ES_tradnl"/>
          </a:p>
        </p:txBody>
      </p:sp>
      <p:pic>
        <p:nvPicPr>
          <p:cNvPr id="5" name="Imagen 4">
            <a:extLst>
              <a:ext uri="{FF2B5EF4-FFF2-40B4-BE49-F238E27FC236}">
                <a16:creationId xmlns:a16="http://schemas.microsoft.com/office/drawing/2014/main" id="{5FFB6391-6E0F-4046-8A48-6EF5423E2749}"/>
              </a:ext>
            </a:extLst>
          </p:cNvPr>
          <p:cNvPicPr>
            <a:picLocks noChangeAspect="1"/>
          </p:cNvPicPr>
          <p:nvPr/>
        </p:nvPicPr>
        <p:blipFill>
          <a:blip r:embed="rId2"/>
          <a:stretch>
            <a:fillRect/>
          </a:stretch>
        </p:blipFill>
        <p:spPr>
          <a:xfrm>
            <a:off x="0" y="0"/>
            <a:ext cx="12192000" cy="6858000"/>
          </a:xfrm>
          <a:prstGeom prst="rect">
            <a:avLst/>
          </a:prstGeom>
        </p:spPr>
      </p:pic>
      <p:sp>
        <p:nvSpPr>
          <p:cNvPr id="7" name="Título 1">
            <a:extLst>
              <a:ext uri="{FF2B5EF4-FFF2-40B4-BE49-F238E27FC236}">
                <a16:creationId xmlns:a16="http://schemas.microsoft.com/office/drawing/2014/main" id="{01FE714B-14FC-47DF-A2CE-F3E18A52D80A}"/>
              </a:ext>
            </a:extLst>
          </p:cNvPr>
          <p:cNvSpPr txBox="1">
            <a:spLocks/>
          </p:cNvSpPr>
          <p:nvPr/>
        </p:nvSpPr>
        <p:spPr>
          <a:xfrm>
            <a:off x="1167006" y="1319399"/>
            <a:ext cx="8427929" cy="2711078"/>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b="1">
                <a:solidFill>
                  <a:schemeClr val="accent2"/>
                </a:solidFill>
                <a:latin typeface="Bahnschrift"/>
              </a:rPr>
              <a:t>TALLER DE COCREACIÓN PARA EL DISEÑO DE PORTAFOLIO DE SERVICIOS TECNOLOGICOS PARA LA ESCUELA DE GEOLOGIA EN LA UNIVERSIDAD INDUSTRIAL DE SANTANDER</a:t>
            </a:r>
            <a:endParaRPr lang="es-CO" b="1">
              <a:solidFill>
                <a:schemeClr val="accent2"/>
              </a:solidFill>
              <a:latin typeface="Bahnschrift"/>
            </a:endParaRPr>
          </a:p>
        </p:txBody>
      </p:sp>
      <p:sp>
        <p:nvSpPr>
          <p:cNvPr id="8" name="Subtítulo 2">
            <a:extLst>
              <a:ext uri="{FF2B5EF4-FFF2-40B4-BE49-F238E27FC236}">
                <a16:creationId xmlns:a16="http://schemas.microsoft.com/office/drawing/2014/main" id="{ECC25696-CF45-435A-8D51-720F6DE5E44B}"/>
              </a:ext>
            </a:extLst>
          </p:cNvPr>
          <p:cNvSpPr txBox="1">
            <a:spLocks/>
          </p:cNvSpPr>
          <p:nvPr/>
        </p:nvSpPr>
        <p:spPr>
          <a:xfrm>
            <a:off x="351770" y="4509471"/>
            <a:ext cx="10058400" cy="1033282"/>
          </a:xfrm>
          <a:prstGeom prst="rect">
            <a:avLst/>
          </a:prstGeom>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CO" b="1">
                <a:latin typeface="Times New Roman" panose="02020603050405020304" pitchFamily="18" charset="0"/>
                <a:cs typeface="Times New Roman" panose="02020603050405020304" pitchFamily="18" charset="0"/>
              </a:rPr>
              <a:t>Realizado por: 	LAURA ALEJANDRA AREVALO SANCHEZ</a:t>
            </a:r>
          </a:p>
          <a:p>
            <a:r>
              <a:rPr lang="es-CO" b="1">
                <a:latin typeface="Times New Roman" panose="02020603050405020304" pitchFamily="18" charset="0"/>
                <a:cs typeface="Times New Roman" panose="02020603050405020304" pitchFamily="18" charset="0"/>
              </a:rPr>
              <a:t>	        JOSE DANIEL QUINTERO SARMIENTO</a:t>
            </a:r>
          </a:p>
          <a:p>
            <a:r>
              <a:rPr lang="es-CO" b="1">
                <a:latin typeface="Times New Roman" panose="02020603050405020304" pitchFamily="18" charset="0"/>
                <a:cs typeface="Times New Roman" panose="02020603050405020304" pitchFamily="18" charset="0"/>
              </a:rPr>
              <a:t>						</a:t>
            </a:r>
            <a:endParaRPr lang="es-CO" sz="2000"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32380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a:extLst>
              <a:ext uri="{FF2B5EF4-FFF2-40B4-BE49-F238E27FC236}">
                <a16:creationId xmlns:a16="http://schemas.microsoft.com/office/drawing/2014/main" id="{59912C1D-D5DB-F5A2-F44E-FA06234C1260}"/>
              </a:ext>
            </a:extLst>
          </p:cNvPr>
          <p:cNvSpPr/>
          <p:nvPr/>
        </p:nvSpPr>
        <p:spPr>
          <a:xfrm rot="17575732">
            <a:off x="11153269" y="4516753"/>
            <a:ext cx="1772529" cy="23493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Rectángulo 2">
            <a:extLst>
              <a:ext uri="{FF2B5EF4-FFF2-40B4-BE49-F238E27FC236}">
                <a16:creationId xmlns:a16="http://schemas.microsoft.com/office/drawing/2014/main" id="{5532B0BE-8FEE-C711-6A2A-482246AA2FF8}"/>
              </a:ext>
            </a:extLst>
          </p:cNvPr>
          <p:cNvSpPr/>
          <p:nvPr/>
        </p:nvSpPr>
        <p:spPr>
          <a:xfrm>
            <a:off x="0" y="0"/>
            <a:ext cx="1772529" cy="23493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Título 1">
            <a:extLst>
              <a:ext uri="{FF2B5EF4-FFF2-40B4-BE49-F238E27FC236}">
                <a16:creationId xmlns:a16="http://schemas.microsoft.com/office/drawing/2014/main" id="{6F631F07-9867-4C16-AD8B-F19EC107AFA1}"/>
              </a:ext>
            </a:extLst>
          </p:cNvPr>
          <p:cNvSpPr>
            <a:spLocks noGrp="1"/>
          </p:cNvSpPr>
          <p:nvPr>
            <p:ph type="title"/>
          </p:nvPr>
        </p:nvSpPr>
        <p:spPr>
          <a:xfrm>
            <a:off x="607066" y="258889"/>
            <a:ext cx="10515600" cy="1325563"/>
          </a:xfrm>
        </p:spPr>
        <p:txBody>
          <a:bodyPr/>
          <a:lstStyle/>
          <a:p>
            <a:pPr algn="ctr"/>
            <a:r>
              <a:rPr lang="es-MX" sz="4400" b="1">
                <a:latin typeface="Bahnschrift" panose="020B0502040204020203" pitchFamily="34" charset="0"/>
              </a:rPr>
              <a:t>Recursos Tangibles</a:t>
            </a:r>
            <a:endParaRPr lang="es-CO" sz="4400" b="1">
              <a:latin typeface="Bahnschrift" panose="020B0502040204020203" pitchFamily="34" charset="0"/>
            </a:endParaRPr>
          </a:p>
        </p:txBody>
      </p:sp>
      <p:graphicFrame>
        <p:nvGraphicFramePr>
          <p:cNvPr id="6" name="Tabla 5">
            <a:extLst>
              <a:ext uri="{FF2B5EF4-FFF2-40B4-BE49-F238E27FC236}">
                <a16:creationId xmlns:a16="http://schemas.microsoft.com/office/drawing/2014/main" id="{F9FFAE04-BA64-4222-B6FA-69F613B2EB0C}"/>
              </a:ext>
            </a:extLst>
          </p:cNvPr>
          <p:cNvGraphicFramePr>
            <a:graphicFrameLocks noGrp="1"/>
          </p:cNvGraphicFramePr>
          <p:nvPr>
            <p:extLst>
              <p:ext uri="{D42A27DB-BD31-4B8C-83A1-F6EECF244321}">
                <p14:modId xmlns:p14="http://schemas.microsoft.com/office/powerpoint/2010/main" val="4224218614"/>
              </p:ext>
            </p:extLst>
          </p:nvPr>
        </p:nvGraphicFramePr>
        <p:xfrm>
          <a:off x="194721" y="1746474"/>
          <a:ext cx="5317280" cy="4100061"/>
        </p:xfrm>
        <a:graphic>
          <a:graphicData uri="http://schemas.openxmlformats.org/drawingml/2006/table">
            <a:tbl>
              <a:tblPr/>
              <a:tblGrid>
                <a:gridCol w="3059861">
                  <a:extLst>
                    <a:ext uri="{9D8B030D-6E8A-4147-A177-3AD203B41FA5}">
                      <a16:colId xmlns:a16="http://schemas.microsoft.com/office/drawing/2014/main" val="3036442924"/>
                    </a:ext>
                  </a:extLst>
                </a:gridCol>
                <a:gridCol w="2257419">
                  <a:extLst>
                    <a:ext uri="{9D8B030D-6E8A-4147-A177-3AD203B41FA5}">
                      <a16:colId xmlns:a16="http://schemas.microsoft.com/office/drawing/2014/main" val="539593119"/>
                    </a:ext>
                  </a:extLst>
                </a:gridCol>
              </a:tblGrid>
              <a:tr h="410930">
                <a:tc>
                  <a:txBody>
                    <a:bodyPr/>
                    <a:lstStyle/>
                    <a:p>
                      <a:pPr algn="ctr" fontAlgn="ctr"/>
                      <a:r>
                        <a:rPr lang="es-CO" sz="1300" b="1" i="0" u="none" strike="noStrike">
                          <a:solidFill>
                            <a:srgbClr val="000000"/>
                          </a:solidFill>
                          <a:effectLst/>
                          <a:latin typeface="Times New Roman" panose="02020603050405020304" pitchFamily="18" charset="0"/>
                        </a:rPr>
                        <a:t>Recursos Tangibles </a:t>
                      </a:r>
                    </a:p>
                  </a:txBody>
                  <a:tcPr marL="10095" marR="10095" marT="10095" marB="48458"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s-MX" sz="1300" b="1" i="0" u="none" strike="noStrike">
                          <a:solidFill>
                            <a:srgbClr val="000000"/>
                          </a:solidFill>
                          <a:effectLst/>
                          <a:latin typeface="Times New Roman" panose="02020603050405020304" pitchFamily="18" charset="0"/>
                        </a:rPr>
                        <a:t>Tipos de ventaja o desventaja Competitiva</a:t>
                      </a:r>
                    </a:p>
                  </a:txBody>
                  <a:tcPr marL="96916" marR="96916" marT="48458" marB="484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6953125"/>
                  </a:ext>
                </a:extLst>
              </a:tr>
              <a:tr h="246558">
                <a:tc>
                  <a:txBody>
                    <a:bodyPr/>
                    <a:lstStyle/>
                    <a:p>
                      <a:pPr algn="l" fontAlgn="ctr"/>
                      <a:r>
                        <a:rPr lang="es-CO" sz="1300" b="1" i="0" u="none" strike="noStrike">
                          <a:solidFill>
                            <a:srgbClr val="000000"/>
                          </a:solidFill>
                          <a:effectLst/>
                          <a:latin typeface="Times New Roman" panose="02020603050405020304" pitchFamily="18" charset="0"/>
                        </a:rPr>
                        <a:t>Descripción</a:t>
                      </a:r>
                    </a:p>
                  </a:txBody>
                  <a:tcPr marL="10095" marR="10095" marT="10095" marB="484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4894552"/>
                  </a:ext>
                </a:extLst>
              </a:tr>
              <a:tr h="263417">
                <a:tc>
                  <a:txBody>
                    <a:bodyPr/>
                    <a:lstStyle/>
                    <a:p>
                      <a:pPr algn="l" fontAlgn="ctr"/>
                      <a:r>
                        <a:rPr lang="es-MX" sz="1300" b="0" i="0" u="none" strike="noStrike">
                          <a:solidFill>
                            <a:srgbClr val="000000"/>
                          </a:solidFill>
                          <a:effectLst/>
                          <a:latin typeface="Times New Roman" panose="02020603050405020304" pitchFamily="18" charset="0"/>
                        </a:rPr>
                        <a:t>Edificación y espacio físico de los laboratorios</a:t>
                      </a:r>
                    </a:p>
                  </a:txBody>
                  <a:tcPr marL="10095" marR="10095" marT="10095" marB="484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095" marR="10095" marT="10095" marB="4845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2860532172"/>
                  </a:ext>
                </a:extLst>
              </a:tr>
              <a:tr h="465721">
                <a:tc>
                  <a:txBody>
                    <a:bodyPr/>
                    <a:lstStyle/>
                    <a:p>
                      <a:pPr algn="l" fontAlgn="ctr"/>
                      <a:r>
                        <a:rPr lang="es-MX" sz="1300" b="0" i="0" u="none" strike="noStrike">
                          <a:solidFill>
                            <a:srgbClr val="000000"/>
                          </a:solidFill>
                          <a:effectLst/>
                          <a:latin typeface="Times New Roman" panose="02020603050405020304" pitchFamily="18" charset="0"/>
                        </a:rPr>
                        <a:t>Manuales de los equipos de laboratorio y recursos bibliográficos</a:t>
                      </a:r>
                    </a:p>
                  </a:txBody>
                  <a:tcPr marL="10095" marR="10095" marT="10095" marB="484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095" marR="10095" marT="10095" marB="4845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3048467317"/>
                  </a:ext>
                </a:extLst>
              </a:tr>
              <a:tr h="263417">
                <a:tc>
                  <a:txBody>
                    <a:bodyPr/>
                    <a:lstStyle/>
                    <a:p>
                      <a:pPr algn="l" fontAlgn="ctr"/>
                      <a:r>
                        <a:rPr lang="es-MX" sz="1300" b="0" i="0" u="none" strike="noStrike">
                          <a:solidFill>
                            <a:srgbClr val="000000"/>
                          </a:solidFill>
                          <a:effectLst/>
                          <a:latin typeface="Times New Roman" panose="02020603050405020304" pitchFamily="18" charset="0"/>
                        </a:rPr>
                        <a:t>Sustancias, Elementos y Reactivos químicos</a:t>
                      </a:r>
                    </a:p>
                  </a:txBody>
                  <a:tcPr marL="10095" marR="10095" marT="10095" marB="484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Desventaja Competitiva</a:t>
                      </a:r>
                    </a:p>
                  </a:txBody>
                  <a:tcPr marL="10095" marR="10095" marT="10095" marB="4845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303053100"/>
                  </a:ext>
                </a:extLst>
              </a:tr>
              <a:tr h="465721">
                <a:tc>
                  <a:txBody>
                    <a:bodyPr/>
                    <a:lstStyle/>
                    <a:p>
                      <a:pPr algn="l" fontAlgn="ctr"/>
                      <a:r>
                        <a:rPr lang="es-MX" sz="1300" b="0" i="0" u="none" strike="noStrike">
                          <a:solidFill>
                            <a:srgbClr val="000000"/>
                          </a:solidFill>
                          <a:effectLst/>
                          <a:latin typeface="Times New Roman" panose="02020603050405020304" pitchFamily="18" charset="0"/>
                        </a:rPr>
                        <a:t>Muestras geológicas, colecciones físicas y muestras</a:t>
                      </a:r>
                    </a:p>
                  </a:txBody>
                  <a:tcPr marL="10095" marR="10095" marT="10095" marB="484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Ventaja Competitiva Temporal</a:t>
                      </a:r>
                    </a:p>
                  </a:txBody>
                  <a:tcPr marL="10095" marR="10095" marT="10095" marB="4845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965749235"/>
                  </a:ext>
                </a:extLst>
              </a:tr>
              <a:tr h="263417">
                <a:tc>
                  <a:txBody>
                    <a:bodyPr/>
                    <a:lstStyle/>
                    <a:p>
                      <a:pPr algn="l" fontAlgn="ctr"/>
                      <a:r>
                        <a:rPr lang="es-CO" sz="1300" b="0" i="0" u="none" strike="noStrike">
                          <a:solidFill>
                            <a:srgbClr val="000000"/>
                          </a:solidFill>
                          <a:effectLst/>
                          <a:latin typeface="Times New Roman" panose="02020603050405020304" pitchFamily="18" charset="0"/>
                        </a:rPr>
                        <a:t>Materiales para almacenar</a:t>
                      </a:r>
                    </a:p>
                  </a:txBody>
                  <a:tcPr marL="10095" marR="10095" marT="10095" marB="484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095" marR="10095" marT="10095" marB="4845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3196025131"/>
                  </a:ext>
                </a:extLst>
              </a:tr>
              <a:tr h="263417">
                <a:tc>
                  <a:txBody>
                    <a:bodyPr/>
                    <a:lstStyle/>
                    <a:p>
                      <a:pPr algn="l" fontAlgn="ctr"/>
                      <a:r>
                        <a:rPr lang="es-MX" sz="1300" b="0" i="0" u="none" strike="noStrike">
                          <a:solidFill>
                            <a:srgbClr val="000000"/>
                          </a:solidFill>
                          <a:effectLst/>
                          <a:latin typeface="Times New Roman" panose="02020603050405020304" pitchFamily="18" charset="0"/>
                        </a:rPr>
                        <a:t>Material de campo y excursiones</a:t>
                      </a:r>
                    </a:p>
                  </a:txBody>
                  <a:tcPr marL="10095" marR="10095" marT="10095" marB="484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095" marR="10095" marT="10095" marB="4845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4238837536"/>
                  </a:ext>
                </a:extLst>
              </a:tr>
              <a:tr h="263417">
                <a:tc>
                  <a:txBody>
                    <a:bodyPr/>
                    <a:lstStyle/>
                    <a:p>
                      <a:pPr algn="l" fontAlgn="ctr"/>
                      <a:r>
                        <a:rPr lang="es-CO" sz="1300" b="0" i="0" u="none" strike="noStrike">
                          <a:solidFill>
                            <a:srgbClr val="000000"/>
                          </a:solidFill>
                          <a:effectLst/>
                          <a:latin typeface="Times New Roman" panose="02020603050405020304" pitchFamily="18" charset="0"/>
                        </a:rPr>
                        <a:t>Microscopios y visores</a:t>
                      </a:r>
                    </a:p>
                  </a:txBody>
                  <a:tcPr marL="10095" marR="10095" marT="10095" marB="484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095" marR="10095" marT="10095" marB="4845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315362706"/>
                  </a:ext>
                </a:extLst>
              </a:tr>
              <a:tr h="263417">
                <a:tc>
                  <a:txBody>
                    <a:bodyPr/>
                    <a:lstStyle/>
                    <a:p>
                      <a:pPr algn="l" fontAlgn="ctr"/>
                      <a:r>
                        <a:rPr lang="es-MX" sz="1300" b="0" i="0" u="none" strike="noStrike">
                          <a:solidFill>
                            <a:srgbClr val="000000"/>
                          </a:solidFill>
                          <a:effectLst/>
                          <a:latin typeface="Times New Roman" panose="02020603050405020304" pitchFamily="18" charset="0"/>
                        </a:rPr>
                        <a:t>Lupas de Mano y Lupas binocular</a:t>
                      </a:r>
                    </a:p>
                  </a:txBody>
                  <a:tcPr marL="10095" marR="10095" marT="10095" marB="484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095" marR="10095" marT="10095" marB="4845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3579085470"/>
                  </a:ext>
                </a:extLst>
              </a:tr>
              <a:tr h="465721">
                <a:tc>
                  <a:txBody>
                    <a:bodyPr/>
                    <a:lstStyle/>
                    <a:p>
                      <a:pPr algn="l" fontAlgn="ctr"/>
                      <a:r>
                        <a:rPr lang="es-MX" sz="1300" b="0" i="0" u="none" strike="noStrike">
                          <a:solidFill>
                            <a:srgbClr val="000000"/>
                          </a:solidFill>
                          <a:effectLst/>
                          <a:latin typeface="Times New Roman" panose="02020603050405020304" pitchFamily="18" charset="0"/>
                        </a:rPr>
                        <a:t>Equipos y Herramientas de medición de distintas propiedades</a:t>
                      </a:r>
                    </a:p>
                  </a:txBody>
                  <a:tcPr marL="10095" marR="10095" marT="10095" marB="484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095" marR="10095" marT="10095" marB="4845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2070145619"/>
                  </a:ext>
                </a:extLst>
              </a:tr>
              <a:tr h="263417">
                <a:tc>
                  <a:txBody>
                    <a:bodyPr/>
                    <a:lstStyle/>
                    <a:p>
                      <a:pPr algn="l" fontAlgn="ctr"/>
                      <a:r>
                        <a:rPr lang="es-CO" sz="1300" b="0" i="0" u="none" strike="noStrike">
                          <a:solidFill>
                            <a:srgbClr val="000000"/>
                          </a:solidFill>
                          <a:effectLst/>
                          <a:latin typeface="Times New Roman" panose="02020603050405020304" pitchFamily="18" charset="0"/>
                        </a:rPr>
                        <a:t>Equipo de inyección</a:t>
                      </a:r>
                    </a:p>
                  </a:txBody>
                  <a:tcPr marL="10095" marR="10095" marT="10095" marB="484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095" marR="10095" marT="10095" marB="4845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330357352"/>
                  </a:ext>
                </a:extLst>
              </a:tr>
            </a:tbl>
          </a:graphicData>
        </a:graphic>
      </p:graphicFrame>
      <p:graphicFrame>
        <p:nvGraphicFramePr>
          <p:cNvPr id="7" name="Tabla 6">
            <a:extLst>
              <a:ext uri="{FF2B5EF4-FFF2-40B4-BE49-F238E27FC236}">
                <a16:creationId xmlns:a16="http://schemas.microsoft.com/office/drawing/2014/main" id="{4F9F862D-4154-4605-BACF-95B072C0A44E}"/>
              </a:ext>
            </a:extLst>
          </p:cNvPr>
          <p:cNvGraphicFramePr>
            <a:graphicFrameLocks noGrp="1"/>
          </p:cNvGraphicFramePr>
          <p:nvPr>
            <p:extLst>
              <p:ext uri="{D42A27DB-BD31-4B8C-83A1-F6EECF244321}">
                <p14:modId xmlns:p14="http://schemas.microsoft.com/office/powerpoint/2010/main" val="3411730858"/>
              </p:ext>
            </p:extLst>
          </p:nvPr>
        </p:nvGraphicFramePr>
        <p:xfrm>
          <a:off x="5666544" y="1759035"/>
          <a:ext cx="5387503" cy="4082332"/>
        </p:xfrm>
        <a:graphic>
          <a:graphicData uri="http://schemas.openxmlformats.org/drawingml/2006/table">
            <a:tbl>
              <a:tblPr/>
              <a:tblGrid>
                <a:gridCol w="3100271">
                  <a:extLst>
                    <a:ext uri="{9D8B030D-6E8A-4147-A177-3AD203B41FA5}">
                      <a16:colId xmlns:a16="http://schemas.microsoft.com/office/drawing/2014/main" val="2878645518"/>
                    </a:ext>
                  </a:extLst>
                </a:gridCol>
                <a:gridCol w="2287232">
                  <a:extLst>
                    <a:ext uri="{9D8B030D-6E8A-4147-A177-3AD203B41FA5}">
                      <a16:colId xmlns:a16="http://schemas.microsoft.com/office/drawing/2014/main" val="318211858"/>
                    </a:ext>
                  </a:extLst>
                </a:gridCol>
              </a:tblGrid>
              <a:tr h="461481">
                <a:tc>
                  <a:txBody>
                    <a:bodyPr/>
                    <a:lstStyle/>
                    <a:p>
                      <a:pPr algn="ctr" fontAlgn="ctr"/>
                      <a:r>
                        <a:rPr lang="es-CO" sz="1300" b="1" i="0" u="none" strike="noStrike">
                          <a:solidFill>
                            <a:srgbClr val="000000"/>
                          </a:solidFill>
                          <a:effectLst/>
                          <a:latin typeface="Times New Roman" panose="02020603050405020304" pitchFamily="18" charset="0"/>
                        </a:rPr>
                        <a:t>Recursos Tangibles </a:t>
                      </a:r>
                    </a:p>
                  </a:txBody>
                  <a:tcPr marL="10571" marR="10571" marT="10571" marB="50742"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s-MX" sz="1300" b="1" i="0" u="none" strike="noStrike">
                          <a:solidFill>
                            <a:srgbClr val="000000"/>
                          </a:solidFill>
                          <a:effectLst/>
                          <a:latin typeface="Times New Roman" panose="02020603050405020304" pitchFamily="18" charset="0"/>
                        </a:rPr>
                        <a:t>Tipos de ventaja o desventaja Competitiva</a:t>
                      </a:r>
                    </a:p>
                  </a:txBody>
                  <a:tcPr marL="101484" marR="101484" marT="50742" marB="5074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944245"/>
                  </a:ext>
                </a:extLst>
              </a:tr>
              <a:tr h="276889">
                <a:tc>
                  <a:txBody>
                    <a:bodyPr/>
                    <a:lstStyle/>
                    <a:p>
                      <a:pPr algn="l" fontAlgn="ctr"/>
                      <a:r>
                        <a:rPr lang="es-CO" sz="1300" b="1" i="0" u="none" strike="noStrike">
                          <a:solidFill>
                            <a:srgbClr val="000000"/>
                          </a:solidFill>
                          <a:effectLst/>
                          <a:latin typeface="Times New Roman" panose="02020603050405020304" pitchFamily="18" charset="0"/>
                        </a:rPr>
                        <a:t>Descripción</a:t>
                      </a:r>
                    </a:p>
                  </a:txBody>
                  <a:tcPr marL="10571" marR="10571" marT="10571" marB="5074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312466694"/>
                  </a:ext>
                </a:extLst>
              </a:tr>
              <a:tr h="523012">
                <a:tc>
                  <a:txBody>
                    <a:bodyPr/>
                    <a:lstStyle/>
                    <a:p>
                      <a:pPr algn="l" fontAlgn="ctr"/>
                      <a:r>
                        <a:rPr lang="es-MX" sz="1300" b="0" i="0" u="none" strike="noStrike">
                          <a:solidFill>
                            <a:srgbClr val="000000"/>
                          </a:solidFill>
                          <a:effectLst/>
                          <a:latin typeface="Times New Roman" panose="02020603050405020304" pitchFamily="18" charset="0"/>
                        </a:rPr>
                        <a:t>Herramientas de modificación (corte y pulido)</a:t>
                      </a:r>
                    </a:p>
                  </a:txBody>
                  <a:tcPr marL="10571" marR="10571" marT="10571" marB="5074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571" marR="10571" marT="10571" marB="5074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2580055806"/>
                  </a:ext>
                </a:extLst>
              </a:tr>
              <a:tr h="295821">
                <a:tc>
                  <a:txBody>
                    <a:bodyPr/>
                    <a:lstStyle/>
                    <a:p>
                      <a:pPr algn="l" fontAlgn="ctr"/>
                      <a:r>
                        <a:rPr lang="es-MX" sz="1300" b="0" i="0" u="none" strike="noStrike">
                          <a:solidFill>
                            <a:srgbClr val="000000"/>
                          </a:solidFill>
                          <a:effectLst/>
                          <a:latin typeface="Times New Roman" panose="02020603050405020304" pitchFamily="18" charset="0"/>
                        </a:rPr>
                        <a:t>Equipos de secado y calentamiento</a:t>
                      </a:r>
                    </a:p>
                  </a:txBody>
                  <a:tcPr marL="10571" marR="10571" marT="10571" marB="5074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571" marR="10571" marT="10571" marB="5074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295098249"/>
                  </a:ext>
                </a:extLst>
              </a:tr>
              <a:tr h="295821">
                <a:tc>
                  <a:txBody>
                    <a:bodyPr/>
                    <a:lstStyle/>
                    <a:p>
                      <a:pPr algn="l" fontAlgn="ctr"/>
                      <a:r>
                        <a:rPr lang="es-CO" sz="1300" b="0" i="0" u="none" strike="noStrike">
                          <a:solidFill>
                            <a:srgbClr val="000000"/>
                          </a:solidFill>
                          <a:effectLst/>
                          <a:latin typeface="Times New Roman" panose="02020603050405020304" pitchFamily="18" charset="0"/>
                        </a:rPr>
                        <a:t>Baño de ultrasonido</a:t>
                      </a:r>
                    </a:p>
                  </a:txBody>
                  <a:tcPr marL="10571" marR="10571" marT="10571" marB="5074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571" marR="10571" marT="10571" marB="5074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4126209226"/>
                  </a:ext>
                </a:extLst>
              </a:tr>
              <a:tr h="295821">
                <a:tc>
                  <a:txBody>
                    <a:bodyPr/>
                    <a:lstStyle/>
                    <a:p>
                      <a:pPr algn="l" fontAlgn="ctr"/>
                      <a:r>
                        <a:rPr lang="es-CO" sz="1300" b="0" i="0" u="none" strike="noStrike">
                          <a:solidFill>
                            <a:srgbClr val="000000"/>
                          </a:solidFill>
                          <a:effectLst/>
                          <a:latin typeface="Times New Roman" panose="02020603050405020304" pitchFamily="18" charset="0"/>
                        </a:rPr>
                        <a:t>Nevera</a:t>
                      </a:r>
                    </a:p>
                  </a:txBody>
                  <a:tcPr marL="10571" marR="10571" marT="10571" marB="5074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Desventaja Competitiva</a:t>
                      </a:r>
                    </a:p>
                  </a:txBody>
                  <a:tcPr marL="10571" marR="10571" marT="10571" marB="5074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1147811328"/>
                  </a:ext>
                </a:extLst>
              </a:tr>
              <a:tr h="295821">
                <a:tc>
                  <a:txBody>
                    <a:bodyPr/>
                    <a:lstStyle/>
                    <a:p>
                      <a:pPr algn="l" fontAlgn="ctr"/>
                      <a:r>
                        <a:rPr lang="es-CO" sz="1300" b="0" i="0" u="none" strike="noStrike">
                          <a:solidFill>
                            <a:srgbClr val="000000"/>
                          </a:solidFill>
                          <a:effectLst/>
                          <a:latin typeface="Times New Roman" panose="02020603050405020304" pitchFamily="18" charset="0"/>
                        </a:rPr>
                        <a:t>Mesones para modelos</a:t>
                      </a:r>
                    </a:p>
                  </a:txBody>
                  <a:tcPr marL="10571" marR="10571" marT="10571" marB="5074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571" marR="10571" marT="10571" marB="5074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690233431"/>
                  </a:ext>
                </a:extLst>
              </a:tr>
              <a:tr h="295821">
                <a:tc>
                  <a:txBody>
                    <a:bodyPr/>
                    <a:lstStyle/>
                    <a:p>
                      <a:pPr algn="l" fontAlgn="ctr"/>
                      <a:r>
                        <a:rPr lang="es-CO" sz="1300" b="0" i="0" u="none" strike="noStrike">
                          <a:solidFill>
                            <a:srgbClr val="000000"/>
                          </a:solidFill>
                          <a:effectLst/>
                          <a:latin typeface="Times New Roman" panose="02020603050405020304" pitchFamily="18" charset="0"/>
                        </a:rPr>
                        <a:t>Dispositivos electrónicos multimedia</a:t>
                      </a:r>
                    </a:p>
                  </a:txBody>
                  <a:tcPr marL="10571" marR="10571" marT="10571" marB="5074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571" marR="10571" marT="10571" marB="5074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1292551890"/>
                  </a:ext>
                </a:extLst>
              </a:tr>
              <a:tr h="295821">
                <a:tc>
                  <a:txBody>
                    <a:bodyPr/>
                    <a:lstStyle/>
                    <a:p>
                      <a:pPr algn="l" fontAlgn="t"/>
                      <a:r>
                        <a:rPr lang="es-CO" sz="1300" b="0" i="0" u="none" strike="noStrike">
                          <a:solidFill>
                            <a:srgbClr val="000000"/>
                          </a:solidFill>
                          <a:effectLst/>
                          <a:latin typeface="Times New Roman" panose="02020603050405020304" pitchFamily="18" charset="0"/>
                        </a:rPr>
                        <a:t>Recursos financieros </a:t>
                      </a:r>
                    </a:p>
                  </a:txBody>
                  <a:tcPr marL="10571" marR="10571" marT="10571" marB="5074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571" marR="10571" marT="10571" marB="5074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987762174"/>
                  </a:ext>
                </a:extLst>
              </a:tr>
              <a:tr h="523012">
                <a:tc>
                  <a:txBody>
                    <a:bodyPr/>
                    <a:lstStyle/>
                    <a:p>
                      <a:pPr algn="l" fontAlgn="ctr"/>
                      <a:r>
                        <a:rPr lang="es-MX" sz="1300" b="0" i="0" u="none" strike="noStrike">
                          <a:solidFill>
                            <a:srgbClr val="000000"/>
                          </a:solidFill>
                          <a:effectLst/>
                          <a:latin typeface="Times New Roman" panose="02020603050405020304" pitchFamily="18" charset="0"/>
                        </a:rPr>
                        <a:t>Distintas herramientas (tamices, mezcladores, morteros, lámparas y tanques )</a:t>
                      </a:r>
                    </a:p>
                  </a:txBody>
                  <a:tcPr marL="10571" marR="10571" marT="10571" marB="5074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571" marR="10571" marT="10571" marB="5074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2806763734"/>
                  </a:ext>
                </a:extLst>
              </a:tr>
              <a:tr h="523012">
                <a:tc>
                  <a:txBody>
                    <a:bodyPr/>
                    <a:lstStyle/>
                    <a:p>
                      <a:pPr algn="l" fontAlgn="ctr"/>
                      <a:r>
                        <a:rPr lang="es-MX" sz="1300" b="0" i="0" u="none" strike="noStrike">
                          <a:solidFill>
                            <a:srgbClr val="000000"/>
                          </a:solidFill>
                          <a:effectLst/>
                          <a:latin typeface="Times New Roman" panose="02020603050405020304" pitchFamily="18" charset="0"/>
                        </a:rPr>
                        <a:t>Otros equipos (Cabina de extracción, Bomba al vacío de impregnación)</a:t>
                      </a:r>
                    </a:p>
                  </a:txBody>
                  <a:tcPr marL="10571" marR="10571" marT="10571" marB="5074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300" b="0" i="0" u="none" strike="noStrike">
                          <a:solidFill>
                            <a:srgbClr val="000000"/>
                          </a:solidFill>
                          <a:effectLst/>
                          <a:latin typeface="Times New Roman" panose="02020603050405020304" pitchFamily="18" charset="0"/>
                        </a:rPr>
                        <a:t>Paridad o Igualdad Competitiva</a:t>
                      </a:r>
                    </a:p>
                  </a:txBody>
                  <a:tcPr marL="10571" marR="10571" marT="10571" marB="5074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644608488"/>
                  </a:ext>
                </a:extLst>
              </a:tr>
            </a:tbl>
          </a:graphicData>
        </a:graphic>
      </p:graphicFrame>
    </p:spTree>
    <p:extLst>
      <p:ext uri="{BB962C8B-B14F-4D97-AF65-F5344CB8AC3E}">
        <p14:creationId xmlns:p14="http://schemas.microsoft.com/office/powerpoint/2010/main" val="7457796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ángulo 22">
            <a:extLst>
              <a:ext uri="{FF2B5EF4-FFF2-40B4-BE49-F238E27FC236}">
                <a16:creationId xmlns:a16="http://schemas.microsoft.com/office/drawing/2014/main" id="{0EAB10CF-010D-7138-87BD-E9FB1A49F16B}"/>
              </a:ext>
            </a:extLst>
          </p:cNvPr>
          <p:cNvSpPr/>
          <p:nvPr/>
        </p:nvSpPr>
        <p:spPr>
          <a:xfrm rot="18134063">
            <a:off x="11418089" y="4665469"/>
            <a:ext cx="1772529" cy="23493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2" name="Rectángulo 21">
            <a:extLst>
              <a:ext uri="{FF2B5EF4-FFF2-40B4-BE49-F238E27FC236}">
                <a16:creationId xmlns:a16="http://schemas.microsoft.com/office/drawing/2014/main" id="{0D20A6B4-12DF-B074-F5D4-61BBCFC43205}"/>
              </a:ext>
            </a:extLst>
          </p:cNvPr>
          <p:cNvSpPr/>
          <p:nvPr/>
        </p:nvSpPr>
        <p:spPr>
          <a:xfrm>
            <a:off x="0" y="0"/>
            <a:ext cx="1772529" cy="23493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3" name="Tabla 2">
            <a:extLst>
              <a:ext uri="{FF2B5EF4-FFF2-40B4-BE49-F238E27FC236}">
                <a16:creationId xmlns:a16="http://schemas.microsoft.com/office/drawing/2014/main" id="{DD3EEFC6-1DB3-452A-9CAD-32CC09C7B0CF}"/>
              </a:ext>
            </a:extLst>
          </p:cNvPr>
          <p:cNvGraphicFramePr>
            <a:graphicFrameLocks noGrp="1"/>
          </p:cNvGraphicFramePr>
          <p:nvPr>
            <p:extLst>
              <p:ext uri="{D42A27DB-BD31-4B8C-83A1-F6EECF244321}">
                <p14:modId xmlns:p14="http://schemas.microsoft.com/office/powerpoint/2010/main" val="3929147904"/>
              </p:ext>
            </p:extLst>
          </p:nvPr>
        </p:nvGraphicFramePr>
        <p:xfrm>
          <a:off x="230826" y="1624098"/>
          <a:ext cx="5251242" cy="4340770"/>
        </p:xfrm>
        <a:graphic>
          <a:graphicData uri="http://schemas.openxmlformats.org/drawingml/2006/table">
            <a:tbl>
              <a:tblPr/>
              <a:tblGrid>
                <a:gridCol w="2769889">
                  <a:extLst>
                    <a:ext uri="{9D8B030D-6E8A-4147-A177-3AD203B41FA5}">
                      <a16:colId xmlns:a16="http://schemas.microsoft.com/office/drawing/2014/main" val="635546315"/>
                    </a:ext>
                  </a:extLst>
                </a:gridCol>
                <a:gridCol w="2481353">
                  <a:extLst>
                    <a:ext uri="{9D8B030D-6E8A-4147-A177-3AD203B41FA5}">
                      <a16:colId xmlns:a16="http://schemas.microsoft.com/office/drawing/2014/main" val="2266271925"/>
                    </a:ext>
                  </a:extLst>
                </a:gridCol>
              </a:tblGrid>
              <a:tr h="478999">
                <a:tc>
                  <a:txBody>
                    <a:bodyPr/>
                    <a:lstStyle/>
                    <a:p>
                      <a:pPr algn="ctr" fontAlgn="ctr"/>
                      <a:r>
                        <a:rPr lang="es-CO" sz="1400" b="1" i="0" u="none" strike="noStrike">
                          <a:solidFill>
                            <a:srgbClr val="000000"/>
                          </a:solidFill>
                          <a:effectLst/>
                          <a:latin typeface="Times New Roman" panose="02020603050405020304" pitchFamily="18" charset="0"/>
                        </a:rPr>
                        <a:t>Recursos Intangibles </a:t>
                      </a:r>
                    </a:p>
                  </a:txBody>
                  <a:tcPr marL="10019" marR="10019" marT="10019" marB="48091"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s-MX" sz="1400" b="1" i="0" u="none" strike="noStrike">
                          <a:solidFill>
                            <a:srgbClr val="000000"/>
                          </a:solidFill>
                          <a:effectLst/>
                          <a:latin typeface="Times New Roman" panose="02020603050405020304" pitchFamily="18" charset="0"/>
                        </a:rPr>
                        <a:t>Tipos de ventaja o desventaja Competitiva</a:t>
                      </a:r>
                    </a:p>
                  </a:txBody>
                  <a:tcPr marL="94198" marR="94198" marT="47099" marB="4709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3244118"/>
                  </a:ext>
                </a:extLst>
              </a:tr>
              <a:tr h="302935">
                <a:tc>
                  <a:txBody>
                    <a:bodyPr/>
                    <a:lstStyle/>
                    <a:p>
                      <a:pPr algn="l" fontAlgn="ctr"/>
                      <a:r>
                        <a:rPr lang="es-CO" sz="1400" b="1" i="0" u="none" strike="noStrike">
                          <a:solidFill>
                            <a:srgbClr val="000000"/>
                          </a:solidFill>
                          <a:effectLst/>
                          <a:latin typeface="Times New Roman" panose="02020603050405020304" pitchFamily="18" charset="0"/>
                        </a:rPr>
                        <a:t>Descripción</a:t>
                      </a:r>
                    </a:p>
                  </a:txBody>
                  <a:tcPr marL="10019" marR="10019" marT="10019" marB="480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413172312"/>
                  </a:ext>
                </a:extLst>
              </a:tr>
              <a:tr h="323647">
                <a:tc>
                  <a:txBody>
                    <a:bodyPr/>
                    <a:lstStyle/>
                    <a:p>
                      <a:pPr algn="l" fontAlgn="ctr"/>
                      <a:r>
                        <a:rPr lang="es-CO" sz="1400" b="0" i="0" u="none" strike="noStrike">
                          <a:solidFill>
                            <a:srgbClr val="000000"/>
                          </a:solidFill>
                          <a:effectLst/>
                          <a:latin typeface="Times New Roman" panose="02020603050405020304" pitchFamily="18" charset="0"/>
                        </a:rPr>
                        <a:t>Personal docente planta</a:t>
                      </a:r>
                    </a:p>
                  </a:txBody>
                  <a:tcPr marL="10019" marR="10019" marT="10019" marB="480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10019" marR="10019" marT="10019" marB="4809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655537053"/>
                  </a:ext>
                </a:extLst>
              </a:tr>
              <a:tr h="323647">
                <a:tc>
                  <a:txBody>
                    <a:bodyPr/>
                    <a:lstStyle/>
                    <a:p>
                      <a:pPr algn="l" fontAlgn="t"/>
                      <a:r>
                        <a:rPr lang="es-CO" sz="1400" b="0" i="0" u="none" strike="noStrike">
                          <a:solidFill>
                            <a:srgbClr val="000000"/>
                          </a:solidFill>
                          <a:effectLst/>
                          <a:latin typeface="Times New Roman" panose="02020603050405020304" pitchFamily="18" charset="0"/>
                        </a:rPr>
                        <a:t>Personal docente Catedra</a:t>
                      </a:r>
                    </a:p>
                  </a:txBody>
                  <a:tcPr marL="10019" marR="10019" marT="10019" marB="480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10019" marR="10019" marT="10019" marB="4809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3862306066"/>
                  </a:ext>
                </a:extLst>
              </a:tr>
              <a:tr h="323647">
                <a:tc>
                  <a:txBody>
                    <a:bodyPr/>
                    <a:lstStyle/>
                    <a:p>
                      <a:pPr algn="l" fontAlgn="ctr"/>
                      <a:r>
                        <a:rPr lang="es-CO" sz="1400" b="0" i="0" u="none" strike="noStrike">
                          <a:solidFill>
                            <a:srgbClr val="000000"/>
                          </a:solidFill>
                          <a:effectLst/>
                          <a:latin typeface="Times New Roman" panose="02020603050405020304" pitchFamily="18" charset="0"/>
                        </a:rPr>
                        <a:t>Personal Técnico</a:t>
                      </a:r>
                    </a:p>
                  </a:txBody>
                  <a:tcPr marL="10019" marR="10019" marT="10019" marB="480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10019" marR="10019" marT="10019" marB="4809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3124602202"/>
                  </a:ext>
                </a:extLst>
              </a:tr>
              <a:tr h="323647">
                <a:tc>
                  <a:txBody>
                    <a:bodyPr/>
                    <a:lstStyle/>
                    <a:p>
                      <a:pPr algn="l" fontAlgn="t"/>
                      <a:r>
                        <a:rPr lang="es-CO" sz="1400" b="0" i="0" u="none" strike="noStrike">
                          <a:solidFill>
                            <a:srgbClr val="000000"/>
                          </a:solidFill>
                          <a:effectLst/>
                          <a:latin typeface="Times New Roman" panose="02020603050405020304" pitchFamily="18" charset="0"/>
                        </a:rPr>
                        <a:t>Personal administrativo</a:t>
                      </a:r>
                    </a:p>
                  </a:txBody>
                  <a:tcPr marL="10019" marR="10019" marT="10019" marB="480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10019" marR="10019" marT="10019" marB="4809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1667916642"/>
                  </a:ext>
                </a:extLst>
              </a:tr>
              <a:tr h="323647">
                <a:tc>
                  <a:txBody>
                    <a:bodyPr/>
                    <a:lstStyle/>
                    <a:p>
                      <a:pPr algn="l" fontAlgn="ctr"/>
                      <a:r>
                        <a:rPr lang="es-CO" sz="1400" b="0" i="0" u="none" strike="noStrike">
                          <a:solidFill>
                            <a:srgbClr val="000000"/>
                          </a:solidFill>
                          <a:effectLst/>
                          <a:latin typeface="Times New Roman" panose="02020603050405020304" pitchFamily="18" charset="0"/>
                        </a:rPr>
                        <a:t>Formación docentes planta</a:t>
                      </a:r>
                    </a:p>
                  </a:txBody>
                  <a:tcPr marL="10019" marR="10019" marT="10019" marB="480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10019" marR="10019" marT="10019" marB="4809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2576256679"/>
                  </a:ext>
                </a:extLst>
              </a:tr>
              <a:tr h="323647">
                <a:tc>
                  <a:txBody>
                    <a:bodyPr/>
                    <a:lstStyle/>
                    <a:p>
                      <a:pPr algn="l" fontAlgn="ctr"/>
                      <a:r>
                        <a:rPr lang="es-CO" sz="1400" b="0" i="0" u="none" strike="noStrike">
                          <a:solidFill>
                            <a:srgbClr val="000000"/>
                          </a:solidFill>
                          <a:effectLst/>
                          <a:latin typeface="Times New Roman" panose="02020603050405020304" pitchFamily="18" charset="0"/>
                        </a:rPr>
                        <a:t>Experiencia docentes planta</a:t>
                      </a:r>
                    </a:p>
                  </a:txBody>
                  <a:tcPr marL="10019" marR="10019" marT="10019" marB="480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Ventaja Competitiva Temporal</a:t>
                      </a:r>
                    </a:p>
                  </a:txBody>
                  <a:tcPr marL="10019" marR="10019" marT="10019" marB="4809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362643030"/>
                  </a:ext>
                </a:extLst>
              </a:tr>
              <a:tr h="442836">
                <a:tc>
                  <a:txBody>
                    <a:bodyPr/>
                    <a:lstStyle/>
                    <a:p>
                      <a:pPr algn="l" fontAlgn="ctr"/>
                      <a:r>
                        <a:rPr lang="es-CO" sz="1400" b="0" i="0" u="none" strike="noStrike">
                          <a:solidFill>
                            <a:srgbClr val="000000"/>
                          </a:solidFill>
                          <a:effectLst/>
                          <a:latin typeface="Times New Roman" panose="02020603050405020304" pitchFamily="18" charset="0"/>
                        </a:rPr>
                        <a:t>Habilidades, intereses y redes docente planta</a:t>
                      </a:r>
                    </a:p>
                  </a:txBody>
                  <a:tcPr marL="10019" marR="10019" marT="10019" marB="480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10019" marR="10019" marT="10019" marB="4809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3748297222"/>
                  </a:ext>
                </a:extLst>
              </a:tr>
              <a:tr h="323647">
                <a:tc>
                  <a:txBody>
                    <a:bodyPr/>
                    <a:lstStyle/>
                    <a:p>
                      <a:pPr algn="l" fontAlgn="t"/>
                      <a:r>
                        <a:rPr lang="es-CO" sz="1400" b="0" i="0" u="none" strike="noStrike">
                          <a:solidFill>
                            <a:srgbClr val="000000"/>
                          </a:solidFill>
                          <a:effectLst/>
                          <a:latin typeface="Times New Roman" panose="02020603050405020304" pitchFamily="18" charset="0"/>
                        </a:rPr>
                        <a:t>Recursos bibliográficos</a:t>
                      </a:r>
                    </a:p>
                  </a:txBody>
                  <a:tcPr marL="10019" marR="10019" marT="10019" marB="480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10019" marR="10019" marT="10019" marB="4809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1661100432"/>
                  </a:ext>
                </a:extLst>
              </a:tr>
              <a:tr h="323647">
                <a:tc>
                  <a:txBody>
                    <a:bodyPr/>
                    <a:lstStyle/>
                    <a:p>
                      <a:pPr algn="l" fontAlgn="t"/>
                      <a:r>
                        <a:rPr lang="es-CO" sz="1400" b="0" i="0" u="none" strike="noStrike">
                          <a:solidFill>
                            <a:srgbClr val="000000"/>
                          </a:solidFill>
                          <a:effectLst/>
                          <a:latin typeface="Times New Roman" panose="02020603050405020304" pitchFamily="18" charset="0"/>
                        </a:rPr>
                        <a:t>Softwares</a:t>
                      </a:r>
                    </a:p>
                  </a:txBody>
                  <a:tcPr marL="10019" marR="10019" marT="10019" marB="480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10019" marR="10019" marT="10019" marB="4809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1709097508"/>
                  </a:ext>
                </a:extLst>
              </a:tr>
              <a:tr h="442836">
                <a:tc>
                  <a:txBody>
                    <a:bodyPr/>
                    <a:lstStyle/>
                    <a:p>
                      <a:pPr algn="l" fontAlgn="t"/>
                      <a:r>
                        <a:rPr lang="es-MX" sz="1400" b="0" i="0" u="none" strike="noStrike">
                          <a:solidFill>
                            <a:srgbClr val="000000"/>
                          </a:solidFill>
                          <a:effectLst/>
                          <a:latin typeface="Times New Roman" panose="02020603050405020304" pitchFamily="18" charset="0"/>
                        </a:rPr>
                        <a:t>Infraestructura de red y telecomunicaciones</a:t>
                      </a:r>
                    </a:p>
                  </a:txBody>
                  <a:tcPr marL="10019" marR="10019" marT="10019" marB="480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10019" marR="10019" marT="10019" marB="4809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3413942410"/>
                  </a:ext>
                </a:extLst>
              </a:tr>
            </a:tbl>
          </a:graphicData>
        </a:graphic>
      </p:graphicFrame>
      <p:graphicFrame>
        <p:nvGraphicFramePr>
          <p:cNvPr id="4" name="Tabla 3">
            <a:extLst>
              <a:ext uri="{FF2B5EF4-FFF2-40B4-BE49-F238E27FC236}">
                <a16:creationId xmlns:a16="http://schemas.microsoft.com/office/drawing/2014/main" id="{391DCEF4-62DE-4560-B5A1-298393B69BC4}"/>
              </a:ext>
            </a:extLst>
          </p:cNvPr>
          <p:cNvGraphicFramePr>
            <a:graphicFrameLocks noGrp="1"/>
          </p:cNvGraphicFramePr>
          <p:nvPr>
            <p:extLst>
              <p:ext uri="{D42A27DB-BD31-4B8C-83A1-F6EECF244321}">
                <p14:modId xmlns:p14="http://schemas.microsoft.com/office/powerpoint/2010/main" val="335180299"/>
              </p:ext>
            </p:extLst>
          </p:nvPr>
        </p:nvGraphicFramePr>
        <p:xfrm>
          <a:off x="5680341" y="1624098"/>
          <a:ext cx="5442325" cy="4398904"/>
        </p:xfrm>
        <a:graphic>
          <a:graphicData uri="http://schemas.openxmlformats.org/drawingml/2006/table">
            <a:tbl>
              <a:tblPr/>
              <a:tblGrid>
                <a:gridCol w="2924208">
                  <a:extLst>
                    <a:ext uri="{9D8B030D-6E8A-4147-A177-3AD203B41FA5}">
                      <a16:colId xmlns:a16="http://schemas.microsoft.com/office/drawing/2014/main" val="4225631808"/>
                    </a:ext>
                  </a:extLst>
                </a:gridCol>
                <a:gridCol w="2518117">
                  <a:extLst>
                    <a:ext uri="{9D8B030D-6E8A-4147-A177-3AD203B41FA5}">
                      <a16:colId xmlns:a16="http://schemas.microsoft.com/office/drawing/2014/main" val="1441533563"/>
                    </a:ext>
                  </a:extLst>
                </a:gridCol>
              </a:tblGrid>
              <a:tr h="428254">
                <a:tc>
                  <a:txBody>
                    <a:bodyPr/>
                    <a:lstStyle/>
                    <a:p>
                      <a:pPr algn="ctr" fontAlgn="ctr"/>
                      <a:r>
                        <a:rPr lang="es-CO" sz="1400" b="1" i="0" u="none" strike="noStrike">
                          <a:solidFill>
                            <a:srgbClr val="000000"/>
                          </a:solidFill>
                          <a:effectLst/>
                          <a:latin typeface="Times New Roman" panose="02020603050405020304" pitchFamily="18" charset="0"/>
                        </a:rPr>
                        <a:t>Recursos Intangibles </a:t>
                      </a:r>
                    </a:p>
                  </a:txBody>
                  <a:tcPr marL="9879" marR="9879" marT="9879" marB="47418"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s-MX" sz="1400" b="1" i="0" u="none" strike="noStrike">
                          <a:solidFill>
                            <a:srgbClr val="000000"/>
                          </a:solidFill>
                          <a:effectLst/>
                          <a:latin typeface="Times New Roman" panose="02020603050405020304" pitchFamily="18" charset="0"/>
                        </a:rPr>
                        <a:t>Tipos de ventaja o desventaja Competitiva</a:t>
                      </a:r>
                    </a:p>
                  </a:txBody>
                  <a:tcPr marL="94837" marR="94837" marT="47418" marB="4741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3826691"/>
                  </a:ext>
                </a:extLst>
              </a:tr>
              <a:tr h="270842">
                <a:tc>
                  <a:txBody>
                    <a:bodyPr/>
                    <a:lstStyle/>
                    <a:p>
                      <a:pPr algn="l" fontAlgn="ctr"/>
                      <a:r>
                        <a:rPr lang="es-CO" sz="1400" b="1" i="0" u="none" strike="noStrike">
                          <a:solidFill>
                            <a:srgbClr val="000000"/>
                          </a:solidFill>
                          <a:effectLst/>
                          <a:latin typeface="Times New Roman" panose="02020603050405020304" pitchFamily="18" charset="0"/>
                        </a:rPr>
                        <a:t>Descripción</a:t>
                      </a:r>
                    </a:p>
                  </a:txBody>
                  <a:tcPr marL="9879" marR="9879" marT="9879" marB="4741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796527883"/>
                  </a:ext>
                </a:extLst>
              </a:tr>
              <a:tr h="289361">
                <a:tc>
                  <a:txBody>
                    <a:bodyPr/>
                    <a:lstStyle/>
                    <a:p>
                      <a:pPr algn="l" fontAlgn="ctr"/>
                      <a:r>
                        <a:rPr lang="es-MX" sz="1400" b="0" i="0" u="none" strike="noStrike">
                          <a:solidFill>
                            <a:srgbClr val="000000"/>
                          </a:solidFill>
                          <a:effectLst/>
                          <a:latin typeface="Times New Roman" panose="02020603050405020304" pitchFamily="18" charset="0"/>
                        </a:rPr>
                        <a:t>Acceso a redes de información externas</a:t>
                      </a:r>
                    </a:p>
                  </a:txBody>
                  <a:tcPr marL="9879" marR="9879" marT="9879" marB="4741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9879" marR="9879" marT="9879" marB="4741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3374889339"/>
                  </a:ext>
                </a:extLst>
              </a:tr>
              <a:tr h="289361">
                <a:tc>
                  <a:txBody>
                    <a:bodyPr/>
                    <a:lstStyle/>
                    <a:p>
                      <a:pPr algn="l" fontAlgn="ctr"/>
                      <a:r>
                        <a:rPr lang="es-MX" sz="1400" b="0" i="0" u="none" strike="noStrike">
                          <a:solidFill>
                            <a:srgbClr val="000000"/>
                          </a:solidFill>
                          <a:effectLst/>
                          <a:latin typeface="Times New Roman" panose="02020603050405020304" pitchFamily="18" charset="0"/>
                        </a:rPr>
                        <a:t>Acceso a redes de información internas</a:t>
                      </a:r>
                    </a:p>
                  </a:txBody>
                  <a:tcPr marL="9879" marR="9879" marT="9879" marB="4741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9879" marR="9879" marT="9879" marB="4741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1824123709"/>
                  </a:ext>
                </a:extLst>
              </a:tr>
              <a:tr h="289361">
                <a:tc>
                  <a:txBody>
                    <a:bodyPr/>
                    <a:lstStyle/>
                    <a:p>
                      <a:pPr algn="l" fontAlgn="t"/>
                      <a:r>
                        <a:rPr lang="es-CO" sz="1400" b="0" i="0" u="none" strike="noStrike">
                          <a:solidFill>
                            <a:srgbClr val="000000"/>
                          </a:solidFill>
                          <a:effectLst/>
                          <a:latin typeface="Times New Roman" panose="02020603050405020304" pitchFamily="18" charset="0"/>
                        </a:rPr>
                        <a:t>Histórico de Clientes de laboratorio</a:t>
                      </a:r>
                    </a:p>
                  </a:txBody>
                  <a:tcPr marL="9879" marR="9879" marT="9879" marB="4741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9879" marR="9879" marT="9879" marB="4741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81683065"/>
                  </a:ext>
                </a:extLst>
              </a:tr>
              <a:tr h="436644">
                <a:tc>
                  <a:txBody>
                    <a:bodyPr/>
                    <a:lstStyle/>
                    <a:p>
                      <a:pPr algn="l" fontAlgn="t"/>
                      <a:r>
                        <a:rPr lang="es-MX" sz="1400" b="0" i="0" u="none" strike="noStrike">
                          <a:solidFill>
                            <a:srgbClr val="000000"/>
                          </a:solidFill>
                          <a:effectLst/>
                          <a:latin typeface="Times New Roman" panose="02020603050405020304" pitchFamily="18" charset="0"/>
                        </a:rPr>
                        <a:t>Alianzas, convenios y redes con otras organizaciones</a:t>
                      </a:r>
                    </a:p>
                  </a:txBody>
                  <a:tcPr marL="9879" marR="9879" marT="9879" marB="4741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9879" marR="9879" marT="9879" marB="4741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2552272213"/>
                  </a:ext>
                </a:extLst>
              </a:tr>
              <a:tr h="289361">
                <a:tc>
                  <a:txBody>
                    <a:bodyPr/>
                    <a:lstStyle/>
                    <a:p>
                      <a:pPr algn="l" fontAlgn="ctr"/>
                      <a:r>
                        <a:rPr lang="es-CO" sz="1400" b="0" i="0" u="none" strike="noStrike">
                          <a:solidFill>
                            <a:srgbClr val="000000"/>
                          </a:solidFill>
                          <a:effectLst/>
                          <a:latin typeface="Times New Roman" panose="02020603050405020304" pitchFamily="18" charset="0"/>
                        </a:rPr>
                        <a:t>Proyectos Estratégicos</a:t>
                      </a:r>
                    </a:p>
                  </a:txBody>
                  <a:tcPr marL="9879" marR="9879" marT="9879" marB="4741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9879" marR="9879" marT="9879" marB="4741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2275804984"/>
                  </a:ext>
                </a:extLst>
              </a:tr>
              <a:tr h="511591">
                <a:tc>
                  <a:txBody>
                    <a:bodyPr/>
                    <a:lstStyle/>
                    <a:p>
                      <a:pPr algn="l" fontAlgn="t"/>
                      <a:r>
                        <a:rPr lang="es-MX" sz="1400" b="0" i="0" u="none" strike="noStrike">
                          <a:solidFill>
                            <a:srgbClr val="000000"/>
                          </a:solidFill>
                          <a:effectLst/>
                          <a:latin typeface="Times New Roman" panose="02020603050405020304" pitchFamily="18" charset="0"/>
                        </a:rPr>
                        <a:t>Distintos programas orientados a la investigación y extensión</a:t>
                      </a:r>
                    </a:p>
                  </a:txBody>
                  <a:tcPr marL="9879" marR="9879" marT="9879" marB="4741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9879" marR="9879" marT="9879" marB="4741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1408543419"/>
                  </a:ext>
                </a:extLst>
              </a:tr>
              <a:tr h="436644">
                <a:tc>
                  <a:txBody>
                    <a:bodyPr/>
                    <a:lstStyle/>
                    <a:p>
                      <a:pPr algn="l" fontAlgn="ctr"/>
                      <a:r>
                        <a:rPr lang="es-MX" sz="1400" b="0" i="0" u="none" strike="noStrike">
                          <a:solidFill>
                            <a:srgbClr val="000000"/>
                          </a:solidFill>
                          <a:effectLst/>
                          <a:latin typeface="Times New Roman" panose="02020603050405020304" pitchFamily="18" charset="0"/>
                        </a:rPr>
                        <a:t>Estructura investigativa (Grupos de investigación)</a:t>
                      </a:r>
                    </a:p>
                  </a:txBody>
                  <a:tcPr marL="9879" marR="9879" marT="9879" marB="4741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9879" marR="9879" marT="9879" marB="4741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468238933"/>
                  </a:ext>
                </a:extLst>
              </a:tr>
              <a:tr h="436644">
                <a:tc>
                  <a:txBody>
                    <a:bodyPr/>
                    <a:lstStyle/>
                    <a:p>
                      <a:pPr algn="l" fontAlgn="ctr"/>
                      <a:r>
                        <a:rPr lang="es-CO" sz="1400" b="0" i="0" u="none" strike="noStrike">
                          <a:solidFill>
                            <a:srgbClr val="000000"/>
                          </a:solidFill>
                          <a:effectLst/>
                          <a:latin typeface="Times New Roman" panose="02020603050405020304" pitchFamily="18" charset="0"/>
                        </a:rPr>
                        <a:t>Producción científica (publicaciones, proyectos )</a:t>
                      </a:r>
                    </a:p>
                  </a:txBody>
                  <a:tcPr marL="9879" marR="9879" marT="9879" marB="4741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9879" marR="9879" marT="9879" marB="4741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1379830457"/>
                  </a:ext>
                </a:extLst>
              </a:tr>
              <a:tr h="289361">
                <a:tc>
                  <a:txBody>
                    <a:bodyPr/>
                    <a:lstStyle/>
                    <a:p>
                      <a:pPr algn="l" fontAlgn="t"/>
                      <a:r>
                        <a:rPr lang="es-CO" sz="1400" b="0" i="0" u="none" strike="noStrike">
                          <a:solidFill>
                            <a:srgbClr val="000000"/>
                          </a:solidFill>
                          <a:effectLst/>
                          <a:latin typeface="Times New Roman" panose="02020603050405020304" pitchFamily="18" charset="0"/>
                        </a:rPr>
                        <a:t>Cultura Organizativa</a:t>
                      </a:r>
                    </a:p>
                  </a:txBody>
                  <a:tcPr marL="9879" marR="9879" marT="9879" marB="4741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9879" marR="9879" marT="9879" marB="4741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1114631233"/>
                  </a:ext>
                </a:extLst>
              </a:tr>
              <a:tr h="289361">
                <a:tc>
                  <a:txBody>
                    <a:bodyPr/>
                    <a:lstStyle/>
                    <a:p>
                      <a:pPr algn="l" fontAlgn="ctr"/>
                      <a:r>
                        <a:rPr lang="es-CO" sz="1400" b="0" i="0" u="none" strike="noStrike">
                          <a:solidFill>
                            <a:srgbClr val="000000"/>
                          </a:solidFill>
                          <a:effectLst/>
                          <a:latin typeface="Times New Roman" panose="02020603050405020304" pitchFamily="18" charset="0"/>
                        </a:rPr>
                        <a:t>Políticas y normas</a:t>
                      </a:r>
                    </a:p>
                  </a:txBody>
                  <a:tcPr marL="9879" marR="9879" marT="9879" marB="4741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Times New Roman" panose="02020603050405020304" pitchFamily="18" charset="0"/>
                        </a:rPr>
                        <a:t>Paridad o Igualdad Competitiva</a:t>
                      </a:r>
                    </a:p>
                  </a:txBody>
                  <a:tcPr marL="9879" marR="9879" marT="9879" marB="4741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69"/>
                    </a:solidFill>
                  </a:tcPr>
                </a:tc>
                <a:extLst>
                  <a:ext uri="{0D108BD9-81ED-4DB2-BD59-A6C34878D82A}">
                    <a16:rowId xmlns:a16="http://schemas.microsoft.com/office/drawing/2014/main" val="899085887"/>
                  </a:ext>
                </a:extLst>
              </a:tr>
            </a:tbl>
          </a:graphicData>
        </a:graphic>
      </p:graphicFrame>
      <p:sp>
        <p:nvSpPr>
          <p:cNvPr id="20" name="Título 1">
            <a:extLst>
              <a:ext uri="{FF2B5EF4-FFF2-40B4-BE49-F238E27FC236}">
                <a16:creationId xmlns:a16="http://schemas.microsoft.com/office/drawing/2014/main" id="{C2643215-4BA4-4668-4835-774246FBC81A}"/>
              </a:ext>
            </a:extLst>
          </p:cNvPr>
          <p:cNvSpPr>
            <a:spLocks noGrp="1"/>
          </p:cNvSpPr>
          <p:nvPr>
            <p:ph type="title"/>
          </p:nvPr>
        </p:nvSpPr>
        <p:spPr>
          <a:xfrm>
            <a:off x="607066" y="107140"/>
            <a:ext cx="10515600" cy="1325563"/>
          </a:xfrm>
        </p:spPr>
        <p:txBody>
          <a:bodyPr/>
          <a:lstStyle/>
          <a:p>
            <a:pPr algn="ctr"/>
            <a:r>
              <a:rPr lang="es-MX" sz="4400" b="1">
                <a:latin typeface="Bahnschrift" panose="020B0502040204020203" pitchFamily="34" charset="0"/>
              </a:rPr>
              <a:t>Recursos Intangibles</a:t>
            </a:r>
            <a:endParaRPr lang="es-CO" sz="4400" b="1">
              <a:latin typeface="Bahnschrift" panose="020B0502040204020203" pitchFamily="34" charset="0"/>
            </a:endParaRPr>
          </a:p>
        </p:txBody>
      </p:sp>
      <p:sp>
        <p:nvSpPr>
          <p:cNvPr id="21" name="Título 1">
            <a:extLst>
              <a:ext uri="{FF2B5EF4-FFF2-40B4-BE49-F238E27FC236}">
                <a16:creationId xmlns:a16="http://schemas.microsoft.com/office/drawing/2014/main" id="{328FFF15-F8D7-E7DC-7CEC-857DE172E069}"/>
              </a:ext>
            </a:extLst>
          </p:cNvPr>
          <p:cNvSpPr txBox="1">
            <a:spLocks/>
          </p:cNvSpPr>
          <p:nvPr/>
        </p:nvSpPr>
        <p:spPr>
          <a:xfrm>
            <a:off x="1393074" y="1241308"/>
            <a:ext cx="4471792" cy="6862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s-CO" sz="2000" b="1">
              <a:latin typeface="Bahnschrift" panose="020B0502040204020203" pitchFamily="34" charset="0"/>
            </a:endParaRPr>
          </a:p>
        </p:txBody>
      </p:sp>
    </p:spTree>
    <p:extLst>
      <p:ext uri="{BB962C8B-B14F-4D97-AF65-F5344CB8AC3E}">
        <p14:creationId xmlns:p14="http://schemas.microsoft.com/office/powerpoint/2010/main" val="17256779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7E4BC7AB-F145-4AF6-A33D-A8085C967B58}"/>
              </a:ext>
            </a:extLst>
          </p:cNvPr>
          <p:cNvGraphicFramePr>
            <a:graphicFrameLocks noGrp="1"/>
          </p:cNvGraphicFramePr>
          <p:nvPr>
            <p:extLst>
              <p:ext uri="{D42A27DB-BD31-4B8C-83A1-F6EECF244321}">
                <p14:modId xmlns:p14="http://schemas.microsoft.com/office/powerpoint/2010/main" val="1957699801"/>
              </p:ext>
            </p:extLst>
          </p:nvPr>
        </p:nvGraphicFramePr>
        <p:xfrm>
          <a:off x="1472740" y="920188"/>
          <a:ext cx="8768220" cy="4722953"/>
        </p:xfrm>
        <a:graphic>
          <a:graphicData uri="http://schemas.openxmlformats.org/drawingml/2006/table">
            <a:tbl>
              <a:tblPr firstRow="1" firstCol="1" bandRow="1">
                <a:tableStyleId>{5C22544A-7EE6-4342-B048-85BDC9FD1C3A}</a:tableStyleId>
              </a:tblPr>
              <a:tblGrid>
                <a:gridCol w="3504694">
                  <a:extLst>
                    <a:ext uri="{9D8B030D-6E8A-4147-A177-3AD203B41FA5}">
                      <a16:colId xmlns:a16="http://schemas.microsoft.com/office/drawing/2014/main" val="184269742"/>
                    </a:ext>
                  </a:extLst>
                </a:gridCol>
                <a:gridCol w="2025201">
                  <a:extLst>
                    <a:ext uri="{9D8B030D-6E8A-4147-A177-3AD203B41FA5}">
                      <a16:colId xmlns:a16="http://schemas.microsoft.com/office/drawing/2014/main" val="1888678100"/>
                    </a:ext>
                  </a:extLst>
                </a:gridCol>
                <a:gridCol w="3238325">
                  <a:extLst>
                    <a:ext uri="{9D8B030D-6E8A-4147-A177-3AD203B41FA5}">
                      <a16:colId xmlns:a16="http://schemas.microsoft.com/office/drawing/2014/main" val="283609076"/>
                    </a:ext>
                  </a:extLst>
                </a:gridCol>
              </a:tblGrid>
              <a:tr h="444358">
                <a:tc>
                  <a:txBody>
                    <a:bodyPr/>
                    <a:lstStyle/>
                    <a:p>
                      <a:pPr indent="180340" algn="ctr">
                        <a:lnSpc>
                          <a:spcPct val="100000"/>
                        </a:lnSpc>
                      </a:pPr>
                      <a:r>
                        <a:rPr lang="es-CO" sz="1800">
                          <a:effectLst/>
                        </a:rPr>
                        <a:t>CAPACIDAD</a:t>
                      </a:r>
                      <a:endParaRPr lang="es-CO" sz="1800">
                        <a:effectLst/>
                        <a:latin typeface="Times New Roman" panose="02020603050405020304" pitchFamily="18" charset="0"/>
                        <a:ea typeface="Calibri" panose="020F0502020204030204" pitchFamily="34" charset="0"/>
                      </a:endParaRPr>
                    </a:p>
                  </a:txBody>
                  <a:tcPr marL="68580" marR="68580" marT="0" marB="0"/>
                </a:tc>
                <a:tc>
                  <a:txBody>
                    <a:bodyPr/>
                    <a:lstStyle/>
                    <a:p>
                      <a:pPr indent="180340" algn="ctr">
                        <a:lnSpc>
                          <a:spcPct val="100000"/>
                        </a:lnSpc>
                      </a:pPr>
                      <a:r>
                        <a:rPr lang="es-CO" sz="1800">
                          <a:effectLst/>
                        </a:rPr>
                        <a:t>CALIFICACIÓN</a:t>
                      </a:r>
                      <a:endParaRPr lang="es-CO" sz="1800">
                        <a:effectLst/>
                        <a:latin typeface="Times New Roman" panose="02020603050405020304" pitchFamily="18" charset="0"/>
                        <a:ea typeface="Calibri" panose="020F0502020204030204" pitchFamily="34" charset="0"/>
                      </a:endParaRPr>
                    </a:p>
                  </a:txBody>
                  <a:tcPr marL="68580" marR="68580" marT="0" marB="0"/>
                </a:tc>
                <a:tc>
                  <a:txBody>
                    <a:bodyPr/>
                    <a:lstStyle/>
                    <a:p>
                      <a:pPr indent="180340" algn="ctr">
                        <a:lnSpc>
                          <a:spcPct val="100000"/>
                        </a:lnSpc>
                      </a:pPr>
                      <a:r>
                        <a:rPr lang="es-CO" sz="1800">
                          <a:effectLst/>
                        </a:rPr>
                        <a:t>INTERPRETACIÓN</a:t>
                      </a:r>
                      <a:endParaRPr lang="es-CO" sz="18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153900527"/>
                  </a:ext>
                </a:extLst>
              </a:tr>
              <a:tr h="855719">
                <a:tc>
                  <a:txBody>
                    <a:bodyPr/>
                    <a:lstStyle/>
                    <a:p>
                      <a:pPr indent="180340" algn="ctr">
                        <a:lnSpc>
                          <a:spcPct val="100000"/>
                        </a:lnSpc>
                      </a:pPr>
                      <a:r>
                        <a:rPr lang="es-CO" sz="1600">
                          <a:effectLst/>
                        </a:rPr>
                        <a:t>Capacidad de Absorción</a:t>
                      </a:r>
                      <a:endParaRPr lang="es-CO" sz="1800">
                        <a:effectLst/>
                        <a:latin typeface="Times New Roman" panose="02020603050405020304" pitchFamily="18" charset="0"/>
                        <a:ea typeface="Calibri" panose="020F0502020204030204" pitchFamily="34" charset="0"/>
                      </a:endParaRPr>
                    </a:p>
                  </a:txBody>
                  <a:tcPr marL="68580" marR="68580" marT="0" marB="0"/>
                </a:tc>
                <a:tc>
                  <a:txBody>
                    <a:bodyPr/>
                    <a:lstStyle/>
                    <a:p>
                      <a:pPr indent="180340" algn="ctr">
                        <a:lnSpc>
                          <a:spcPct val="100000"/>
                        </a:lnSpc>
                      </a:pPr>
                      <a:r>
                        <a:rPr lang="es-CO" sz="1600">
                          <a:effectLst/>
                        </a:rPr>
                        <a:t>4</a:t>
                      </a:r>
                      <a:endParaRPr lang="es-CO" sz="1800">
                        <a:effectLst/>
                        <a:latin typeface="Times New Roman" panose="02020603050405020304" pitchFamily="18" charset="0"/>
                        <a:ea typeface="Calibri" panose="020F0502020204030204" pitchFamily="34" charset="0"/>
                      </a:endParaRPr>
                    </a:p>
                  </a:txBody>
                  <a:tcPr marL="68580" marR="68580" marT="0" marB="0"/>
                </a:tc>
                <a:tc>
                  <a:txBody>
                    <a:bodyPr/>
                    <a:lstStyle/>
                    <a:p>
                      <a:pPr indent="180340" algn="ctr">
                        <a:lnSpc>
                          <a:spcPct val="100000"/>
                        </a:lnSpc>
                      </a:pPr>
                      <a:r>
                        <a:rPr lang="es-CO" sz="1600">
                          <a:effectLst/>
                        </a:rPr>
                        <a:t>Se tiene implementada, pero se requiere actualización</a:t>
                      </a:r>
                      <a:endParaRPr lang="es-CO" sz="18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837832601"/>
                  </a:ext>
                </a:extLst>
              </a:tr>
              <a:tr h="855719">
                <a:tc>
                  <a:txBody>
                    <a:bodyPr/>
                    <a:lstStyle/>
                    <a:p>
                      <a:pPr indent="180340" algn="ctr">
                        <a:lnSpc>
                          <a:spcPct val="100000"/>
                        </a:lnSpc>
                      </a:pPr>
                      <a:r>
                        <a:rPr lang="es-CO" sz="1600">
                          <a:effectLst/>
                        </a:rPr>
                        <a:t>Capacidad de Innovación</a:t>
                      </a:r>
                      <a:endParaRPr lang="es-CO" sz="1800">
                        <a:effectLst/>
                        <a:latin typeface="Times New Roman" panose="02020603050405020304" pitchFamily="18" charset="0"/>
                        <a:ea typeface="Calibri" panose="020F0502020204030204" pitchFamily="34" charset="0"/>
                      </a:endParaRPr>
                    </a:p>
                  </a:txBody>
                  <a:tcPr marL="68580" marR="68580" marT="0" marB="0"/>
                </a:tc>
                <a:tc>
                  <a:txBody>
                    <a:bodyPr/>
                    <a:lstStyle/>
                    <a:p>
                      <a:pPr indent="180340" algn="ctr">
                        <a:lnSpc>
                          <a:spcPct val="100000"/>
                        </a:lnSpc>
                      </a:pPr>
                      <a:r>
                        <a:rPr lang="es-CO" sz="1600">
                          <a:effectLst/>
                        </a:rPr>
                        <a:t>3</a:t>
                      </a:r>
                      <a:endParaRPr lang="es-CO" sz="1800">
                        <a:effectLst/>
                        <a:latin typeface="Times New Roman" panose="02020603050405020304" pitchFamily="18" charset="0"/>
                        <a:ea typeface="Calibri" panose="020F0502020204030204" pitchFamily="34" charset="0"/>
                      </a:endParaRPr>
                    </a:p>
                  </a:txBody>
                  <a:tcPr marL="68580" marR="68580" marT="0" marB="0"/>
                </a:tc>
                <a:tc>
                  <a:txBody>
                    <a:bodyPr/>
                    <a:lstStyle/>
                    <a:p>
                      <a:pPr indent="180340" algn="ctr">
                        <a:lnSpc>
                          <a:spcPct val="100000"/>
                        </a:lnSpc>
                      </a:pPr>
                      <a:r>
                        <a:rPr lang="es-CO" sz="1600">
                          <a:effectLst/>
                        </a:rPr>
                        <a:t>Se encuentra en proceso de implementación</a:t>
                      </a:r>
                      <a:endParaRPr lang="es-CO" sz="18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3797979334"/>
                  </a:ext>
                </a:extLst>
              </a:tr>
              <a:tr h="855719">
                <a:tc>
                  <a:txBody>
                    <a:bodyPr/>
                    <a:lstStyle/>
                    <a:p>
                      <a:pPr indent="180340" algn="ctr">
                        <a:lnSpc>
                          <a:spcPct val="100000"/>
                        </a:lnSpc>
                      </a:pPr>
                      <a:r>
                        <a:rPr lang="es-CO" sz="1600">
                          <a:effectLst/>
                        </a:rPr>
                        <a:t>Capacidad Dirección estratégica</a:t>
                      </a:r>
                      <a:endParaRPr lang="es-CO" sz="1800">
                        <a:effectLst/>
                        <a:latin typeface="Times New Roman" panose="02020603050405020304" pitchFamily="18" charset="0"/>
                        <a:ea typeface="Calibri" panose="020F0502020204030204" pitchFamily="34" charset="0"/>
                      </a:endParaRPr>
                    </a:p>
                  </a:txBody>
                  <a:tcPr marL="68580" marR="68580" marT="0" marB="0"/>
                </a:tc>
                <a:tc>
                  <a:txBody>
                    <a:bodyPr/>
                    <a:lstStyle/>
                    <a:p>
                      <a:pPr indent="180340" algn="ctr">
                        <a:lnSpc>
                          <a:spcPct val="100000"/>
                        </a:lnSpc>
                      </a:pPr>
                      <a:r>
                        <a:rPr lang="es-CO" sz="1600">
                          <a:effectLst/>
                        </a:rPr>
                        <a:t>3</a:t>
                      </a:r>
                      <a:endParaRPr lang="es-CO" sz="1800">
                        <a:effectLst/>
                        <a:latin typeface="Times New Roman" panose="02020603050405020304" pitchFamily="18" charset="0"/>
                        <a:ea typeface="Calibri" panose="020F0502020204030204" pitchFamily="34" charset="0"/>
                      </a:endParaRPr>
                    </a:p>
                  </a:txBody>
                  <a:tcPr marL="68580" marR="68580" marT="0" marB="0"/>
                </a:tc>
                <a:tc>
                  <a:txBody>
                    <a:bodyPr/>
                    <a:lstStyle/>
                    <a:p>
                      <a:pPr indent="180340" algn="ctr">
                        <a:lnSpc>
                          <a:spcPct val="100000"/>
                        </a:lnSpc>
                      </a:pPr>
                      <a:r>
                        <a:rPr lang="es-CO" sz="1600">
                          <a:effectLst/>
                        </a:rPr>
                        <a:t>Se encuentra en proceso de implementación</a:t>
                      </a:r>
                      <a:endParaRPr lang="es-CO" sz="18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225442033"/>
                  </a:ext>
                </a:extLst>
              </a:tr>
              <a:tr h="855719">
                <a:tc>
                  <a:txBody>
                    <a:bodyPr/>
                    <a:lstStyle/>
                    <a:p>
                      <a:pPr indent="180340" algn="ctr">
                        <a:lnSpc>
                          <a:spcPct val="100000"/>
                        </a:lnSpc>
                      </a:pPr>
                      <a:r>
                        <a:rPr lang="es-CO" sz="1600">
                          <a:effectLst/>
                        </a:rPr>
                        <a:t>Capacidad de Aprendizaje</a:t>
                      </a:r>
                      <a:endParaRPr lang="es-CO" sz="1800">
                        <a:effectLst/>
                        <a:latin typeface="Times New Roman" panose="02020603050405020304" pitchFamily="18" charset="0"/>
                        <a:ea typeface="Calibri" panose="020F0502020204030204" pitchFamily="34" charset="0"/>
                      </a:endParaRPr>
                    </a:p>
                  </a:txBody>
                  <a:tcPr marL="68580" marR="68580" marT="0" marB="0"/>
                </a:tc>
                <a:tc>
                  <a:txBody>
                    <a:bodyPr/>
                    <a:lstStyle/>
                    <a:p>
                      <a:pPr indent="180340" algn="ctr">
                        <a:lnSpc>
                          <a:spcPct val="100000"/>
                        </a:lnSpc>
                      </a:pPr>
                      <a:r>
                        <a:rPr lang="es-CO" sz="1600">
                          <a:effectLst/>
                        </a:rPr>
                        <a:t>3</a:t>
                      </a:r>
                      <a:endParaRPr lang="es-CO" sz="1800">
                        <a:effectLst/>
                        <a:latin typeface="Times New Roman" panose="02020603050405020304" pitchFamily="18" charset="0"/>
                        <a:ea typeface="Calibri" panose="020F0502020204030204" pitchFamily="34" charset="0"/>
                      </a:endParaRPr>
                    </a:p>
                  </a:txBody>
                  <a:tcPr marL="68580" marR="68580" marT="0" marB="0"/>
                </a:tc>
                <a:tc>
                  <a:txBody>
                    <a:bodyPr/>
                    <a:lstStyle/>
                    <a:p>
                      <a:pPr indent="180340" algn="ctr">
                        <a:lnSpc>
                          <a:spcPct val="100000"/>
                        </a:lnSpc>
                      </a:pPr>
                      <a:r>
                        <a:rPr lang="es-CO" sz="1600">
                          <a:effectLst/>
                        </a:rPr>
                        <a:t>Se encuentra en proceso de implementación</a:t>
                      </a:r>
                      <a:endParaRPr lang="es-CO" sz="18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2480078396"/>
                  </a:ext>
                </a:extLst>
              </a:tr>
              <a:tr h="855719">
                <a:tc>
                  <a:txBody>
                    <a:bodyPr/>
                    <a:lstStyle/>
                    <a:p>
                      <a:pPr indent="180340" algn="ctr">
                        <a:lnSpc>
                          <a:spcPct val="100000"/>
                        </a:lnSpc>
                      </a:pPr>
                      <a:r>
                        <a:rPr lang="es-CO" sz="1600">
                          <a:effectLst/>
                        </a:rPr>
                        <a:t>Capacidad de Adaptación</a:t>
                      </a:r>
                      <a:endParaRPr lang="es-CO" sz="1800">
                        <a:effectLst/>
                        <a:latin typeface="Times New Roman" panose="02020603050405020304" pitchFamily="18" charset="0"/>
                        <a:ea typeface="Calibri" panose="020F0502020204030204" pitchFamily="34" charset="0"/>
                      </a:endParaRPr>
                    </a:p>
                  </a:txBody>
                  <a:tcPr marL="68580" marR="68580" marT="0" marB="0"/>
                </a:tc>
                <a:tc>
                  <a:txBody>
                    <a:bodyPr/>
                    <a:lstStyle/>
                    <a:p>
                      <a:pPr indent="180340" algn="ctr">
                        <a:lnSpc>
                          <a:spcPct val="100000"/>
                        </a:lnSpc>
                      </a:pPr>
                      <a:r>
                        <a:rPr lang="es-CO" sz="1600">
                          <a:effectLst/>
                        </a:rPr>
                        <a:t>3</a:t>
                      </a:r>
                      <a:endParaRPr lang="es-CO" sz="1800">
                        <a:effectLst/>
                        <a:latin typeface="Times New Roman" panose="02020603050405020304" pitchFamily="18" charset="0"/>
                        <a:ea typeface="Calibri" panose="020F0502020204030204" pitchFamily="34" charset="0"/>
                      </a:endParaRPr>
                    </a:p>
                  </a:txBody>
                  <a:tcPr marL="68580" marR="68580" marT="0" marB="0"/>
                </a:tc>
                <a:tc>
                  <a:txBody>
                    <a:bodyPr/>
                    <a:lstStyle/>
                    <a:p>
                      <a:pPr indent="180340" algn="ctr">
                        <a:lnSpc>
                          <a:spcPct val="100000"/>
                        </a:lnSpc>
                      </a:pPr>
                      <a:r>
                        <a:rPr lang="es-CO" sz="1600">
                          <a:effectLst/>
                        </a:rPr>
                        <a:t>Se encuentra en proceso de implementación</a:t>
                      </a:r>
                      <a:endParaRPr lang="es-CO" sz="18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490866960"/>
                  </a:ext>
                </a:extLst>
              </a:tr>
            </a:tbl>
          </a:graphicData>
        </a:graphic>
      </p:graphicFrame>
    </p:spTree>
    <p:extLst>
      <p:ext uri="{BB962C8B-B14F-4D97-AF65-F5344CB8AC3E}">
        <p14:creationId xmlns:p14="http://schemas.microsoft.com/office/powerpoint/2010/main" val="38301841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631F07-9867-4C16-AD8B-F19EC107AFA1}"/>
              </a:ext>
            </a:extLst>
          </p:cNvPr>
          <p:cNvSpPr>
            <a:spLocks noGrp="1"/>
          </p:cNvSpPr>
          <p:nvPr>
            <p:ph type="title"/>
          </p:nvPr>
        </p:nvSpPr>
        <p:spPr>
          <a:xfrm>
            <a:off x="653730" y="89292"/>
            <a:ext cx="10515600" cy="1325563"/>
          </a:xfrm>
        </p:spPr>
        <p:txBody>
          <a:bodyPr/>
          <a:lstStyle/>
          <a:p>
            <a:pPr algn="ctr"/>
            <a:r>
              <a:rPr lang="es-MX" b="1">
                <a:latin typeface="Bahnschrift" panose="020B0502040204020203" pitchFamily="34" charset="0"/>
              </a:rPr>
              <a:t>Análisis Externo</a:t>
            </a:r>
            <a:endParaRPr lang="es-CO" b="1">
              <a:latin typeface="Bahnschrift" panose="020B0502040204020203" pitchFamily="34" charset="0"/>
            </a:endParaRPr>
          </a:p>
        </p:txBody>
      </p:sp>
      <p:sp>
        <p:nvSpPr>
          <p:cNvPr id="7" name="Título 1">
            <a:extLst>
              <a:ext uri="{FF2B5EF4-FFF2-40B4-BE49-F238E27FC236}">
                <a16:creationId xmlns:a16="http://schemas.microsoft.com/office/drawing/2014/main" id="{6CBD5133-0C8F-44D7-998B-018C2899D055}"/>
              </a:ext>
            </a:extLst>
          </p:cNvPr>
          <p:cNvSpPr txBox="1">
            <a:spLocks/>
          </p:cNvSpPr>
          <p:nvPr/>
        </p:nvSpPr>
        <p:spPr>
          <a:xfrm>
            <a:off x="1703532" y="4072085"/>
            <a:ext cx="7405661" cy="23083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000" b="1">
                <a:latin typeface="Bahnschrift" panose="020B0502040204020203" pitchFamily="34" charset="0"/>
              </a:rPr>
              <a:t>Metodologías:</a:t>
            </a:r>
          </a:p>
          <a:p>
            <a:endParaRPr lang="es-MX" sz="2000" b="1">
              <a:latin typeface="Bahnschrift" panose="020B0502040204020203" pitchFamily="34" charset="0"/>
            </a:endParaRPr>
          </a:p>
          <a:p>
            <a:pPr marL="457200" indent="-457200">
              <a:lnSpc>
                <a:spcPct val="100000"/>
              </a:lnSpc>
              <a:buFont typeface="+mj-lt"/>
              <a:buAutoNum type="arabicPeriod"/>
            </a:pPr>
            <a:r>
              <a:rPr lang="es-MX" sz="2000">
                <a:latin typeface="Bahnschrift" panose="020B0502040204020203" pitchFamily="34" charset="0"/>
              </a:rPr>
              <a:t>Análisis web con metodología </a:t>
            </a:r>
            <a:r>
              <a:rPr lang="es-CO" sz="2000">
                <a:latin typeface="Bahnschrift" panose="020B0502040204020203" pitchFamily="34" charset="0"/>
              </a:rPr>
              <a:t>a propuesta por </a:t>
            </a:r>
            <a:r>
              <a:rPr lang="es-CO" sz="2000" err="1">
                <a:latin typeface="Bahnschrift" panose="020B0502040204020203" pitchFamily="34" charset="0"/>
              </a:rPr>
              <a:t>McMillian</a:t>
            </a:r>
            <a:r>
              <a:rPr lang="es-CO" sz="2000">
                <a:latin typeface="Bahnschrift" panose="020B0502040204020203" pitchFamily="34" charset="0"/>
              </a:rPr>
              <a:t> (2000)</a:t>
            </a:r>
          </a:p>
          <a:p>
            <a:pPr marL="457200" indent="-457200">
              <a:lnSpc>
                <a:spcPct val="100000"/>
              </a:lnSpc>
              <a:buFont typeface="+mj-lt"/>
              <a:buAutoNum type="arabicPeriod"/>
            </a:pPr>
            <a:r>
              <a:rPr lang="es-CO" sz="2000">
                <a:latin typeface="Bahnschrift" panose="020B0502040204020203" pitchFamily="34" charset="0"/>
              </a:rPr>
              <a:t>Entrevistas a expertos</a:t>
            </a:r>
          </a:p>
          <a:p>
            <a:pPr marL="457200" indent="-457200">
              <a:lnSpc>
                <a:spcPct val="100000"/>
              </a:lnSpc>
              <a:buFont typeface="+mj-lt"/>
              <a:buAutoNum type="arabicPeriod"/>
            </a:pPr>
            <a:r>
              <a:rPr lang="es-CO" sz="2000">
                <a:latin typeface="Bahnschrift" panose="020B0502040204020203" pitchFamily="34" charset="0"/>
              </a:rPr>
              <a:t>Benchmarking</a:t>
            </a:r>
          </a:p>
          <a:p>
            <a:r>
              <a:rPr lang="es-CO" sz="2000">
                <a:latin typeface="Bahnschrift" panose="020B0502040204020203" pitchFamily="34" charset="0"/>
              </a:rPr>
              <a:t> </a:t>
            </a:r>
          </a:p>
        </p:txBody>
      </p:sp>
      <p:sp>
        <p:nvSpPr>
          <p:cNvPr id="20" name="CuadroTexto 19">
            <a:extLst>
              <a:ext uri="{FF2B5EF4-FFF2-40B4-BE49-F238E27FC236}">
                <a16:creationId xmlns:a16="http://schemas.microsoft.com/office/drawing/2014/main" id="{A350C2A6-465F-B8B3-02E1-B606758C0C34}"/>
              </a:ext>
            </a:extLst>
          </p:cNvPr>
          <p:cNvSpPr txBox="1"/>
          <p:nvPr/>
        </p:nvSpPr>
        <p:spPr>
          <a:xfrm>
            <a:off x="1703532" y="1974029"/>
            <a:ext cx="9100456" cy="1938992"/>
          </a:xfrm>
          <a:prstGeom prst="rect">
            <a:avLst/>
          </a:prstGeom>
          <a:noFill/>
        </p:spPr>
        <p:txBody>
          <a:bodyPr wrap="square">
            <a:spAutoFit/>
          </a:bodyPr>
          <a:lstStyle/>
          <a:p>
            <a:pPr marL="342900" indent="-342900" algn="just">
              <a:buFont typeface="+mj-lt"/>
              <a:buAutoNum type="alphaUcPeriod"/>
            </a:pPr>
            <a:r>
              <a:rPr lang="es-ES" sz="2000">
                <a:effectLst/>
                <a:latin typeface="Bahnschrift" panose="020B0502040204020203" pitchFamily="34" charset="0"/>
                <a:ea typeface="Calibri" panose="020F0502020204030204" pitchFamily="34" charset="0"/>
              </a:rPr>
              <a:t>¿Cuáles son las tendencias en las geociencias?</a:t>
            </a:r>
            <a:r>
              <a:rPr lang="es-CO" sz="2000">
                <a:effectLst/>
                <a:latin typeface="Bahnschrift" panose="020B0502040204020203" pitchFamily="34" charset="0"/>
                <a:ea typeface="Calibri" panose="020F0502020204030204" pitchFamily="34" charset="0"/>
              </a:rPr>
              <a:t> </a:t>
            </a:r>
          </a:p>
          <a:p>
            <a:pPr marL="342900" indent="-342900" algn="just">
              <a:buFont typeface="+mj-lt"/>
              <a:buAutoNum type="alphaUcPeriod"/>
            </a:pPr>
            <a:r>
              <a:rPr lang="es-ES" sz="2000">
                <a:effectLst/>
                <a:latin typeface="Bahnschrift" panose="020B0502040204020203" pitchFamily="34" charset="0"/>
                <a:ea typeface="Calibri" panose="020F0502020204030204" pitchFamily="34" charset="0"/>
              </a:rPr>
              <a:t>¿Cuáles son los sectores de las Geociencias con mayor proyección?</a:t>
            </a:r>
            <a:r>
              <a:rPr lang="es-CO" sz="2000">
                <a:effectLst/>
                <a:latin typeface="Bahnschrift" panose="020B0502040204020203" pitchFamily="34" charset="0"/>
                <a:ea typeface="Calibri" panose="020F0502020204030204" pitchFamily="34" charset="0"/>
              </a:rPr>
              <a:t> </a:t>
            </a:r>
          </a:p>
          <a:p>
            <a:pPr marL="342900" indent="-342900" algn="just">
              <a:buFont typeface="+mj-lt"/>
              <a:buAutoNum type="alphaUcPeriod"/>
            </a:pPr>
            <a:r>
              <a:rPr lang="es-CO" sz="2000">
                <a:effectLst/>
                <a:latin typeface="Bahnschrift" panose="020B0502040204020203" pitchFamily="34" charset="0"/>
                <a:ea typeface="Calibri" panose="020F0502020204030204" pitchFamily="34" charset="0"/>
              </a:rPr>
              <a:t>¿Cuáles son las áreas y líneas de investigación de las mejores </a:t>
            </a:r>
            <a:r>
              <a:rPr lang="es-CO" sz="2000">
                <a:latin typeface="Bahnschrift" panose="020B0502040204020203" pitchFamily="34" charset="0"/>
                <a:ea typeface="Calibri" panose="020F0502020204030204" pitchFamily="34" charset="0"/>
              </a:rPr>
              <a:t>   </a:t>
            </a:r>
            <a:r>
              <a:rPr lang="es-CO" sz="2000">
                <a:effectLst/>
                <a:latin typeface="Bahnschrift" panose="020B0502040204020203" pitchFamily="34" charset="0"/>
                <a:ea typeface="Calibri" panose="020F0502020204030204" pitchFamily="34" charset="0"/>
              </a:rPr>
              <a:t>universidades del   mundo en el área de geología?</a:t>
            </a:r>
          </a:p>
          <a:p>
            <a:pPr marL="342900" indent="-342900" algn="just">
              <a:buFont typeface="+mj-lt"/>
              <a:buAutoNum type="alphaUcPeriod"/>
            </a:pPr>
            <a:r>
              <a:rPr lang="es-CO" sz="2000">
                <a:latin typeface="Bahnschrift" panose="020B0502040204020203" pitchFamily="34" charset="0"/>
                <a:ea typeface="Calibri" panose="020F0502020204030204" pitchFamily="34" charset="0"/>
              </a:rPr>
              <a:t>¿Qué servicios de laboratorio están ofertando las universidades en Colombia en el área de geología? </a:t>
            </a:r>
            <a:endParaRPr lang="es-CO" sz="2000">
              <a:effectLst/>
              <a:latin typeface="Bahnschrift" panose="020B0502040204020203" pitchFamily="34" charset="0"/>
              <a:ea typeface="Calibri" panose="020F0502020204030204" pitchFamily="34" charset="0"/>
            </a:endParaRPr>
          </a:p>
        </p:txBody>
      </p:sp>
      <p:sp>
        <p:nvSpPr>
          <p:cNvPr id="24" name="CuadroTexto 23">
            <a:extLst>
              <a:ext uri="{FF2B5EF4-FFF2-40B4-BE49-F238E27FC236}">
                <a16:creationId xmlns:a16="http://schemas.microsoft.com/office/drawing/2014/main" id="{11BA8291-D3A1-5179-C188-480699A02A11}"/>
              </a:ext>
            </a:extLst>
          </p:cNvPr>
          <p:cNvSpPr txBox="1"/>
          <p:nvPr/>
        </p:nvSpPr>
        <p:spPr>
          <a:xfrm>
            <a:off x="1501726" y="1414855"/>
            <a:ext cx="6098344" cy="400110"/>
          </a:xfrm>
          <a:prstGeom prst="rect">
            <a:avLst/>
          </a:prstGeom>
          <a:noFill/>
        </p:spPr>
        <p:txBody>
          <a:bodyPr wrap="square">
            <a:spAutoFit/>
          </a:bodyPr>
          <a:lstStyle/>
          <a:p>
            <a:pPr indent="180340" algn="just"/>
            <a:r>
              <a:rPr lang="es-ES" sz="2000" b="1">
                <a:effectLst/>
                <a:latin typeface="Bahnschrift" panose="020B0502040204020203" pitchFamily="34" charset="0"/>
                <a:ea typeface="Calibri" panose="020F0502020204030204" pitchFamily="34" charset="0"/>
              </a:rPr>
              <a:t>Preguntas de investigación:</a:t>
            </a:r>
          </a:p>
        </p:txBody>
      </p:sp>
    </p:spTree>
    <p:extLst>
      <p:ext uri="{BB962C8B-B14F-4D97-AF65-F5344CB8AC3E}">
        <p14:creationId xmlns:p14="http://schemas.microsoft.com/office/powerpoint/2010/main" val="3394516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136E1B27-4EB1-4D1E-B273-4B62E3A5F4A9}"/>
              </a:ext>
            </a:extLst>
          </p:cNvPr>
          <p:cNvSpPr txBox="1">
            <a:spLocks/>
          </p:cNvSpPr>
          <p:nvPr/>
        </p:nvSpPr>
        <p:spPr>
          <a:xfrm>
            <a:off x="2100202" y="166249"/>
            <a:ext cx="7618268" cy="123312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3600" b="1">
                <a:latin typeface="Bahnschrift" panose="020B0502040204020203" pitchFamily="34" charset="0"/>
              </a:rPr>
              <a:t>Sectores Identificados</a:t>
            </a:r>
            <a:endParaRPr lang="es-CO" sz="3600" b="1">
              <a:latin typeface="Bahnschrift" panose="020B0502040204020203" pitchFamily="34" charset="0"/>
            </a:endParaRPr>
          </a:p>
        </p:txBody>
      </p:sp>
      <p:sp>
        <p:nvSpPr>
          <p:cNvPr id="13" name="Título 1">
            <a:extLst>
              <a:ext uri="{FF2B5EF4-FFF2-40B4-BE49-F238E27FC236}">
                <a16:creationId xmlns:a16="http://schemas.microsoft.com/office/drawing/2014/main" id="{3D8F592E-5D96-7A9D-3D22-0E060A507817}"/>
              </a:ext>
            </a:extLst>
          </p:cNvPr>
          <p:cNvSpPr txBox="1">
            <a:spLocks/>
          </p:cNvSpPr>
          <p:nvPr/>
        </p:nvSpPr>
        <p:spPr>
          <a:xfrm flipH="1">
            <a:off x="2100202" y="1757987"/>
            <a:ext cx="9369084" cy="3889154"/>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Font typeface="Arial" panose="020B0604020202020204" pitchFamily="34" charset="0"/>
              <a:buChar char="•"/>
            </a:pPr>
            <a:r>
              <a:rPr lang="es-MX" sz="2800">
                <a:latin typeface="Bahnschrift" panose="020B0502040204020203" pitchFamily="34" charset="0"/>
              </a:rPr>
              <a:t>Sector Minero</a:t>
            </a:r>
          </a:p>
          <a:p>
            <a:endParaRPr lang="es-MX" sz="2800">
              <a:latin typeface="Bahnschrift" panose="020B0502040204020203" pitchFamily="34" charset="0"/>
            </a:endParaRPr>
          </a:p>
          <a:p>
            <a:pPr marL="457200" indent="-457200">
              <a:buFont typeface="Arial" panose="020B0604020202020204" pitchFamily="34" charset="0"/>
              <a:buChar char="•"/>
            </a:pPr>
            <a:r>
              <a:rPr lang="es-MX" sz="2800">
                <a:latin typeface="Bahnschrift" panose="020B0502040204020203" pitchFamily="34" charset="0"/>
              </a:rPr>
              <a:t>Sector Energético (</a:t>
            </a:r>
            <a:r>
              <a:rPr lang="es-CO" sz="2800">
                <a:latin typeface="Bahnschrift" panose="020B0502040204020203" pitchFamily="34" charset="0"/>
              </a:rPr>
              <a:t>hidrocarburos, el carbón y las energías renovables)</a:t>
            </a:r>
          </a:p>
          <a:p>
            <a:endParaRPr lang="es-CO" sz="2800">
              <a:latin typeface="Bahnschrift" panose="020B0502040204020203" pitchFamily="34" charset="0"/>
            </a:endParaRPr>
          </a:p>
          <a:p>
            <a:pPr marL="457200" indent="-457200">
              <a:buFont typeface="Arial" panose="020B0604020202020204" pitchFamily="34" charset="0"/>
              <a:buChar char="•"/>
            </a:pPr>
            <a:r>
              <a:rPr lang="es-CO" sz="2800">
                <a:latin typeface="Bahnschrift" panose="020B0502040204020203" pitchFamily="34" charset="0"/>
              </a:rPr>
              <a:t>Sector Ambiental y Geo-amenazas</a:t>
            </a:r>
          </a:p>
          <a:p>
            <a:endParaRPr lang="es-CO" sz="2800">
              <a:latin typeface="Bahnschrift" panose="020B0502040204020203" pitchFamily="34" charset="0"/>
            </a:endParaRPr>
          </a:p>
          <a:p>
            <a:pPr marL="457200" indent="-457200">
              <a:buFont typeface="Arial" panose="020B0604020202020204" pitchFamily="34" charset="0"/>
              <a:buChar char="•"/>
            </a:pPr>
            <a:r>
              <a:rPr lang="es-CO" sz="2800">
                <a:latin typeface="Bahnschrift" panose="020B0502040204020203" pitchFamily="34" charset="0"/>
              </a:rPr>
              <a:t>Construcción, urbanización y movilidad</a:t>
            </a:r>
          </a:p>
          <a:p>
            <a:endParaRPr lang="es-CO" sz="2800">
              <a:latin typeface="Bahnschrift" panose="020B0502040204020203" pitchFamily="34" charset="0"/>
            </a:endParaRPr>
          </a:p>
          <a:p>
            <a:pPr marL="457200" indent="-457200">
              <a:buFont typeface="Arial" panose="020B0604020202020204" pitchFamily="34" charset="0"/>
              <a:buChar char="•"/>
            </a:pPr>
            <a:r>
              <a:rPr lang="es-CO" sz="2800">
                <a:latin typeface="Bahnschrift" panose="020B0502040204020203" pitchFamily="34" charset="0"/>
              </a:rPr>
              <a:t>Sector Agrícola</a:t>
            </a:r>
            <a:endParaRPr lang="es-MX" sz="2800">
              <a:latin typeface="Bahnschrift" panose="020B0502040204020203" pitchFamily="34" charset="0"/>
            </a:endParaRPr>
          </a:p>
        </p:txBody>
      </p:sp>
    </p:spTree>
    <p:extLst>
      <p:ext uri="{BB962C8B-B14F-4D97-AF65-F5344CB8AC3E}">
        <p14:creationId xmlns:p14="http://schemas.microsoft.com/office/powerpoint/2010/main" val="7157969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7540C538-BB4C-4890-B71F-7371979D2EA8}"/>
              </a:ext>
            </a:extLst>
          </p:cNvPr>
          <p:cNvGraphicFramePr>
            <a:graphicFrameLocks noGrp="1"/>
          </p:cNvGraphicFramePr>
          <p:nvPr>
            <p:extLst>
              <p:ext uri="{D42A27DB-BD31-4B8C-83A1-F6EECF244321}">
                <p14:modId xmlns:p14="http://schemas.microsoft.com/office/powerpoint/2010/main" val="3327895014"/>
              </p:ext>
            </p:extLst>
          </p:nvPr>
        </p:nvGraphicFramePr>
        <p:xfrm>
          <a:off x="1830020" y="2378953"/>
          <a:ext cx="8163017" cy="2521204"/>
        </p:xfrm>
        <a:graphic>
          <a:graphicData uri="http://schemas.openxmlformats.org/drawingml/2006/table">
            <a:tbl>
              <a:tblPr firstRow="1" firstCol="1" bandRow="1">
                <a:tableStyleId>{16D9F66E-5EB9-4882-86FB-DCBF35E3C3E4}</a:tableStyleId>
              </a:tblPr>
              <a:tblGrid>
                <a:gridCol w="1978727">
                  <a:extLst>
                    <a:ext uri="{9D8B030D-6E8A-4147-A177-3AD203B41FA5}">
                      <a16:colId xmlns:a16="http://schemas.microsoft.com/office/drawing/2014/main" val="391193723"/>
                    </a:ext>
                  </a:extLst>
                </a:gridCol>
                <a:gridCol w="6184290">
                  <a:extLst>
                    <a:ext uri="{9D8B030D-6E8A-4147-A177-3AD203B41FA5}">
                      <a16:colId xmlns:a16="http://schemas.microsoft.com/office/drawing/2014/main" val="1974767059"/>
                    </a:ext>
                  </a:extLst>
                </a:gridCol>
              </a:tblGrid>
              <a:tr h="1714500">
                <a:tc>
                  <a:txBody>
                    <a:bodyPr/>
                    <a:lstStyle/>
                    <a:p>
                      <a:pPr indent="180340" algn="l">
                        <a:lnSpc>
                          <a:spcPct val="150000"/>
                        </a:lnSpc>
                      </a:pPr>
                      <a:r>
                        <a:rPr lang="es-CO" sz="1600">
                          <a:effectLst/>
                        </a:rPr>
                        <a:t>Sector Minero</a:t>
                      </a:r>
                      <a:endParaRPr lang="es-CO" sz="1800">
                        <a:effectLst/>
                        <a:latin typeface="Times New Roman" panose="02020603050405020304" pitchFamily="18" charset="0"/>
                        <a:ea typeface="Calibri" panose="020F0502020204030204" pitchFamily="34" charset="0"/>
                      </a:endParaRPr>
                    </a:p>
                  </a:txBody>
                  <a:tcPr marL="44450" marR="44450" marT="0" marB="0" anchor="ctr"/>
                </a:tc>
                <a:tc>
                  <a:txBody>
                    <a:bodyPr/>
                    <a:lstStyle/>
                    <a:p>
                      <a:pPr indent="180340" algn="l">
                        <a:lnSpc>
                          <a:spcPct val="150000"/>
                        </a:lnSpc>
                      </a:pPr>
                      <a:r>
                        <a:rPr lang="es-CO" sz="1600">
                          <a:effectLst/>
                        </a:rPr>
                        <a:t>-Localización de fuentes minerales: estudio de mapas geológicos e imágenes por satélite, análisis de muestras de sedimentos, estimación de la cantidad de recurso en la mina. </a:t>
                      </a:r>
                      <a:br>
                        <a:rPr lang="es-CO" sz="1600">
                          <a:effectLst/>
                        </a:rPr>
                      </a:br>
                      <a:r>
                        <a:rPr lang="es-CO" sz="1600">
                          <a:effectLst/>
                        </a:rPr>
                        <a:t>-Extracción de minerales: análisis de riesgos de la mina, estudios del agua y de acuíferos y sus movimientos, producción de mapas mineros y de modelos tridimensionales de la mina; todo ello apoyado en software especializado, análisis de núcleos, análisis de minerales.</a:t>
                      </a:r>
                      <a:endParaRPr lang="es-CO" sz="1800">
                        <a:effectLst/>
                        <a:latin typeface="Times New Roman" panose="02020603050405020304" pitchFamily="18" charset="0"/>
                        <a:ea typeface="Calibri" panose="020F0502020204030204" pitchFamily="34" charset="0"/>
                      </a:endParaRPr>
                    </a:p>
                  </a:txBody>
                  <a:tcPr marL="44450" marR="44450" marT="0" marB="0"/>
                </a:tc>
                <a:extLst>
                  <a:ext uri="{0D108BD9-81ED-4DB2-BD59-A6C34878D82A}">
                    <a16:rowId xmlns:a16="http://schemas.microsoft.com/office/drawing/2014/main" val="95787570"/>
                  </a:ext>
                </a:extLst>
              </a:tr>
            </a:tbl>
          </a:graphicData>
        </a:graphic>
      </p:graphicFrame>
      <p:sp>
        <p:nvSpPr>
          <p:cNvPr id="3" name="Título 2">
            <a:extLst>
              <a:ext uri="{FF2B5EF4-FFF2-40B4-BE49-F238E27FC236}">
                <a16:creationId xmlns:a16="http://schemas.microsoft.com/office/drawing/2014/main" id="{D4CEAAAD-8D84-ECB5-7CD5-109551AA5D36}"/>
              </a:ext>
            </a:extLst>
          </p:cNvPr>
          <p:cNvSpPr>
            <a:spLocks noGrp="1"/>
          </p:cNvSpPr>
          <p:nvPr>
            <p:ph type="title"/>
          </p:nvPr>
        </p:nvSpPr>
        <p:spPr>
          <a:xfrm>
            <a:off x="1830020" y="602034"/>
            <a:ext cx="7524995" cy="1325563"/>
          </a:xfrm>
        </p:spPr>
        <p:txBody>
          <a:bodyPr/>
          <a:lstStyle/>
          <a:p>
            <a:r>
              <a:rPr lang="es-CO" b="1"/>
              <a:t>Requerimientos por sector</a:t>
            </a:r>
          </a:p>
        </p:txBody>
      </p:sp>
    </p:spTree>
    <p:extLst>
      <p:ext uri="{BB962C8B-B14F-4D97-AF65-F5344CB8AC3E}">
        <p14:creationId xmlns:p14="http://schemas.microsoft.com/office/powerpoint/2010/main" val="3910997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7540C538-BB4C-4890-B71F-7371979D2EA8}"/>
              </a:ext>
            </a:extLst>
          </p:cNvPr>
          <p:cNvGraphicFramePr>
            <a:graphicFrameLocks noGrp="1"/>
          </p:cNvGraphicFramePr>
          <p:nvPr>
            <p:extLst>
              <p:ext uri="{D42A27DB-BD31-4B8C-83A1-F6EECF244321}">
                <p14:modId xmlns:p14="http://schemas.microsoft.com/office/powerpoint/2010/main" val="2693274234"/>
              </p:ext>
            </p:extLst>
          </p:nvPr>
        </p:nvGraphicFramePr>
        <p:xfrm>
          <a:off x="1830019" y="882326"/>
          <a:ext cx="8163017" cy="1645935"/>
        </p:xfrm>
        <a:graphic>
          <a:graphicData uri="http://schemas.openxmlformats.org/drawingml/2006/table">
            <a:tbl>
              <a:tblPr firstRow="1" firstCol="1" bandRow="1">
                <a:tableStyleId>{16D9F66E-5EB9-4882-86FB-DCBF35E3C3E4}</a:tableStyleId>
              </a:tblPr>
              <a:tblGrid>
                <a:gridCol w="1978727">
                  <a:extLst>
                    <a:ext uri="{9D8B030D-6E8A-4147-A177-3AD203B41FA5}">
                      <a16:colId xmlns:a16="http://schemas.microsoft.com/office/drawing/2014/main" val="391193723"/>
                    </a:ext>
                  </a:extLst>
                </a:gridCol>
                <a:gridCol w="6184290">
                  <a:extLst>
                    <a:ext uri="{9D8B030D-6E8A-4147-A177-3AD203B41FA5}">
                      <a16:colId xmlns:a16="http://schemas.microsoft.com/office/drawing/2014/main" val="1974767059"/>
                    </a:ext>
                  </a:extLst>
                </a:gridCol>
              </a:tblGrid>
              <a:tr h="1645935">
                <a:tc>
                  <a:txBody>
                    <a:bodyPr/>
                    <a:lstStyle/>
                    <a:p>
                      <a:pPr indent="180340" algn="l">
                        <a:lnSpc>
                          <a:spcPct val="150000"/>
                        </a:lnSpc>
                      </a:pPr>
                      <a:r>
                        <a:rPr lang="es-CO" sz="1600" b="1">
                          <a:solidFill>
                            <a:srgbClr val="000000"/>
                          </a:solidFill>
                          <a:effectLst/>
                          <a:latin typeface="+mj-lt"/>
                          <a:ea typeface="Times New Roman" panose="02020603050405020304" pitchFamily="18" charset="0"/>
                        </a:rPr>
                        <a:t>Sector del carbón (Minero-energético)</a:t>
                      </a:r>
                      <a:br>
                        <a:rPr lang="es-CO" sz="1600" b="1">
                          <a:effectLst/>
                          <a:latin typeface="+mj-lt"/>
                          <a:ea typeface="Calibri" panose="020F0502020204030204" pitchFamily="34" charset="0"/>
                        </a:rPr>
                      </a:br>
                      <a:endParaRPr lang="es-CO" sz="1600">
                        <a:effectLst/>
                        <a:latin typeface="+mj-lt"/>
                        <a:ea typeface="Calibri" panose="020F0502020204030204" pitchFamily="34" charset="0"/>
                      </a:endParaRPr>
                    </a:p>
                  </a:txBody>
                  <a:tcPr marL="44450" marR="44450" marT="0" marB="0" anchor="ctr"/>
                </a:tc>
                <a:tc>
                  <a:txBody>
                    <a:bodyPr/>
                    <a:lstStyle/>
                    <a:p>
                      <a:pPr indent="180340" algn="l">
                        <a:lnSpc>
                          <a:spcPct val="150000"/>
                        </a:lnSpc>
                      </a:pPr>
                      <a:r>
                        <a:rPr lang="es-CO" sz="1600">
                          <a:solidFill>
                            <a:srgbClr val="000000"/>
                          </a:solidFill>
                          <a:effectLst/>
                          <a:latin typeface="+mj-lt"/>
                          <a:ea typeface="Times New Roman" panose="02020603050405020304" pitchFamily="18" charset="0"/>
                        </a:rPr>
                        <a:t>Localización de áreas carboníferas. </a:t>
                      </a:r>
                      <a:endParaRPr lang="es-CO" sz="1600">
                        <a:effectLst/>
                        <a:latin typeface="+mj-lt"/>
                        <a:ea typeface="Calibri" panose="020F0502020204030204" pitchFamily="34" charset="0"/>
                      </a:endParaRPr>
                    </a:p>
                    <a:p>
                      <a:pPr indent="180340" algn="l">
                        <a:lnSpc>
                          <a:spcPct val="150000"/>
                        </a:lnSpc>
                      </a:pPr>
                      <a:r>
                        <a:rPr lang="es-CO" sz="1600">
                          <a:solidFill>
                            <a:srgbClr val="000000"/>
                          </a:solidFill>
                          <a:effectLst/>
                          <a:latin typeface="+mj-lt"/>
                          <a:ea typeface="Times New Roman" panose="02020603050405020304" pitchFamily="18" charset="0"/>
                        </a:rPr>
                        <a:t>Localización de fuentes renovables de carbono.</a:t>
                      </a:r>
                      <a:br>
                        <a:rPr lang="es-CO" sz="1600">
                          <a:effectLst/>
                          <a:latin typeface="+mj-lt"/>
                          <a:ea typeface="Calibri" panose="020F0502020204030204" pitchFamily="34" charset="0"/>
                        </a:rPr>
                      </a:br>
                      <a:r>
                        <a:rPr lang="es-CO" sz="1600">
                          <a:solidFill>
                            <a:srgbClr val="000000"/>
                          </a:solidFill>
                          <a:effectLst/>
                          <a:latin typeface="+mj-lt"/>
                          <a:ea typeface="Times New Roman" panose="02020603050405020304" pitchFamily="18" charset="0"/>
                        </a:rPr>
                        <a:t>Estudios de calidad del carbón.</a:t>
                      </a:r>
                      <a:endParaRPr lang="es-CO" sz="1600">
                        <a:effectLst/>
                        <a:latin typeface="+mj-lt"/>
                        <a:ea typeface="Calibri" panose="020F0502020204030204" pitchFamily="34" charset="0"/>
                      </a:endParaRPr>
                    </a:p>
                    <a:p>
                      <a:pPr indent="180340" algn="l">
                        <a:lnSpc>
                          <a:spcPct val="150000"/>
                        </a:lnSpc>
                      </a:pPr>
                      <a:r>
                        <a:rPr lang="es-CO" sz="1600">
                          <a:solidFill>
                            <a:srgbClr val="000000"/>
                          </a:solidFill>
                          <a:effectLst/>
                          <a:latin typeface="+mj-lt"/>
                          <a:ea typeface="Times New Roman" panose="02020603050405020304" pitchFamily="18" charset="0"/>
                        </a:rPr>
                        <a:t>Estudio de espesor de lecho o veta del carbón</a:t>
                      </a:r>
                    </a:p>
                  </a:txBody>
                  <a:tcPr marL="44450" marR="44450" marT="0" marB="0"/>
                </a:tc>
                <a:extLst>
                  <a:ext uri="{0D108BD9-81ED-4DB2-BD59-A6C34878D82A}">
                    <a16:rowId xmlns:a16="http://schemas.microsoft.com/office/drawing/2014/main" val="95787570"/>
                  </a:ext>
                </a:extLst>
              </a:tr>
            </a:tbl>
          </a:graphicData>
        </a:graphic>
      </p:graphicFrame>
      <p:graphicFrame>
        <p:nvGraphicFramePr>
          <p:cNvPr id="13" name="Tabla 12">
            <a:extLst>
              <a:ext uri="{FF2B5EF4-FFF2-40B4-BE49-F238E27FC236}">
                <a16:creationId xmlns:a16="http://schemas.microsoft.com/office/drawing/2014/main" id="{206A0D07-4D16-E05E-A8AB-D94BF4FB7FA5}"/>
              </a:ext>
            </a:extLst>
          </p:cNvPr>
          <p:cNvGraphicFramePr>
            <a:graphicFrameLocks noGrp="1"/>
          </p:cNvGraphicFramePr>
          <p:nvPr>
            <p:extLst>
              <p:ext uri="{D42A27DB-BD31-4B8C-83A1-F6EECF244321}">
                <p14:modId xmlns:p14="http://schemas.microsoft.com/office/powerpoint/2010/main" val="1288647303"/>
              </p:ext>
            </p:extLst>
          </p:nvPr>
        </p:nvGraphicFramePr>
        <p:xfrm>
          <a:off x="1830020" y="2885213"/>
          <a:ext cx="8163017" cy="2888234"/>
        </p:xfrm>
        <a:graphic>
          <a:graphicData uri="http://schemas.openxmlformats.org/drawingml/2006/table">
            <a:tbl>
              <a:tblPr firstRow="1" firstCol="1" bandRow="1">
                <a:tableStyleId>{16D9F66E-5EB9-4882-86FB-DCBF35E3C3E4}</a:tableStyleId>
              </a:tblPr>
              <a:tblGrid>
                <a:gridCol w="1978727">
                  <a:extLst>
                    <a:ext uri="{9D8B030D-6E8A-4147-A177-3AD203B41FA5}">
                      <a16:colId xmlns:a16="http://schemas.microsoft.com/office/drawing/2014/main" val="391193723"/>
                    </a:ext>
                  </a:extLst>
                </a:gridCol>
                <a:gridCol w="6184290">
                  <a:extLst>
                    <a:ext uri="{9D8B030D-6E8A-4147-A177-3AD203B41FA5}">
                      <a16:colId xmlns:a16="http://schemas.microsoft.com/office/drawing/2014/main" val="1974767059"/>
                    </a:ext>
                  </a:extLst>
                </a:gridCol>
              </a:tblGrid>
              <a:tr h="1714500">
                <a:tc>
                  <a:txBody>
                    <a:bodyPr/>
                    <a:lstStyle/>
                    <a:p>
                      <a:pPr indent="180340" algn="l">
                        <a:lnSpc>
                          <a:spcPct val="150000"/>
                        </a:lnSpc>
                      </a:pPr>
                      <a:r>
                        <a:rPr lang="es-CO" sz="1600" b="1">
                          <a:solidFill>
                            <a:srgbClr val="000000"/>
                          </a:solidFill>
                          <a:effectLst/>
                          <a:latin typeface="+mj-lt"/>
                          <a:ea typeface="Times New Roman" panose="02020603050405020304" pitchFamily="18" charset="0"/>
                        </a:rPr>
                        <a:t>Sector Hidrocarburos</a:t>
                      </a:r>
                      <a:endParaRPr lang="es-CO" sz="1600">
                        <a:effectLst/>
                        <a:latin typeface="+mj-lt"/>
                        <a:ea typeface="Calibri" panose="020F0502020204030204" pitchFamily="34" charset="0"/>
                      </a:endParaRPr>
                    </a:p>
                  </a:txBody>
                  <a:tcPr marL="44450" marR="44450" marT="0" marB="0" anchor="ctr"/>
                </a:tc>
                <a:tc>
                  <a:txBody>
                    <a:bodyPr/>
                    <a:lstStyle/>
                    <a:p>
                      <a:pPr indent="180340" algn="l">
                        <a:lnSpc>
                          <a:spcPct val="150000"/>
                        </a:lnSpc>
                      </a:pPr>
                      <a:r>
                        <a:rPr lang="es-CO" sz="1600">
                          <a:solidFill>
                            <a:srgbClr val="000000"/>
                          </a:solidFill>
                          <a:effectLst/>
                          <a:latin typeface="+mj-lt"/>
                          <a:ea typeface="Times New Roman" panose="02020603050405020304" pitchFamily="18" charset="0"/>
                        </a:rPr>
                        <a:t>Estudio de rocas sedimentarias.</a:t>
                      </a:r>
                      <a:endParaRPr lang="es-CO" sz="1600">
                        <a:effectLst/>
                        <a:latin typeface="+mj-lt"/>
                        <a:ea typeface="Calibri" panose="020F0502020204030204" pitchFamily="34" charset="0"/>
                      </a:endParaRPr>
                    </a:p>
                    <a:p>
                      <a:pPr indent="180340" algn="l">
                        <a:lnSpc>
                          <a:spcPct val="150000"/>
                        </a:lnSpc>
                      </a:pPr>
                      <a:r>
                        <a:rPr lang="es-CO" sz="1600">
                          <a:solidFill>
                            <a:srgbClr val="000000"/>
                          </a:solidFill>
                          <a:effectLst/>
                          <a:latin typeface="+mj-lt"/>
                          <a:ea typeface="Times New Roman" panose="02020603050405020304" pitchFamily="18" charset="0"/>
                        </a:rPr>
                        <a:t>Búsqueda de depósitos de petróleo.</a:t>
                      </a:r>
                      <a:br>
                        <a:rPr lang="es-CO" sz="1600">
                          <a:effectLst/>
                          <a:latin typeface="+mj-lt"/>
                          <a:ea typeface="Calibri" panose="020F0502020204030204" pitchFamily="34" charset="0"/>
                        </a:rPr>
                      </a:br>
                      <a:r>
                        <a:rPr lang="es-CO" sz="1600">
                          <a:solidFill>
                            <a:srgbClr val="000000"/>
                          </a:solidFill>
                          <a:effectLst/>
                          <a:latin typeface="+mj-lt"/>
                          <a:ea typeface="Times New Roman" panose="02020603050405020304" pitchFamily="18" charset="0"/>
                        </a:rPr>
                        <a:t>Mapeo de superficies del suelo y del subsuelo.</a:t>
                      </a:r>
                      <a:br>
                        <a:rPr lang="es-CO" sz="1600">
                          <a:effectLst/>
                          <a:latin typeface="+mj-lt"/>
                          <a:ea typeface="Calibri" panose="020F0502020204030204" pitchFamily="34" charset="0"/>
                        </a:rPr>
                      </a:br>
                      <a:r>
                        <a:rPr lang="es-CO" sz="1600">
                          <a:solidFill>
                            <a:srgbClr val="000000"/>
                          </a:solidFill>
                          <a:effectLst/>
                          <a:latin typeface="+mj-lt"/>
                          <a:ea typeface="Times New Roman" panose="02020603050405020304" pitchFamily="18" charset="0"/>
                        </a:rPr>
                        <a:t>Muestreo de aguas superficiales de pantano.</a:t>
                      </a:r>
                      <a:br>
                        <a:rPr lang="es-CO" sz="1600">
                          <a:effectLst/>
                          <a:latin typeface="+mj-lt"/>
                          <a:ea typeface="Calibri" panose="020F0502020204030204" pitchFamily="34" charset="0"/>
                        </a:rPr>
                      </a:br>
                      <a:r>
                        <a:rPr lang="es-CO" sz="1600">
                          <a:solidFill>
                            <a:srgbClr val="000000"/>
                          </a:solidFill>
                          <a:effectLst/>
                          <a:latin typeface="+mj-lt"/>
                          <a:ea typeface="Times New Roman" panose="02020603050405020304" pitchFamily="18" charset="0"/>
                        </a:rPr>
                        <a:t>Estudios de Geo-sísmica.</a:t>
                      </a:r>
                      <a:br>
                        <a:rPr lang="es-CO" sz="1600">
                          <a:effectLst/>
                          <a:latin typeface="+mj-lt"/>
                          <a:ea typeface="Calibri" panose="020F0502020204030204" pitchFamily="34" charset="0"/>
                        </a:rPr>
                      </a:br>
                      <a:r>
                        <a:rPr lang="es-CO" sz="1600">
                          <a:solidFill>
                            <a:srgbClr val="000000"/>
                          </a:solidFill>
                          <a:effectLst/>
                          <a:latin typeface="+mj-lt"/>
                          <a:ea typeface="Times New Roman" panose="02020603050405020304" pitchFamily="18" charset="0"/>
                        </a:rPr>
                        <a:t>Estudios de muestras de núcleo de profundidad.</a:t>
                      </a:r>
                      <a:endParaRPr lang="es-CO" sz="1600">
                        <a:effectLst/>
                        <a:latin typeface="+mj-lt"/>
                        <a:ea typeface="Calibri" panose="020F0502020204030204" pitchFamily="34" charset="0"/>
                      </a:endParaRPr>
                    </a:p>
                    <a:p>
                      <a:pPr indent="180340" algn="l">
                        <a:lnSpc>
                          <a:spcPct val="150000"/>
                        </a:lnSpc>
                      </a:pPr>
                      <a:r>
                        <a:rPr lang="es-CO" sz="1600">
                          <a:solidFill>
                            <a:srgbClr val="000000"/>
                          </a:solidFill>
                          <a:effectLst/>
                          <a:latin typeface="+mj-lt"/>
                          <a:ea typeface="Times New Roman" panose="02020603050405020304" pitchFamily="18" charset="0"/>
                        </a:rPr>
                        <a:t>Estudios de rocas de yacimientos (espesor, porosidad y permeabilidad).</a:t>
                      </a:r>
                      <a:br>
                        <a:rPr lang="es-CO" sz="1600">
                          <a:effectLst/>
                          <a:latin typeface="+mj-lt"/>
                          <a:ea typeface="Calibri" panose="020F0502020204030204" pitchFamily="34" charset="0"/>
                        </a:rPr>
                      </a:br>
                      <a:r>
                        <a:rPr lang="es-CO" sz="1600">
                          <a:solidFill>
                            <a:srgbClr val="000000"/>
                          </a:solidFill>
                          <a:effectLst/>
                          <a:latin typeface="+mj-lt"/>
                          <a:ea typeface="Times New Roman" panose="02020603050405020304" pitchFamily="18" charset="0"/>
                        </a:rPr>
                        <a:t>Predicción de suministros de petróleo.</a:t>
                      </a:r>
                      <a:endParaRPr lang="es-CO" sz="1600">
                        <a:effectLst/>
                        <a:latin typeface="+mj-lt"/>
                        <a:ea typeface="Calibri" panose="020F0502020204030204" pitchFamily="34" charset="0"/>
                      </a:endParaRPr>
                    </a:p>
                  </a:txBody>
                  <a:tcPr marL="44450" marR="44450" marT="0" marB="0"/>
                </a:tc>
                <a:extLst>
                  <a:ext uri="{0D108BD9-81ED-4DB2-BD59-A6C34878D82A}">
                    <a16:rowId xmlns:a16="http://schemas.microsoft.com/office/drawing/2014/main" val="95787570"/>
                  </a:ext>
                </a:extLst>
              </a:tr>
            </a:tbl>
          </a:graphicData>
        </a:graphic>
      </p:graphicFrame>
    </p:spTree>
    <p:extLst>
      <p:ext uri="{BB962C8B-B14F-4D97-AF65-F5344CB8AC3E}">
        <p14:creationId xmlns:p14="http://schemas.microsoft.com/office/powerpoint/2010/main" val="3265258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7540C538-BB4C-4890-B71F-7371979D2EA8}"/>
              </a:ext>
            </a:extLst>
          </p:cNvPr>
          <p:cNvGraphicFramePr>
            <a:graphicFrameLocks noGrp="1"/>
          </p:cNvGraphicFramePr>
          <p:nvPr>
            <p:extLst>
              <p:ext uri="{D42A27DB-BD31-4B8C-83A1-F6EECF244321}">
                <p14:modId xmlns:p14="http://schemas.microsoft.com/office/powerpoint/2010/main" val="400016318"/>
              </p:ext>
            </p:extLst>
          </p:nvPr>
        </p:nvGraphicFramePr>
        <p:xfrm>
          <a:off x="1499558" y="1383312"/>
          <a:ext cx="9192883" cy="3253994"/>
        </p:xfrm>
        <a:graphic>
          <a:graphicData uri="http://schemas.openxmlformats.org/drawingml/2006/table">
            <a:tbl>
              <a:tblPr firstRow="1" firstCol="1" bandRow="1">
                <a:tableStyleId>{16D9F66E-5EB9-4882-86FB-DCBF35E3C3E4}</a:tableStyleId>
              </a:tblPr>
              <a:tblGrid>
                <a:gridCol w="2228368">
                  <a:extLst>
                    <a:ext uri="{9D8B030D-6E8A-4147-A177-3AD203B41FA5}">
                      <a16:colId xmlns:a16="http://schemas.microsoft.com/office/drawing/2014/main" val="391193723"/>
                    </a:ext>
                  </a:extLst>
                </a:gridCol>
                <a:gridCol w="6964515">
                  <a:extLst>
                    <a:ext uri="{9D8B030D-6E8A-4147-A177-3AD203B41FA5}">
                      <a16:colId xmlns:a16="http://schemas.microsoft.com/office/drawing/2014/main" val="1974767059"/>
                    </a:ext>
                  </a:extLst>
                </a:gridCol>
              </a:tblGrid>
              <a:tr h="1714500">
                <a:tc>
                  <a:txBody>
                    <a:bodyPr/>
                    <a:lstStyle/>
                    <a:p>
                      <a:pPr indent="180340" algn="l">
                        <a:lnSpc>
                          <a:spcPct val="150000"/>
                        </a:lnSpc>
                      </a:pPr>
                      <a:r>
                        <a:rPr lang="es-CO" sz="1600" b="1">
                          <a:solidFill>
                            <a:srgbClr val="000000"/>
                          </a:solidFill>
                          <a:effectLst/>
                          <a:latin typeface="+mj-lt"/>
                          <a:ea typeface="Times New Roman" panose="02020603050405020304" pitchFamily="18" charset="0"/>
                        </a:rPr>
                        <a:t>Sector de energías renovables</a:t>
                      </a:r>
                      <a:endParaRPr lang="es-CO" sz="1600">
                        <a:effectLst/>
                        <a:latin typeface="+mj-lt"/>
                        <a:ea typeface="Calibri" panose="020F0502020204030204" pitchFamily="34" charset="0"/>
                      </a:endParaRPr>
                    </a:p>
                  </a:txBody>
                  <a:tcPr marL="44450" marR="44450" marT="0" marB="0" anchor="ctr"/>
                </a:tc>
                <a:tc>
                  <a:txBody>
                    <a:bodyPr/>
                    <a:lstStyle/>
                    <a:p>
                      <a:pPr indent="180340" algn="l">
                        <a:lnSpc>
                          <a:spcPct val="150000"/>
                        </a:lnSpc>
                      </a:pPr>
                      <a:r>
                        <a:rPr lang="es-CO" sz="1600" i="1">
                          <a:solidFill>
                            <a:srgbClr val="000000"/>
                          </a:solidFill>
                          <a:effectLst/>
                          <a:latin typeface="+mj-lt"/>
                          <a:ea typeface="Times New Roman" panose="02020603050405020304" pitchFamily="18" charset="0"/>
                        </a:rPr>
                        <a:t>Energía geotérmica:</a:t>
                      </a:r>
                      <a:r>
                        <a:rPr lang="es-CO" sz="1600">
                          <a:solidFill>
                            <a:srgbClr val="000000"/>
                          </a:solidFill>
                          <a:effectLst/>
                          <a:latin typeface="+mj-lt"/>
                          <a:ea typeface="Times New Roman" panose="02020603050405020304" pitchFamily="18" charset="0"/>
                        </a:rPr>
                        <a:t> búsqueda de yacimientos geotérmicos, diseño y dirección de ejecución del campo de captación, predicción de capacidad de intercambio, pruebas de respuesta térmica, ensayos de bombeo, identificación de presencia de acuíferos, participación en el diseño de centrales geotérmicas. </a:t>
                      </a:r>
                      <a:br>
                        <a:rPr lang="es-CO" sz="1600">
                          <a:solidFill>
                            <a:srgbClr val="000000"/>
                          </a:solidFill>
                          <a:effectLst/>
                          <a:latin typeface="+mj-lt"/>
                          <a:ea typeface="Times New Roman" panose="02020603050405020304" pitchFamily="18" charset="0"/>
                        </a:rPr>
                      </a:br>
                      <a:r>
                        <a:rPr lang="es-CO" sz="1600" i="1">
                          <a:solidFill>
                            <a:srgbClr val="000000"/>
                          </a:solidFill>
                          <a:effectLst/>
                          <a:latin typeface="+mj-lt"/>
                          <a:ea typeface="Times New Roman" panose="02020603050405020304" pitchFamily="18" charset="0"/>
                        </a:rPr>
                        <a:t>Transición energética:</a:t>
                      </a:r>
                      <a:r>
                        <a:rPr lang="es-CO" sz="1600">
                          <a:solidFill>
                            <a:srgbClr val="000000"/>
                          </a:solidFill>
                          <a:effectLst/>
                          <a:latin typeface="+mj-lt"/>
                          <a:ea typeface="Times New Roman" panose="02020603050405020304" pitchFamily="18" charset="0"/>
                        </a:rPr>
                        <a:t> </a:t>
                      </a:r>
                      <a:endParaRPr lang="es-CO" sz="1600">
                        <a:effectLst/>
                        <a:latin typeface="+mj-lt"/>
                        <a:ea typeface="Calibri" panose="020F0502020204030204" pitchFamily="34" charset="0"/>
                      </a:endParaRPr>
                    </a:p>
                    <a:p>
                      <a:pPr indent="180340" algn="l">
                        <a:lnSpc>
                          <a:spcPct val="150000"/>
                        </a:lnSpc>
                      </a:pPr>
                      <a:r>
                        <a:rPr lang="es-CO" sz="1600">
                          <a:solidFill>
                            <a:srgbClr val="000000"/>
                          </a:solidFill>
                          <a:effectLst/>
                          <a:latin typeface="+mj-lt"/>
                          <a:ea typeface="Times New Roman" panose="02020603050405020304" pitchFamily="18" charset="0"/>
                        </a:rPr>
                        <a:t>Búsqueda de fuentes confiables y sostenibles para el suministro de recursos críticos como cobre, litio, níquel, cobalto, tungsteno, indio, galio, germanio y elementos de tierras raras en los que se basan tecnologías de energía limpia para sustentar la transición energética. </a:t>
                      </a:r>
                      <a:endParaRPr lang="es-CO" sz="1600">
                        <a:effectLst/>
                        <a:latin typeface="+mj-lt"/>
                        <a:ea typeface="Calibri" panose="020F0502020204030204" pitchFamily="34" charset="0"/>
                      </a:endParaRPr>
                    </a:p>
                  </a:txBody>
                  <a:tcPr marL="44450" marR="44450" marT="0" marB="0"/>
                </a:tc>
                <a:extLst>
                  <a:ext uri="{0D108BD9-81ED-4DB2-BD59-A6C34878D82A}">
                    <a16:rowId xmlns:a16="http://schemas.microsoft.com/office/drawing/2014/main" val="95787570"/>
                  </a:ext>
                </a:extLst>
              </a:tr>
            </a:tbl>
          </a:graphicData>
        </a:graphic>
      </p:graphicFrame>
    </p:spTree>
    <p:extLst>
      <p:ext uri="{BB962C8B-B14F-4D97-AF65-F5344CB8AC3E}">
        <p14:creationId xmlns:p14="http://schemas.microsoft.com/office/powerpoint/2010/main" val="5180040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7540C538-BB4C-4890-B71F-7371979D2EA8}"/>
              </a:ext>
            </a:extLst>
          </p:cNvPr>
          <p:cNvGraphicFramePr>
            <a:graphicFrameLocks noGrp="1"/>
          </p:cNvGraphicFramePr>
          <p:nvPr>
            <p:extLst>
              <p:ext uri="{D42A27DB-BD31-4B8C-83A1-F6EECF244321}">
                <p14:modId xmlns:p14="http://schemas.microsoft.com/office/powerpoint/2010/main" val="231050750"/>
              </p:ext>
            </p:extLst>
          </p:nvPr>
        </p:nvGraphicFramePr>
        <p:xfrm>
          <a:off x="1587240" y="1383312"/>
          <a:ext cx="9017519" cy="3253994"/>
        </p:xfrm>
        <a:graphic>
          <a:graphicData uri="http://schemas.openxmlformats.org/drawingml/2006/table">
            <a:tbl>
              <a:tblPr firstRow="1" firstCol="1" bandRow="1">
                <a:tableStyleId>{16D9F66E-5EB9-4882-86FB-DCBF35E3C3E4}</a:tableStyleId>
              </a:tblPr>
              <a:tblGrid>
                <a:gridCol w="2185860">
                  <a:extLst>
                    <a:ext uri="{9D8B030D-6E8A-4147-A177-3AD203B41FA5}">
                      <a16:colId xmlns:a16="http://schemas.microsoft.com/office/drawing/2014/main" val="391193723"/>
                    </a:ext>
                  </a:extLst>
                </a:gridCol>
                <a:gridCol w="6831659">
                  <a:extLst>
                    <a:ext uri="{9D8B030D-6E8A-4147-A177-3AD203B41FA5}">
                      <a16:colId xmlns:a16="http://schemas.microsoft.com/office/drawing/2014/main" val="1974767059"/>
                    </a:ext>
                  </a:extLst>
                </a:gridCol>
              </a:tblGrid>
              <a:tr h="1714500">
                <a:tc>
                  <a:txBody>
                    <a:bodyPr/>
                    <a:lstStyle/>
                    <a:p>
                      <a:pPr indent="180340" algn="l">
                        <a:lnSpc>
                          <a:spcPct val="150000"/>
                        </a:lnSpc>
                      </a:pPr>
                      <a:r>
                        <a:rPr lang="es-CO" sz="1600" b="1">
                          <a:solidFill>
                            <a:srgbClr val="000000"/>
                          </a:solidFill>
                          <a:effectLst/>
                          <a:latin typeface="+mj-lt"/>
                          <a:ea typeface="Times New Roman" panose="02020603050405020304" pitchFamily="18" charset="0"/>
                        </a:rPr>
                        <a:t>Geo-amenazas (riesgos geológicos) y control de riesgos naturales</a:t>
                      </a:r>
                      <a:endParaRPr lang="es-CO" sz="1600">
                        <a:effectLst/>
                        <a:latin typeface="+mj-lt"/>
                        <a:ea typeface="Calibri" panose="020F0502020204030204" pitchFamily="34" charset="0"/>
                      </a:endParaRPr>
                    </a:p>
                  </a:txBody>
                  <a:tcPr marL="44450" marR="44450" marT="0" marB="0" anchor="ctr"/>
                </a:tc>
                <a:tc>
                  <a:txBody>
                    <a:bodyPr/>
                    <a:lstStyle/>
                    <a:p>
                      <a:pPr indent="180340" algn="l">
                        <a:lnSpc>
                          <a:spcPct val="150000"/>
                        </a:lnSpc>
                      </a:pPr>
                      <a:r>
                        <a:rPr lang="es-CO" sz="1600" i="1">
                          <a:solidFill>
                            <a:srgbClr val="000000"/>
                          </a:solidFill>
                          <a:effectLst/>
                          <a:latin typeface="+mj-lt"/>
                          <a:ea typeface="Times New Roman" panose="02020603050405020304" pitchFamily="18" charset="0"/>
                        </a:rPr>
                        <a:t>-Vigilancia y estudio a volcanes y su actividad.</a:t>
                      </a:r>
                      <a:endParaRPr lang="es-CO" sz="1600">
                        <a:effectLst/>
                        <a:latin typeface="+mj-lt"/>
                        <a:ea typeface="Calibri" panose="020F0502020204030204" pitchFamily="34" charset="0"/>
                      </a:endParaRPr>
                    </a:p>
                    <a:p>
                      <a:pPr indent="180340" algn="l">
                        <a:lnSpc>
                          <a:spcPct val="150000"/>
                        </a:lnSpc>
                      </a:pPr>
                      <a:r>
                        <a:rPr lang="es-CO" sz="1600" i="1">
                          <a:solidFill>
                            <a:srgbClr val="000000"/>
                          </a:solidFill>
                          <a:effectLst/>
                          <a:latin typeface="+mj-lt"/>
                          <a:ea typeface="Times New Roman" panose="02020603050405020304" pitchFamily="18" charset="0"/>
                        </a:rPr>
                        <a:t>- Evaluación de riesgo, predicción y estudio de:</a:t>
                      </a:r>
                      <a:endParaRPr lang="es-CO" sz="1600">
                        <a:effectLst/>
                        <a:latin typeface="+mj-lt"/>
                        <a:ea typeface="Calibri" panose="020F0502020204030204" pitchFamily="34" charset="0"/>
                      </a:endParaRPr>
                    </a:p>
                    <a:p>
                      <a:pPr indent="180340" algn="l">
                        <a:lnSpc>
                          <a:spcPct val="150000"/>
                        </a:lnSpc>
                      </a:pPr>
                      <a:r>
                        <a:rPr lang="es-CO" sz="1600">
                          <a:solidFill>
                            <a:srgbClr val="000000"/>
                          </a:solidFill>
                          <a:effectLst/>
                          <a:latin typeface="+mj-lt"/>
                          <a:ea typeface="Times New Roman" panose="02020603050405020304" pitchFamily="18" charset="0"/>
                        </a:rPr>
                        <a:t>Procesos geodinámicos externos (Erosión, colapsos, deslizamientos, erosión, etc.).</a:t>
                      </a:r>
                      <a:endParaRPr lang="es-CO" sz="1600">
                        <a:effectLst/>
                        <a:latin typeface="+mj-lt"/>
                        <a:ea typeface="Calibri" panose="020F0502020204030204" pitchFamily="34" charset="0"/>
                      </a:endParaRPr>
                    </a:p>
                    <a:p>
                      <a:pPr indent="180340" algn="l">
                        <a:lnSpc>
                          <a:spcPct val="150000"/>
                        </a:lnSpc>
                      </a:pPr>
                      <a:r>
                        <a:rPr lang="es-CO" sz="1600">
                          <a:solidFill>
                            <a:srgbClr val="000000"/>
                          </a:solidFill>
                          <a:effectLst/>
                          <a:latin typeface="+mj-lt"/>
                          <a:ea typeface="Times New Roman" panose="02020603050405020304" pitchFamily="18" charset="0"/>
                        </a:rPr>
                        <a:t>Procesos geodinámicos internos (Sismos, Terremotos, Vulcanismo).</a:t>
                      </a:r>
                      <a:endParaRPr lang="es-CO" sz="1600">
                        <a:effectLst/>
                        <a:latin typeface="+mj-lt"/>
                        <a:ea typeface="Calibri" panose="020F0502020204030204" pitchFamily="34" charset="0"/>
                      </a:endParaRPr>
                    </a:p>
                    <a:p>
                      <a:pPr indent="180340" algn="l">
                        <a:lnSpc>
                          <a:spcPct val="150000"/>
                        </a:lnSpc>
                      </a:pPr>
                      <a:r>
                        <a:rPr lang="es-CO" sz="1600">
                          <a:effectLst/>
                          <a:latin typeface="+mj-lt"/>
                          <a:ea typeface="Calibri" panose="020F0502020204030204" pitchFamily="34" charset="0"/>
                        </a:rPr>
                        <a:t>Procesos meteorológicos (Aludes, Lluvias torrenciales, Tornados, Huracanes, </a:t>
                      </a:r>
                      <a:r>
                        <a:rPr lang="es-CO" sz="1600" err="1">
                          <a:effectLst/>
                          <a:latin typeface="+mj-lt"/>
                          <a:ea typeface="Calibri" panose="020F0502020204030204" pitchFamily="34" charset="0"/>
                        </a:rPr>
                        <a:t>etc</a:t>
                      </a:r>
                      <a:r>
                        <a:rPr lang="es-CO" sz="1600">
                          <a:effectLst/>
                          <a:latin typeface="+mj-lt"/>
                          <a:ea typeface="Calibri" panose="020F0502020204030204" pitchFamily="34" charset="0"/>
                        </a:rPr>
                        <a:t>).</a:t>
                      </a:r>
                    </a:p>
                    <a:p>
                      <a:pPr indent="180340" algn="l">
                        <a:lnSpc>
                          <a:spcPct val="150000"/>
                        </a:lnSpc>
                      </a:pPr>
                      <a:r>
                        <a:rPr lang="es-CO" sz="1600">
                          <a:solidFill>
                            <a:srgbClr val="000000"/>
                          </a:solidFill>
                          <a:effectLst/>
                          <a:latin typeface="+mj-lt"/>
                          <a:ea typeface="Times New Roman" panose="02020603050405020304" pitchFamily="18" charset="0"/>
                        </a:rPr>
                        <a:t>Fenómenos solares (Tormentas solares).</a:t>
                      </a:r>
                      <a:endParaRPr lang="es-CO" sz="1600">
                        <a:effectLst/>
                        <a:latin typeface="+mj-lt"/>
                        <a:ea typeface="Calibri" panose="020F0502020204030204" pitchFamily="34" charset="0"/>
                      </a:endParaRPr>
                    </a:p>
                    <a:p>
                      <a:pPr indent="180340" algn="l">
                        <a:lnSpc>
                          <a:spcPct val="150000"/>
                        </a:lnSpc>
                      </a:pPr>
                      <a:r>
                        <a:rPr lang="es-CO" sz="1600">
                          <a:solidFill>
                            <a:srgbClr val="000000"/>
                          </a:solidFill>
                          <a:effectLst/>
                          <a:latin typeface="+mj-lt"/>
                          <a:ea typeface="Times New Roman" panose="02020603050405020304" pitchFamily="18" charset="0"/>
                        </a:rPr>
                        <a:t>Descargas eléctricas atmosféricas .                                             </a:t>
                      </a:r>
                      <a:endParaRPr lang="es-CO" sz="1600">
                        <a:effectLst/>
                        <a:latin typeface="+mj-lt"/>
                        <a:ea typeface="Calibri" panose="020F0502020204030204" pitchFamily="34" charset="0"/>
                      </a:endParaRPr>
                    </a:p>
                    <a:p>
                      <a:pPr indent="180340" algn="l">
                        <a:lnSpc>
                          <a:spcPct val="150000"/>
                        </a:lnSpc>
                      </a:pPr>
                      <a:r>
                        <a:rPr lang="es-CO" sz="1600" i="1">
                          <a:solidFill>
                            <a:srgbClr val="000000"/>
                          </a:solidFill>
                          <a:effectLst/>
                          <a:latin typeface="+mj-lt"/>
                          <a:ea typeface="Times New Roman" panose="02020603050405020304" pitchFamily="18" charset="0"/>
                        </a:rPr>
                        <a:t>-Realización de mapas de riesgos.</a:t>
                      </a:r>
                      <a:endParaRPr lang="es-CO" sz="1600">
                        <a:effectLst/>
                        <a:latin typeface="+mj-lt"/>
                        <a:ea typeface="Calibri" panose="020F0502020204030204" pitchFamily="34" charset="0"/>
                      </a:endParaRPr>
                    </a:p>
                    <a:p>
                      <a:pPr indent="180340" algn="l">
                        <a:lnSpc>
                          <a:spcPct val="150000"/>
                        </a:lnSpc>
                      </a:pPr>
                      <a:r>
                        <a:rPr lang="es-CO" sz="1600" i="1">
                          <a:solidFill>
                            <a:srgbClr val="000000"/>
                          </a:solidFill>
                          <a:effectLst/>
                          <a:latin typeface="+mj-lt"/>
                          <a:ea typeface="Times New Roman" panose="02020603050405020304" pitchFamily="18" charset="0"/>
                        </a:rPr>
                        <a:t>-Análisis de mapas y zonas en riesgos.</a:t>
                      </a:r>
                      <a:endParaRPr lang="es-CO" sz="1600">
                        <a:effectLst/>
                        <a:latin typeface="+mj-lt"/>
                        <a:ea typeface="Calibri" panose="020F0502020204030204" pitchFamily="34" charset="0"/>
                      </a:endParaRPr>
                    </a:p>
                  </a:txBody>
                  <a:tcPr marL="44450" marR="44450" marT="0" marB="0"/>
                </a:tc>
                <a:extLst>
                  <a:ext uri="{0D108BD9-81ED-4DB2-BD59-A6C34878D82A}">
                    <a16:rowId xmlns:a16="http://schemas.microsoft.com/office/drawing/2014/main" val="95787570"/>
                  </a:ext>
                </a:extLst>
              </a:tr>
            </a:tbl>
          </a:graphicData>
        </a:graphic>
      </p:graphicFrame>
    </p:spTree>
    <p:extLst>
      <p:ext uri="{BB962C8B-B14F-4D97-AF65-F5344CB8AC3E}">
        <p14:creationId xmlns:p14="http://schemas.microsoft.com/office/powerpoint/2010/main" val="29141837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7540C538-BB4C-4890-B71F-7371979D2EA8}"/>
              </a:ext>
            </a:extLst>
          </p:cNvPr>
          <p:cNvGraphicFramePr>
            <a:graphicFrameLocks noGrp="1"/>
          </p:cNvGraphicFramePr>
          <p:nvPr>
            <p:extLst>
              <p:ext uri="{D42A27DB-BD31-4B8C-83A1-F6EECF244321}">
                <p14:modId xmlns:p14="http://schemas.microsoft.com/office/powerpoint/2010/main" val="3106686333"/>
              </p:ext>
            </p:extLst>
          </p:nvPr>
        </p:nvGraphicFramePr>
        <p:xfrm>
          <a:off x="1594141" y="1197966"/>
          <a:ext cx="9003717" cy="3807397"/>
        </p:xfrm>
        <a:graphic>
          <a:graphicData uri="http://schemas.openxmlformats.org/drawingml/2006/table">
            <a:tbl>
              <a:tblPr firstRow="1" firstCol="1" bandRow="1">
                <a:tableStyleId>{16D9F66E-5EB9-4882-86FB-DCBF35E3C3E4}</a:tableStyleId>
              </a:tblPr>
              <a:tblGrid>
                <a:gridCol w="2182514">
                  <a:extLst>
                    <a:ext uri="{9D8B030D-6E8A-4147-A177-3AD203B41FA5}">
                      <a16:colId xmlns:a16="http://schemas.microsoft.com/office/drawing/2014/main" val="391193723"/>
                    </a:ext>
                  </a:extLst>
                </a:gridCol>
                <a:gridCol w="6821203">
                  <a:extLst>
                    <a:ext uri="{9D8B030D-6E8A-4147-A177-3AD203B41FA5}">
                      <a16:colId xmlns:a16="http://schemas.microsoft.com/office/drawing/2014/main" val="1974767059"/>
                    </a:ext>
                  </a:extLst>
                </a:gridCol>
              </a:tblGrid>
              <a:tr h="1714500">
                <a:tc>
                  <a:txBody>
                    <a:bodyPr/>
                    <a:lstStyle/>
                    <a:p>
                      <a:pPr indent="180340" algn="l">
                        <a:lnSpc>
                          <a:spcPct val="150000"/>
                        </a:lnSpc>
                      </a:pPr>
                      <a:r>
                        <a:rPr lang="es-CO" sz="1400" b="1">
                          <a:solidFill>
                            <a:srgbClr val="000000"/>
                          </a:solidFill>
                          <a:effectLst/>
                          <a:latin typeface="+mj-lt"/>
                          <a:ea typeface="Times New Roman" panose="02020603050405020304" pitchFamily="18" charset="0"/>
                        </a:rPr>
                        <a:t>Cuidado ambiental</a:t>
                      </a:r>
                      <a:endParaRPr lang="es-CO" sz="1400">
                        <a:effectLst/>
                        <a:latin typeface="+mj-lt"/>
                        <a:ea typeface="Calibri" panose="020F0502020204030204" pitchFamily="34" charset="0"/>
                      </a:endParaRPr>
                    </a:p>
                  </a:txBody>
                  <a:tcPr marL="44450" marR="44450" marT="0" marB="0" anchor="ctr"/>
                </a:tc>
                <a:tc>
                  <a:txBody>
                    <a:bodyPr/>
                    <a:lstStyle/>
                    <a:p>
                      <a:pPr indent="180340" algn="l">
                        <a:lnSpc>
                          <a:spcPct val="150000"/>
                        </a:lnSpc>
                      </a:pPr>
                      <a:r>
                        <a:rPr lang="es-CO" sz="1400" i="1">
                          <a:solidFill>
                            <a:srgbClr val="000000"/>
                          </a:solidFill>
                          <a:effectLst/>
                          <a:latin typeface="+mj-lt"/>
                          <a:ea typeface="Times New Roman" panose="02020603050405020304" pitchFamily="18" charset="0"/>
                        </a:rPr>
                        <a:t>-Cambio climático y calentamiento global:</a:t>
                      </a:r>
                      <a:endParaRPr lang="es-CO" sz="1400">
                        <a:effectLst/>
                        <a:latin typeface="+mj-lt"/>
                        <a:ea typeface="Calibri" panose="020F0502020204030204" pitchFamily="34" charset="0"/>
                      </a:endParaRPr>
                    </a:p>
                    <a:p>
                      <a:pPr indent="180340" algn="l">
                        <a:lnSpc>
                          <a:spcPct val="150000"/>
                        </a:lnSpc>
                      </a:pPr>
                      <a:r>
                        <a:rPr lang="es-CO" sz="1400">
                          <a:solidFill>
                            <a:srgbClr val="000000"/>
                          </a:solidFill>
                          <a:effectLst/>
                          <a:latin typeface="+mj-lt"/>
                          <a:ea typeface="Times New Roman" panose="02020603050405020304" pitchFamily="18" charset="0"/>
                        </a:rPr>
                        <a:t>Estudios y predicciones de los procesos geológicos en el marco del cambio climático y el calentamiento global.</a:t>
                      </a:r>
                      <a:endParaRPr lang="es-CO" sz="1400">
                        <a:effectLst/>
                        <a:latin typeface="+mj-lt"/>
                        <a:ea typeface="Calibri" panose="020F0502020204030204" pitchFamily="34" charset="0"/>
                      </a:endParaRPr>
                    </a:p>
                    <a:p>
                      <a:pPr indent="180340" algn="l">
                        <a:lnSpc>
                          <a:spcPct val="150000"/>
                        </a:lnSpc>
                      </a:pPr>
                      <a:r>
                        <a:rPr lang="es-CO" sz="1400">
                          <a:solidFill>
                            <a:srgbClr val="000000"/>
                          </a:solidFill>
                          <a:effectLst/>
                          <a:latin typeface="+mj-lt"/>
                          <a:ea typeface="Times New Roman" panose="02020603050405020304" pitchFamily="18" charset="0"/>
                        </a:rPr>
                        <a:t>Seguimiento y estudio al derretimiento de los glaciares y los polos, y su impacto.</a:t>
                      </a:r>
                      <a:endParaRPr lang="es-CO" sz="1400">
                        <a:effectLst/>
                        <a:latin typeface="+mj-lt"/>
                        <a:ea typeface="Calibri" panose="020F0502020204030204" pitchFamily="34" charset="0"/>
                      </a:endParaRPr>
                    </a:p>
                    <a:p>
                      <a:pPr indent="180340" algn="l">
                        <a:lnSpc>
                          <a:spcPct val="150000"/>
                        </a:lnSpc>
                      </a:pPr>
                      <a:r>
                        <a:rPr lang="es-CO" sz="1400">
                          <a:solidFill>
                            <a:srgbClr val="000000"/>
                          </a:solidFill>
                          <a:effectLst/>
                          <a:latin typeface="+mj-lt"/>
                          <a:ea typeface="Times New Roman" panose="02020603050405020304" pitchFamily="18" charset="0"/>
                        </a:rPr>
                        <a:t>Seguimiento y estudio del nivel del mar, predicciones del impacto e identificación de áreas de riesgo, y análisis de riesgos.</a:t>
                      </a:r>
                      <a:endParaRPr lang="es-CO" sz="1400">
                        <a:effectLst/>
                        <a:latin typeface="+mj-lt"/>
                        <a:ea typeface="Calibri" panose="020F0502020204030204" pitchFamily="34" charset="0"/>
                      </a:endParaRPr>
                    </a:p>
                    <a:p>
                      <a:pPr indent="180340" algn="l">
                        <a:lnSpc>
                          <a:spcPct val="150000"/>
                        </a:lnSpc>
                      </a:pPr>
                      <a:r>
                        <a:rPr lang="es-CO" sz="1400">
                          <a:solidFill>
                            <a:srgbClr val="000000"/>
                          </a:solidFill>
                          <a:effectLst/>
                          <a:latin typeface="+mj-lt"/>
                          <a:ea typeface="Times New Roman" panose="02020603050405020304" pitchFamily="18" charset="0"/>
                        </a:rPr>
                        <a:t>Estudio del registro geológico que contiene información de los procesos de cambio climático en la historia de la tierra. </a:t>
                      </a:r>
                      <a:endParaRPr lang="es-CO" sz="1400">
                        <a:effectLst/>
                        <a:latin typeface="+mj-lt"/>
                        <a:ea typeface="Calibri" panose="020F0502020204030204" pitchFamily="34" charset="0"/>
                      </a:endParaRPr>
                    </a:p>
                    <a:p>
                      <a:pPr indent="180340" algn="l">
                        <a:lnSpc>
                          <a:spcPct val="150000"/>
                        </a:lnSpc>
                      </a:pPr>
                      <a:r>
                        <a:rPr lang="es-CO" sz="1400">
                          <a:solidFill>
                            <a:srgbClr val="000000"/>
                          </a:solidFill>
                          <a:effectLst/>
                          <a:latin typeface="+mj-lt"/>
                          <a:ea typeface="Times New Roman" panose="02020603050405020304" pitchFamily="18" charset="0"/>
                        </a:rPr>
                        <a:t>Análisis de datos y generación de modelos predictivos de la temperatura terrestre.</a:t>
                      </a:r>
                      <a:endParaRPr lang="es-CO" sz="1400">
                        <a:effectLst/>
                        <a:latin typeface="+mj-lt"/>
                        <a:ea typeface="Calibri" panose="020F0502020204030204" pitchFamily="34" charset="0"/>
                      </a:endParaRPr>
                    </a:p>
                    <a:p>
                      <a:pPr indent="180340" algn="l">
                        <a:lnSpc>
                          <a:spcPct val="150000"/>
                        </a:lnSpc>
                      </a:pPr>
                      <a:r>
                        <a:rPr lang="es-CO" sz="1400">
                          <a:solidFill>
                            <a:srgbClr val="000000"/>
                          </a:solidFill>
                          <a:effectLst/>
                          <a:latin typeface="+mj-lt"/>
                          <a:ea typeface="Times New Roman" panose="02020603050405020304" pitchFamily="18" charset="0"/>
                        </a:rPr>
                        <a:t>La captura y almacenamiento de carbono (CCS).</a:t>
                      </a:r>
                      <a:endParaRPr lang="es-CO" sz="1400">
                        <a:effectLst/>
                        <a:latin typeface="+mj-lt"/>
                        <a:ea typeface="Calibri" panose="020F0502020204030204" pitchFamily="34" charset="0"/>
                      </a:endParaRPr>
                    </a:p>
                    <a:p>
                      <a:pPr indent="180340" algn="l">
                        <a:lnSpc>
                          <a:spcPct val="150000"/>
                        </a:lnSpc>
                      </a:pPr>
                      <a:r>
                        <a:rPr lang="es-CO" sz="1400">
                          <a:solidFill>
                            <a:srgbClr val="000000"/>
                          </a:solidFill>
                          <a:effectLst/>
                          <a:latin typeface="+mj-lt"/>
                          <a:ea typeface="Times New Roman" panose="02020603050405020304" pitchFamily="18" charset="0"/>
                        </a:rPr>
                        <a:t>Estudio y comprensión de las dinámicas de la tierra frente a cambios pasados, presentes y futuros.</a:t>
                      </a:r>
                      <a:endParaRPr lang="es-CO" sz="1400">
                        <a:effectLst/>
                        <a:latin typeface="+mj-lt"/>
                        <a:ea typeface="Calibri" panose="020F0502020204030204" pitchFamily="34" charset="0"/>
                      </a:endParaRPr>
                    </a:p>
                  </a:txBody>
                  <a:tcPr marL="44450" marR="44450" marT="0" marB="0"/>
                </a:tc>
                <a:extLst>
                  <a:ext uri="{0D108BD9-81ED-4DB2-BD59-A6C34878D82A}">
                    <a16:rowId xmlns:a16="http://schemas.microsoft.com/office/drawing/2014/main" val="95787570"/>
                  </a:ext>
                </a:extLst>
              </a:tr>
            </a:tbl>
          </a:graphicData>
        </a:graphic>
      </p:graphicFrame>
    </p:spTree>
    <p:extLst>
      <p:ext uri="{BB962C8B-B14F-4D97-AF65-F5344CB8AC3E}">
        <p14:creationId xmlns:p14="http://schemas.microsoft.com/office/powerpoint/2010/main" val="2718213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7AD27F-5405-7062-5AF3-8ED455BF75C0}"/>
              </a:ext>
            </a:extLst>
          </p:cNvPr>
          <p:cNvSpPr>
            <a:spLocks noGrp="1"/>
          </p:cNvSpPr>
          <p:nvPr>
            <p:ph type="title"/>
          </p:nvPr>
        </p:nvSpPr>
        <p:spPr>
          <a:xfrm>
            <a:off x="2759752" y="349262"/>
            <a:ext cx="6088966" cy="1289690"/>
          </a:xfrm>
        </p:spPr>
        <p:txBody>
          <a:bodyPr/>
          <a:lstStyle/>
          <a:p>
            <a:pPr algn="ctr"/>
            <a:r>
              <a:rPr lang="es-ES" b="1">
                <a:latin typeface="Bahnschrift"/>
                <a:cs typeface="Calibri Light"/>
              </a:rPr>
              <a:t>Metodología del Taller</a:t>
            </a:r>
            <a:endParaRPr lang="es-ES" b="1">
              <a:latin typeface="Bahnschrift" panose="020B0502040204020203" pitchFamily="34" charset="0"/>
            </a:endParaRPr>
          </a:p>
        </p:txBody>
      </p:sp>
      <p:sp>
        <p:nvSpPr>
          <p:cNvPr id="5" name="Elipse 4">
            <a:extLst>
              <a:ext uri="{FF2B5EF4-FFF2-40B4-BE49-F238E27FC236}">
                <a16:creationId xmlns:a16="http://schemas.microsoft.com/office/drawing/2014/main" id="{4771A083-B860-590C-6C53-57B38706CBBE}"/>
              </a:ext>
            </a:extLst>
          </p:cNvPr>
          <p:cNvSpPr/>
          <p:nvPr/>
        </p:nvSpPr>
        <p:spPr>
          <a:xfrm>
            <a:off x="849618" y="2278199"/>
            <a:ext cx="1080000" cy="1080000"/>
          </a:xfrm>
          <a:prstGeom prst="ellipse">
            <a:avLst/>
          </a:prstGeom>
          <a:solidFill>
            <a:schemeClr val="accent6">
              <a:lumMod val="20000"/>
              <a:lumOff val="80000"/>
            </a:schemeClr>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es-ES" sz="2000">
                <a:solidFill>
                  <a:schemeClr val="tx1"/>
                </a:solidFill>
                <a:latin typeface="Bahnschrift" panose="020B0502040204020203" pitchFamily="34" charset="0"/>
                <a:cs typeface="Calibri"/>
              </a:rPr>
              <a:t>Fase </a:t>
            </a:r>
          </a:p>
          <a:p>
            <a:pPr algn="ctr"/>
            <a:r>
              <a:rPr lang="es-ES" sz="2000">
                <a:solidFill>
                  <a:schemeClr val="tx1"/>
                </a:solidFill>
                <a:latin typeface="Bahnschrift" panose="020B0502040204020203" pitchFamily="34" charset="0"/>
                <a:cs typeface="Calibri"/>
              </a:rPr>
              <a:t>1</a:t>
            </a:r>
            <a:endParaRPr lang="es-CO" sz="2000">
              <a:solidFill>
                <a:schemeClr val="tx1"/>
              </a:solidFill>
            </a:endParaRPr>
          </a:p>
        </p:txBody>
      </p:sp>
      <p:sp>
        <p:nvSpPr>
          <p:cNvPr id="7" name="CuadroTexto 6">
            <a:extLst>
              <a:ext uri="{FF2B5EF4-FFF2-40B4-BE49-F238E27FC236}">
                <a16:creationId xmlns:a16="http://schemas.microsoft.com/office/drawing/2014/main" id="{9B5F3486-D520-7FD1-83BC-C4695140F546}"/>
              </a:ext>
            </a:extLst>
          </p:cNvPr>
          <p:cNvSpPr txBox="1"/>
          <p:nvPr/>
        </p:nvSpPr>
        <p:spPr>
          <a:xfrm>
            <a:off x="2043918" y="2350999"/>
            <a:ext cx="9804899" cy="1200329"/>
          </a:xfrm>
          <a:prstGeom prst="rect">
            <a:avLst/>
          </a:prstGeom>
          <a:noFill/>
        </p:spPr>
        <p:txBody>
          <a:bodyPr wrap="square" lIns="91440" tIns="45720" rIns="91440" bIns="45720" anchor="t">
            <a:spAutoFit/>
          </a:bodyPr>
          <a:lstStyle/>
          <a:p>
            <a:r>
              <a:rPr lang="es-ES" sz="2400" dirty="0">
                <a:latin typeface="Bahnschrift"/>
                <a:cs typeface="Calibri"/>
              </a:rPr>
              <a:t>Presentación del proyecto y presentación de los servicios </a:t>
            </a:r>
            <a:r>
              <a:rPr lang="es-ES" sz="2400" dirty="0" err="1">
                <a:latin typeface="Bahnschrift"/>
                <a:cs typeface="Calibri"/>
              </a:rPr>
              <a:t>tecnólogicos</a:t>
            </a:r>
            <a:r>
              <a:rPr lang="es-ES" sz="2400" dirty="0">
                <a:latin typeface="Bahnschrift"/>
                <a:cs typeface="Calibri"/>
              </a:rPr>
              <a:t> actuales que ofrece la Escuela de Geología.</a:t>
            </a:r>
          </a:p>
          <a:p>
            <a:pPr marL="0" indent="0">
              <a:buNone/>
            </a:pPr>
            <a:endParaRPr lang="es-ES" sz="2400">
              <a:latin typeface="Bahnschrift" panose="020B0502040204020203" pitchFamily="34" charset="0"/>
            </a:endParaRPr>
          </a:p>
        </p:txBody>
      </p:sp>
      <p:sp>
        <p:nvSpPr>
          <p:cNvPr id="9" name="CuadroTexto 8">
            <a:extLst>
              <a:ext uri="{FF2B5EF4-FFF2-40B4-BE49-F238E27FC236}">
                <a16:creationId xmlns:a16="http://schemas.microsoft.com/office/drawing/2014/main" id="{F05DE74D-EE30-85C2-771C-C0E655D968F5}"/>
              </a:ext>
            </a:extLst>
          </p:cNvPr>
          <p:cNvSpPr txBox="1"/>
          <p:nvPr/>
        </p:nvSpPr>
        <p:spPr>
          <a:xfrm>
            <a:off x="2557376" y="3392840"/>
            <a:ext cx="7736058" cy="830997"/>
          </a:xfrm>
          <a:prstGeom prst="rect">
            <a:avLst/>
          </a:prstGeom>
          <a:noFill/>
        </p:spPr>
        <p:txBody>
          <a:bodyPr wrap="square">
            <a:spAutoFit/>
          </a:bodyPr>
          <a:lstStyle/>
          <a:p>
            <a:pPr marL="0" indent="0">
              <a:buNone/>
            </a:pPr>
            <a:r>
              <a:rPr lang="es-ES" sz="2400">
                <a:latin typeface="Bahnschrift" panose="020B0502040204020203" pitchFamily="34" charset="0"/>
                <a:cs typeface="Calibri"/>
              </a:rPr>
              <a:t>Presentación de los resultados obtenidos y lluvia de ideas de nuevos servicios </a:t>
            </a:r>
          </a:p>
        </p:txBody>
      </p:sp>
      <p:sp>
        <p:nvSpPr>
          <p:cNvPr id="15" name="CuadroTexto 14">
            <a:extLst>
              <a:ext uri="{FF2B5EF4-FFF2-40B4-BE49-F238E27FC236}">
                <a16:creationId xmlns:a16="http://schemas.microsoft.com/office/drawing/2014/main" id="{2F4DAAFD-1754-C329-F735-22FF26A58810}"/>
              </a:ext>
            </a:extLst>
          </p:cNvPr>
          <p:cNvSpPr txBox="1"/>
          <p:nvPr/>
        </p:nvSpPr>
        <p:spPr>
          <a:xfrm>
            <a:off x="3547976" y="4757383"/>
            <a:ext cx="6745458" cy="461665"/>
          </a:xfrm>
          <a:prstGeom prst="rect">
            <a:avLst/>
          </a:prstGeom>
          <a:noFill/>
        </p:spPr>
        <p:txBody>
          <a:bodyPr wrap="square">
            <a:spAutoFit/>
          </a:bodyPr>
          <a:lstStyle/>
          <a:p>
            <a:pPr marL="0" indent="0">
              <a:buNone/>
            </a:pPr>
            <a:r>
              <a:rPr lang="es-ES" sz="2400">
                <a:latin typeface="Bahnschrift" panose="020B0502040204020203" pitchFamily="34" charset="0"/>
                <a:cs typeface="Calibri"/>
              </a:rPr>
              <a:t>Selección de los nuevos servicios a ofrecer.</a:t>
            </a:r>
          </a:p>
        </p:txBody>
      </p:sp>
      <p:sp>
        <p:nvSpPr>
          <p:cNvPr id="16" name="Elipse 15">
            <a:extLst>
              <a:ext uri="{FF2B5EF4-FFF2-40B4-BE49-F238E27FC236}">
                <a16:creationId xmlns:a16="http://schemas.microsoft.com/office/drawing/2014/main" id="{AC2EE401-629F-84F4-DD46-3C95E247D52B}"/>
              </a:ext>
            </a:extLst>
          </p:cNvPr>
          <p:cNvSpPr/>
          <p:nvPr/>
        </p:nvSpPr>
        <p:spPr>
          <a:xfrm>
            <a:off x="1389618" y="3358199"/>
            <a:ext cx="1080000" cy="1080000"/>
          </a:xfrm>
          <a:prstGeom prst="ellipse">
            <a:avLst/>
          </a:prstGeom>
          <a:solidFill>
            <a:schemeClr val="accent6">
              <a:lumMod val="40000"/>
              <a:lumOff val="60000"/>
            </a:schemeClr>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es-ES" sz="2000">
                <a:solidFill>
                  <a:schemeClr val="tx1"/>
                </a:solidFill>
                <a:latin typeface="Bahnschrift" panose="020B0502040204020203" pitchFamily="34" charset="0"/>
                <a:cs typeface="Calibri"/>
              </a:rPr>
              <a:t>Fase 2</a:t>
            </a:r>
            <a:endParaRPr lang="es-CO" sz="2000">
              <a:solidFill>
                <a:schemeClr val="tx1"/>
              </a:solidFill>
            </a:endParaRPr>
          </a:p>
        </p:txBody>
      </p:sp>
      <p:sp>
        <p:nvSpPr>
          <p:cNvPr id="18" name="Elipse 17">
            <a:extLst>
              <a:ext uri="{FF2B5EF4-FFF2-40B4-BE49-F238E27FC236}">
                <a16:creationId xmlns:a16="http://schemas.microsoft.com/office/drawing/2014/main" id="{3714D389-E59B-9456-79D3-BE505ABA69F9}"/>
              </a:ext>
            </a:extLst>
          </p:cNvPr>
          <p:cNvSpPr/>
          <p:nvPr/>
        </p:nvSpPr>
        <p:spPr>
          <a:xfrm>
            <a:off x="2244535" y="4518058"/>
            <a:ext cx="1080000" cy="1080000"/>
          </a:xfrm>
          <a:prstGeom prst="ellipse">
            <a:avLst/>
          </a:prstGeom>
          <a:solidFill>
            <a:schemeClr val="accent6">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s-ES" sz="2000">
                <a:solidFill>
                  <a:schemeClr val="tx1"/>
                </a:solidFill>
                <a:latin typeface="Bahnschrift" panose="020B0502040204020203" pitchFamily="34" charset="0"/>
                <a:cs typeface="Calibri"/>
              </a:rPr>
              <a:t>Fase 3</a:t>
            </a:r>
            <a:endParaRPr lang="es-CO" sz="2000">
              <a:solidFill>
                <a:schemeClr val="tx1"/>
              </a:solidFill>
            </a:endParaRPr>
          </a:p>
        </p:txBody>
      </p:sp>
    </p:spTree>
    <p:extLst>
      <p:ext uri="{BB962C8B-B14F-4D97-AF65-F5344CB8AC3E}">
        <p14:creationId xmlns:p14="http://schemas.microsoft.com/office/powerpoint/2010/main" val="42851153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7540C538-BB4C-4890-B71F-7371979D2EA8}"/>
              </a:ext>
            </a:extLst>
          </p:cNvPr>
          <p:cNvGraphicFramePr>
            <a:graphicFrameLocks noGrp="1"/>
          </p:cNvGraphicFramePr>
          <p:nvPr>
            <p:extLst>
              <p:ext uri="{D42A27DB-BD31-4B8C-83A1-F6EECF244321}">
                <p14:modId xmlns:p14="http://schemas.microsoft.com/office/powerpoint/2010/main" val="3733159921"/>
              </p:ext>
            </p:extLst>
          </p:nvPr>
        </p:nvGraphicFramePr>
        <p:xfrm>
          <a:off x="829994" y="577866"/>
          <a:ext cx="9988061" cy="5407597"/>
        </p:xfrm>
        <a:graphic>
          <a:graphicData uri="http://schemas.openxmlformats.org/drawingml/2006/table">
            <a:tbl>
              <a:tblPr firstRow="1" firstCol="1" bandRow="1">
                <a:tableStyleId>{16D9F66E-5EB9-4882-86FB-DCBF35E3C3E4}</a:tableStyleId>
              </a:tblPr>
              <a:tblGrid>
                <a:gridCol w="2421121">
                  <a:extLst>
                    <a:ext uri="{9D8B030D-6E8A-4147-A177-3AD203B41FA5}">
                      <a16:colId xmlns:a16="http://schemas.microsoft.com/office/drawing/2014/main" val="391193723"/>
                    </a:ext>
                  </a:extLst>
                </a:gridCol>
                <a:gridCol w="7566940">
                  <a:extLst>
                    <a:ext uri="{9D8B030D-6E8A-4147-A177-3AD203B41FA5}">
                      <a16:colId xmlns:a16="http://schemas.microsoft.com/office/drawing/2014/main" val="1974767059"/>
                    </a:ext>
                  </a:extLst>
                </a:gridCol>
              </a:tblGrid>
              <a:tr h="1714500">
                <a:tc>
                  <a:txBody>
                    <a:bodyPr/>
                    <a:lstStyle/>
                    <a:p>
                      <a:pPr indent="180340" algn="l">
                        <a:lnSpc>
                          <a:spcPct val="150000"/>
                        </a:lnSpc>
                      </a:pPr>
                      <a:r>
                        <a:rPr lang="es-CO" sz="1400" b="1">
                          <a:solidFill>
                            <a:srgbClr val="000000"/>
                          </a:solidFill>
                          <a:effectLst/>
                          <a:latin typeface="+mj-lt"/>
                          <a:ea typeface="Times New Roman" panose="02020603050405020304" pitchFamily="18" charset="0"/>
                        </a:rPr>
                        <a:t>Cuidado ambiental</a:t>
                      </a:r>
                      <a:endParaRPr lang="es-CO" sz="1400">
                        <a:effectLst/>
                        <a:latin typeface="+mj-lt"/>
                        <a:ea typeface="Calibri" panose="020F0502020204030204" pitchFamily="34" charset="0"/>
                      </a:endParaRPr>
                    </a:p>
                  </a:txBody>
                  <a:tcPr marL="44450" marR="44450" marT="0" marB="0" anchor="ctr"/>
                </a:tc>
                <a:tc>
                  <a:txBody>
                    <a:bodyPr/>
                    <a:lstStyle/>
                    <a:p>
                      <a:pPr indent="180340" algn="l">
                        <a:lnSpc>
                          <a:spcPct val="150000"/>
                        </a:lnSpc>
                      </a:pPr>
                      <a:r>
                        <a:rPr lang="es-CO" sz="1400" i="1">
                          <a:solidFill>
                            <a:srgbClr val="000000"/>
                          </a:solidFill>
                          <a:effectLst/>
                          <a:latin typeface="+mj-lt"/>
                          <a:ea typeface="Times New Roman" panose="02020603050405020304" pitchFamily="18" charset="0"/>
                        </a:rPr>
                        <a:t>Huella del Carbono: </a:t>
                      </a:r>
                      <a:r>
                        <a:rPr lang="es-CO" sz="1400">
                          <a:solidFill>
                            <a:srgbClr val="000000"/>
                          </a:solidFill>
                          <a:effectLst/>
                          <a:latin typeface="+mj-lt"/>
                          <a:ea typeface="Times New Roman" panose="02020603050405020304" pitchFamily="18" charset="0"/>
                        </a:rPr>
                        <a:t>investigación sobre el papel de la producción, </a:t>
                      </a:r>
                      <a:r>
                        <a:rPr lang="es-CO" sz="1400" err="1">
                          <a:solidFill>
                            <a:srgbClr val="000000"/>
                          </a:solidFill>
                          <a:effectLst/>
                          <a:latin typeface="+mj-lt"/>
                          <a:ea typeface="Times New Roman" panose="02020603050405020304" pitchFamily="18" charset="0"/>
                        </a:rPr>
                        <a:t>remineralización</a:t>
                      </a:r>
                      <a:r>
                        <a:rPr lang="es-CO" sz="1400">
                          <a:solidFill>
                            <a:srgbClr val="000000"/>
                          </a:solidFill>
                          <a:effectLst/>
                          <a:latin typeface="+mj-lt"/>
                          <a:ea typeface="Times New Roman" panose="02020603050405020304" pitchFamily="18" charset="0"/>
                        </a:rPr>
                        <a:t>, transporte y enterramiento de materia orgánica como componente del ciclo global del carbono.</a:t>
                      </a:r>
                      <a:endParaRPr lang="es-CO" sz="1400">
                        <a:effectLst/>
                        <a:latin typeface="+mj-lt"/>
                        <a:ea typeface="Calibri" panose="020F0502020204030204" pitchFamily="34" charset="0"/>
                      </a:endParaRPr>
                    </a:p>
                    <a:p>
                      <a:pPr indent="180340" algn="l">
                        <a:lnSpc>
                          <a:spcPct val="150000"/>
                        </a:lnSpc>
                      </a:pPr>
                      <a:r>
                        <a:rPr lang="es-CO" sz="1400">
                          <a:solidFill>
                            <a:srgbClr val="000000"/>
                          </a:solidFill>
                          <a:effectLst/>
                          <a:latin typeface="+mj-lt"/>
                          <a:ea typeface="Times New Roman" panose="02020603050405020304" pitchFamily="18" charset="0"/>
                        </a:rPr>
                        <a:t>Metodologías para la mineralización de carbono y azufre en la subsuperficie</a:t>
                      </a:r>
                      <a:endParaRPr lang="es-CO" sz="1400">
                        <a:effectLst/>
                        <a:latin typeface="+mj-lt"/>
                        <a:ea typeface="Calibri" panose="020F0502020204030204" pitchFamily="34" charset="0"/>
                      </a:endParaRPr>
                    </a:p>
                    <a:p>
                      <a:pPr indent="180340" algn="l">
                        <a:lnSpc>
                          <a:spcPct val="150000"/>
                        </a:lnSpc>
                      </a:pPr>
                      <a:r>
                        <a:rPr lang="es-CO" sz="1400" i="1">
                          <a:effectLst/>
                          <a:latin typeface="+mj-lt"/>
                          <a:ea typeface="Calibri" panose="020F0502020204030204" pitchFamily="34" charset="0"/>
                        </a:rPr>
                        <a:t>-Hidrología:</a:t>
                      </a:r>
                      <a:endParaRPr lang="es-CO" sz="1400">
                        <a:effectLst/>
                        <a:latin typeface="+mj-lt"/>
                        <a:ea typeface="Calibri" panose="020F0502020204030204" pitchFamily="34" charset="0"/>
                      </a:endParaRPr>
                    </a:p>
                    <a:p>
                      <a:pPr indent="180340" algn="l">
                        <a:lnSpc>
                          <a:spcPct val="150000"/>
                        </a:lnSpc>
                      </a:pPr>
                      <a:r>
                        <a:rPr lang="es-CO" sz="1400">
                          <a:effectLst/>
                          <a:latin typeface="+mj-lt"/>
                          <a:ea typeface="Calibri" panose="020F0502020204030204" pitchFamily="34" charset="0"/>
                        </a:rPr>
                        <a:t>Predicción de suministros y cálculo de reservas de agua.</a:t>
                      </a:r>
                    </a:p>
                    <a:p>
                      <a:pPr indent="180340" algn="l">
                        <a:lnSpc>
                          <a:spcPct val="150000"/>
                        </a:lnSpc>
                      </a:pPr>
                      <a:r>
                        <a:rPr lang="es-CO" sz="1400">
                          <a:effectLst/>
                          <a:latin typeface="+mj-lt"/>
                          <a:ea typeface="Calibri" panose="020F0502020204030204" pitchFamily="34" charset="0"/>
                        </a:rPr>
                        <a:t>Estudios hidrológicos de cuencas hídricas y calidad del agua. </a:t>
                      </a:r>
                    </a:p>
                    <a:p>
                      <a:pPr indent="180340" algn="l">
                        <a:lnSpc>
                          <a:spcPct val="150000"/>
                        </a:lnSpc>
                      </a:pPr>
                      <a:r>
                        <a:rPr lang="es-CO" sz="1400">
                          <a:effectLst/>
                          <a:latin typeface="+mj-lt"/>
                          <a:ea typeface="Calibri" panose="020F0502020204030204" pitchFamily="34" charset="0"/>
                        </a:rPr>
                        <a:t>Determinación de los caudales sustentables y la vulnerabilidad de los acuíferos.</a:t>
                      </a:r>
                    </a:p>
                    <a:p>
                      <a:pPr indent="180340" algn="l">
                        <a:lnSpc>
                          <a:spcPct val="150000"/>
                        </a:lnSpc>
                      </a:pPr>
                      <a:r>
                        <a:rPr lang="es-CO" sz="1400">
                          <a:solidFill>
                            <a:srgbClr val="000000"/>
                          </a:solidFill>
                          <a:effectLst/>
                          <a:latin typeface="+mj-lt"/>
                          <a:ea typeface="Times New Roman" panose="02020603050405020304" pitchFamily="18" charset="0"/>
                        </a:rPr>
                        <a:t>Determinación de las medidas correctivas y de contingencia frente a eventos contaminantes.</a:t>
                      </a:r>
                      <a:endParaRPr lang="es-CO" sz="1400">
                        <a:effectLst/>
                        <a:latin typeface="+mj-lt"/>
                        <a:ea typeface="Calibri" panose="020F0502020204030204" pitchFamily="34" charset="0"/>
                      </a:endParaRPr>
                    </a:p>
                    <a:p>
                      <a:pPr indent="180340" algn="l">
                        <a:lnSpc>
                          <a:spcPct val="150000"/>
                        </a:lnSpc>
                      </a:pPr>
                      <a:r>
                        <a:rPr lang="es-CO" sz="1400">
                          <a:solidFill>
                            <a:srgbClr val="000000"/>
                          </a:solidFill>
                          <a:effectLst/>
                          <a:latin typeface="+mj-lt"/>
                          <a:ea typeface="Times New Roman" panose="02020603050405020304" pitchFamily="18" charset="0"/>
                        </a:rPr>
                        <a:t>Evaluación del impacto de explotaciones de agua subterránea.</a:t>
                      </a:r>
                    </a:p>
                    <a:p>
                      <a:pPr indent="180340" algn="l">
                        <a:lnSpc>
                          <a:spcPct val="150000"/>
                        </a:lnSpc>
                      </a:pPr>
                      <a:r>
                        <a:rPr lang="es-CO" sz="1400" b="1" kern="1200">
                          <a:solidFill>
                            <a:srgbClr val="000000"/>
                          </a:solidFill>
                          <a:effectLst/>
                          <a:latin typeface="+mn-lt"/>
                          <a:ea typeface="Times New Roman" panose="02020603050405020304" pitchFamily="18" charset="0"/>
                          <a:cs typeface="+mn-cs"/>
                        </a:rPr>
                        <a:t>Estudios varios, entre ellos, utilizar el entorno del subsuelo profundo para secuestrar grandes volúmenes de dióxido de carbono durante largos períodos de tiempo.</a:t>
                      </a:r>
                      <a:endParaRPr lang="es-CO" sz="1400" b="1" kern="1200">
                        <a:solidFill>
                          <a:schemeClr val="dk1"/>
                        </a:solidFill>
                        <a:effectLst/>
                        <a:latin typeface="+mn-lt"/>
                        <a:ea typeface="Calibri" panose="020F0502020204030204" pitchFamily="34" charset="0"/>
                        <a:cs typeface="+mn-cs"/>
                      </a:endParaRPr>
                    </a:p>
                    <a:p>
                      <a:pPr indent="180340" algn="l">
                        <a:lnSpc>
                          <a:spcPct val="150000"/>
                        </a:lnSpc>
                      </a:pPr>
                      <a:r>
                        <a:rPr lang="es-CO" sz="1400" b="1" kern="1200">
                          <a:solidFill>
                            <a:srgbClr val="000000"/>
                          </a:solidFill>
                          <a:effectLst/>
                          <a:latin typeface="+mn-lt"/>
                          <a:ea typeface="Times New Roman" panose="02020603050405020304" pitchFamily="18" charset="0"/>
                          <a:cs typeface="+mn-cs"/>
                        </a:rPr>
                        <a:t>Desarrollo de buenas propiedades acuíferas en formaciones carbonatadas para el secuestro de gases de efecto invernadero y almacenamiento de residuos.</a:t>
                      </a:r>
                      <a:r>
                        <a:rPr lang="es-CO" sz="1400" b="1" kern="1200">
                          <a:solidFill>
                            <a:schemeClr val="dk1"/>
                          </a:solidFill>
                          <a:effectLst/>
                          <a:latin typeface="+mn-lt"/>
                          <a:ea typeface="Calibri" panose="020F0502020204030204" pitchFamily="34" charset="0"/>
                          <a:cs typeface="+mn-cs"/>
                        </a:rPr>
                        <a:t>  </a:t>
                      </a:r>
                      <a:r>
                        <a:rPr lang="es-CO" sz="1400" b="1" kern="1200">
                          <a:solidFill>
                            <a:srgbClr val="000000"/>
                          </a:solidFill>
                          <a:effectLst/>
                          <a:latin typeface="+mn-lt"/>
                          <a:ea typeface="Times New Roman" panose="02020603050405020304" pitchFamily="18" charset="0"/>
                          <a:cs typeface="+mn-cs"/>
                        </a:rPr>
                        <a:t> Las rocas carbonatadas también son de gran interés en cuanto a energías renovables como la geotermia y los recursos hídricos. </a:t>
                      </a:r>
                    </a:p>
                    <a:p>
                      <a:pPr indent="180340" algn="l">
                        <a:lnSpc>
                          <a:spcPct val="150000"/>
                        </a:lnSpc>
                      </a:pPr>
                      <a:r>
                        <a:rPr lang="es-CO" sz="1400" b="1" kern="1200">
                          <a:solidFill>
                            <a:srgbClr val="000000"/>
                          </a:solidFill>
                          <a:effectLst/>
                          <a:latin typeface="+mn-lt"/>
                          <a:ea typeface="Times New Roman" panose="02020603050405020304" pitchFamily="18" charset="0"/>
                          <a:cs typeface="+mn-cs"/>
                        </a:rPr>
                        <a:t>Estudios de la calidad de aire, el ciclo del carbono, el secuestro de carbono geológico.</a:t>
                      </a:r>
                      <a:r>
                        <a:rPr lang="es-CO" sz="1400" b="1" i="1" kern="1200">
                          <a:solidFill>
                            <a:srgbClr val="000000"/>
                          </a:solidFill>
                          <a:effectLst/>
                          <a:latin typeface="+mn-lt"/>
                          <a:ea typeface="Times New Roman" panose="02020603050405020304" pitchFamily="18" charset="0"/>
                          <a:cs typeface="+mn-cs"/>
                        </a:rPr>
                        <a:t> </a:t>
                      </a:r>
                      <a:endParaRPr lang="es-CO" sz="1400" b="1" kern="1200">
                        <a:solidFill>
                          <a:schemeClr val="dk1"/>
                        </a:solidFill>
                        <a:effectLst/>
                        <a:latin typeface="+mn-lt"/>
                        <a:ea typeface="Calibri" panose="020F0502020204030204" pitchFamily="34" charset="0"/>
                        <a:cs typeface="+mn-cs"/>
                      </a:endParaRPr>
                    </a:p>
                    <a:p>
                      <a:pPr indent="180340" algn="l">
                        <a:lnSpc>
                          <a:spcPct val="150000"/>
                        </a:lnSpc>
                      </a:pPr>
                      <a:r>
                        <a:rPr lang="es-CO" sz="1400" b="1" kern="1200">
                          <a:solidFill>
                            <a:srgbClr val="000000"/>
                          </a:solidFill>
                          <a:effectLst/>
                          <a:latin typeface="+mn-lt"/>
                          <a:ea typeface="Times New Roman" panose="02020603050405020304" pitchFamily="18" charset="0"/>
                          <a:cs typeface="+mn-cs"/>
                        </a:rPr>
                        <a:t>Estudio del impacto del cambio climático en las formaciones geológicas.</a:t>
                      </a:r>
                      <a:br>
                        <a:rPr lang="es-CO" sz="1400" b="1" kern="1200">
                          <a:solidFill>
                            <a:srgbClr val="000000"/>
                          </a:solidFill>
                          <a:effectLst/>
                          <a:highlight>
                            <a:srgbClr val="FFFF00"/>
                          </a:highlight>
                          <a:latin typeface="+mn-lt"/>
                          <a:ea typeface="Times New Roman" panose="02020603050405020304" pitchFamily="18" charset="0"/>
                          <a:cs typeface="+mn-cs"/>
                        </a:rPr>
                      </a:br>
                      <a:r>
                        <a:rPr lang="es-CO" sz="1400" b="1" kern="1200">
                          <a:solidFill>
                            <a:srgbClr val="000000"/>
                          </a:solidFill>
                          <a:effectLst/>
                          <a:latin typeface="+mn-lt"/>
                          <a:ea typeface="Times New Roman" panose="02020603050405020304" pitchFamily="18" charset="0"/>
                          <a:cs typeface="+mn-cs"/>
                        </a:rPr>
                        <a:t>Estudio del registro geológico</a:t>
                      </a:r>
                      <a:endParaRPr lang="es-CO" sz="1400">
                        <a:solidFill>
                          <a:srgbClr val="000000"/>
                        </a:solidFill>
                        <a:effectLst/>
                        <a:latin typeface="+mj-lt"/>
                        <a:ea typeface="Times New Roman" panose="02020603050405020304" pitchFamily="18" charset="0"/>
                      </a:endParaRPr>
                    </a:p>
                  </a:txBody>
                  <a:tcPr marL="44450" marR="44450" marT="0" marB="0"/>
                </a:tc>
                <a:extLst>
                  <a:ext uri="{0D108BD9-81ED-4DB2-BD59-A6C34878D82A}">
                    <a16:rowId xmlns:a16="http://schemas.microsoft.com/office/drawing/2014/main" val="95787570"/>
                  </a:ext>
                </a:extLst>
              </a:tr>
            </a:tbl>
          </a:graphicData>
        </a:graphic>
      </p:graphicFrame>
    </p:spTree>
    <p:extLst>
      <p:ext uri="{BB962C8B-B14F-4D97-AF65-F5344CB8AC3E}">
        <p14:creationId xmlns:p14="http://schemas.microsoft.com/office/powerpoint/2010/main" val="37175817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7540C538-BB4C-4890-B71F-7371979D2EA8}"/>
              </a:ext>
            </a:extLst>
          </p:cNvPr>
          <p:cNvGraphicFramePr>
            <a:graphicFrameLocks noGrp="1"/>
          </p:cNvGraphicFramePr>
          <p:nvPr>
            <p:extLst>
              <p:ext uri="{D42A27DB-BD31-4B8C-83A1-F6EECF244321}">
                <p14:modId xmlns:p14="http://schemas.microsoft.com/office/powerpoint/2010/main" val="3261280772"/>
              </p:ext>
            </p:extLst>
          </p:nvPr>
        </p:nvGraphicFramePr>
        <p:xfrm>
          <a:off x="1760421" y="600031"/>
          <a:ext cx="8414759" cy="2522474"/>
        </p:xfrm>
        <a:graphic>
          <a:graphicData uri="http://schemas.openxmlformats.org/drawingml/2006/table">
            <a:tbl>
              <a:tblPr firstRow="1" firstCol="1" bandRow="1">
                <a:tableStyleId>{16D9F66E-5EB9-4882-86FB-DCBF35E3C3E4}</a:tableStyleId>
              </a:tblPr>
              <a:tblGrid>
                <a:gridCol w="2039750">
                  <a:extLst>
                    <a:ext uri="{9D8B030D-6E8A-4147-A177-3AD203B41FA5}">
                      <a16:colId xmlns:a16="http://schemas.microsoft.com/office/drawing/2014/main" val="391193723"/>
                    </a:ext>
                  </a:extLst>
                </a:gridCol>
                <a:gridCol w="6375009">
                  <a:extLst>
                    <a:ext uri="{9D8B030D-6E8A-4147-A177-3AD203B41FA5}">
                      <a16:colId xmlns:a16="http://schemas.microsoft.com/office/drawing/2014/main" val="1974767059"/>
                    </a:ext>
                  </a:extLst>
                </a:gridCol>
              </a:tblGrid>
              <a:tr h="1714500">
                <a:tc>
                  <a:txBody>
                    <a:bodyPr/>
                    <a:lstStyle/>
                    <a:p>
                      <a:pPr indent="180340" algn="l">
                        <a:lnSpc>
                          <a:spcPct val="150000"/>
                        </a:lnSpc>
                      </a:pPr>
                      <a:r>
                        <a:rPr lang="es-CO" sz="1600" b="1">
                          <a:solidFill>
                            <a:srgbClr val="000000"/>
                          </a:solidFill>
                          <a:effectLst/>
                          <a:latin typeface="+mj-lt"/>
                          <a:ea typeface="Times New Roman" panose="02020603050405020304" pitchFamily="18" charset="0"/>
                        </a:rPr>
                        <a:t>Construcción, urbanización y movilidad</a:t>
                      </a:r>
                      <a:endParaRPr lang="es-CO" sz="1600">
                        <a:effectLst/>
                        <a:latin typeface="+mj-lt"/>
                        <a:ea typeface="Calibri" panose="020F0502020204030204" pitchFamily="34" charset="0"/>
                      </a:endParaRPr>
                    </a:p>
                  </a:txBody>
                  <a:tcPr marL="44450" marR="44450" marT="0" marB="0" anchor="ctr"/>
                </a:tc>
                <a:tc>
                  <a:txBody>
                    <a:bodyPr/>
                    <a:lstStyle/>
                    <a:p>
                      <a:pPr indent="180340" algn="l">
                        <a:lnSpc>
                          <a:spcPct val="150000"/>
                        </a:lnSpc>
                      </a:pPr>
                      <a:r>
                        <a:rPr lang="es-CO" sz="1600">
                          <a:solidFill>
                            <a:srgbClr val="000000"/>
                          </a:solidFill>
                          <a:effectLst/>
                          <a:latin typeface="+mj-lt"/>
                          <a:ea typeface="Times New Roman" panose="02020603050405020304" pitchFamily="18" charset="0"/>
                        </a:rPr>
                        <a:t>Estudios de sedimentos.</a:t>
                      </a:r>
                      <a:br>
                        <a:rPr lang="es-CO" sz="1600">
                          <a:solidFill>
                            <a:srgbClr val="000000"/>
                          </a:solidFill>
                          <a:effectLst/>
                          <a:latin typeface="+mj-lt"/>
                          <a:ea typeface="Times New Roman" panose="02020603050405020304" pitchFamily="18" charset="0"/>
                        </a:rPr>
                      </a:br>
                      <a:r>
                        <a:rPr lang="es-CO" sz="1600">
                          <a:solidFill>
                            <a:srgbClr val="000000"/>
                          </a:solidFill>
                          <a:effectLst/>
                          <a:latin typeface="+mj-lt"/>
                          <a:ea typeface="Times New Roman" panose="02020603050405020304" pitchFamily="18" charset="0"/>
                        </a:rPr>
                        <a:t>Estudios geotécnicos.</a:t>
                      </a:r>
                      <a:endParaRPr lang="es-CO" sz="1600">
                        <a:effectLst/>
                        <a:latin typeface="+mj-lt"/>
                        <a:ea typeface="Calibri" panose="020F0502020204030204" pitchFamily="34" charset="0"/>
                      </a:endParaRPr>
                    </a:p>
                    <a:p>
                      <a:pPr indent="180340" algn="l">
                        <a:lnSpc>
                          <a:spcPct val="150000"/>
                        </a:lnSpc>
                      </a:pPr>
                      <a:r>
                        <a:rPr lang="es-CO" sz="1600">
                          <a:solidFill>
                            <a:srgbClr val="000000"/>
                          </a:solidFill>
                          <a:effectLst/>
                          <a:latin typeface="+mj-lt"/>
                          <a:ea typeface="Times New Roman" panose="02020603050405020304" pitchFamily="18" charset="0"/>
                        </a:rPr>
                        <a:t>Evaluación de riesgos: colapsos, deslizamientos, asentamientos de superestructuras ingenieriles.</a:t>
                      </a:r>
                      <a:endParaRPr lang="es-CO" sz="1600">
                        <a:effectLst/>
                        <a:latin typeface="+mj-lt"/>
                        <a:ea typeface="Calibri" panose="020F0502020204030204" pitchFamily="34" charset="0"/>
                      </a:endParaRPr>
                    </a:p>
                    <a:p>
                      <a:pPr indent="180340" algn="l">
                        <a:lnSpc>
                          <a:spcPct val="150000"/>
                        </a:lnSpc>
                      </a:pPr>
                      <a:r>
                        <a:rPr lang="es-CO" sz="1600">
                          <a:solidFill>
                            <a:srgbClr val="000000"/>
                          </a:solidFill>
                          <a:effectLst/>
                          <a:latin typeface="+mj-lt"/>
                          <a:ea typeface="Times New Roman" panose="02020603050405020304" pitchFamily="18" charset="0"/>
                        </a:rPr>
                        <a:t>Control geológico en obras civiles.</a:t>
                      </a:r>
                      <a:endParaRPr lang="es-CO" sz="1600">
                        <a:effectLst/>
                        <a:latin typeface="+mj-lt"/>
                        <a:ea typeface="Calibri" panose="020F0502020204030204" pitchFamily="34" charset="0"/>
                      </a:endParaRPr>
                    </a:p>
                    <a:p>
                      <a:pPr indent="180340" algn="l">
                        <a:lnSpc>
                          <a:spcPct val="150000"/>
                        </a:lnSpc>
                      </a:pPr>
                      <a:r>
                        <a:rPr lang="es-CO" sz="1600">
                          <a:solidFill>
                            <a:srgbClr val="000000"/>
                          </a:solidFill>
                          <a:effectLst/>
                          <a:latin typeface="+mj-lt"/>
                          <a:ea typeface="Times New Roman" panose="02020603050405020304" pitchFamily="18" charset="0"/>
                        </a:rPr>
                        <a:t>Estudios sobre el impacto paisajístico.</a:t>
                      </a:r>
                      <a:br>
                        <a:rPr lang="es-CO" sz="1600">
                          <a:solidFill>
                            <a:srgbClr val="000000"/>
                          </a:solidFill>
                          <a:effectLst/>
                          <a:latin typeface="+mj-lt"/>
                          <a:ea typeface="Times New Roman" panose="02020603050405020304" pitchFamily="18" charset="0"/>
                        </a:rPr>
                      </a:br>
                      <a:r>
                        <a:rPr lang="es-CO" sz="1600">
                          <a:solidFill>
                            <a:srgbClr val="000000"/>
                          </a:solidFill>
                          <a:effectLst/>
                          <a:latin typeface="+mj-lt"/>
                          <a:ea typeface="Times New Roman" panose="02020603050405020304" pitchFamily="18" charset="0"/>
                        </a:rPr>
                        <a:t>Estudios de materiales para edificaciones ecoeficientes.</a:t>
                      </a:r>
                      <a:endParaRPr lang="es-CO" sz="1600">
                        <a:effectLst/>
                        <a:latin typeface="+mj-lt"/>
                        <a:ea typeface="Calibri" panose="020F0502020204030204" pitchFamily="34" charset="0"/>
                      </a:endParaRPr>
                    </a:p>
                  </a:txBody>
                  <a:tcPr marL="44450" marR="44450" marT="0" marB="0"/>
                </a:tc>
                <a:extLst>
                  <a:ext uri="{0D108BD9-81ED-4DB2-BD59-A6C34878D82A}">
                    <a16:rowId xmlns:a16="http://schemas.microsoft.com/office/drawing/2014/main" val="95787570"/>
                  </a:ext>
                </a:extLst>
              </a:tr>
            </a:tbl>
          </a:graphicData>
        </a:graphic>
      </p:graphicFrame>
      <p:graphicFrame>
        <p:nvGraphicFramePr>
          <p:cNvPr id="13" name="Tabla 12">
            <a:extLst>
              <a:ext uri="{FF2B5EF4-FFF2-40B4-BE49-F238E27FC236}">
                <a16:creationId xmlns:a16="http://schemas.microsoft.com/office/drawing/2014/main" id="{9FC5A05A-B5A5-45DB-F8F4-CE41370E126B}"/>
              </a:ext>
            </a:extLst>
          </p:cNvPr>
          <p:cNvGraphicFramePr>
            <a:graphicFrameLocks noGrp="1"/>
          </p:cNvGraphicFramePr>
          <p:nvPr>
            <p:extLst>
              <p:ext uri="{D42A27DB-BD31-4B8C-83A1-F6EECF244321}">
                <p14:modId xmlns:p14="http://schemas.microsoft.com/office/powerpoint/2010/main" val="3700265402"/>
              </p:ext>
            </p:extLst>
          </p:nvPr>
        </p:nvGraphicFramePr>
        <p:xfrm>
          <a:off x="1760421" y="3408827"/>
          <a:ext cx="8414759" cy="2522474"/>
        </p:xfrm>
        <a:graphic>
          <a:graphicData uri="http://schemas.openxmlformats.org/drawingml/2006/table">
            <a:tbl>
              <a:tblPr firstRow="1" firstCol="1" bandRow="1">
                <a:tableStyleId>{16D9F66E-5EB9-4882-86FB-DCBF35E3C3E4}</a:tableStyleId>
              </a:tblPr>
              <a:tblGrid>
                <a:gridCol w="2039749">
                  <a:extLst>
                    <a:ext uri="{9D8B030D-6E8A-4147-A177-3AD203B41FA5}">
                      <a16:colId xmlns:a16="http://schemas.microsoft.com/office/drawing/2014/main" val="391193723"/>
                    </a:ext>
                  </a:extLst>
                </a:gridCol>
                <a:gridCol w="6375010">
                  <a:extLst>
                    <a:ext uri="{9D8B030D-6E8A-4147-A177-3AD203B41FA5}">
                      <a16:colId xmlns:a16="http://schemas.microsoft.com/office/drawing/2014/main" val="1974767059"/>
                    </a:ext>
                  </a:extLst>
                </a:gridCol>
              </a:tblGrid>
              <a:tr h="1714500">
                <a:tc>
                  <a:txBody>
                    <a:bodyPr/>
                    <a:lstStyle/>
                    <a:p>
                      <a:pPr indent="180340" algn="l">
                        <a:lnSpc>
                          <a:spcPct val="150000"/>
                        </a:lnSpc>
                      </a:pPr>
                      <a:r>
                        <a:rPr lang="es-CO" sz="1600" b="1">
                          <a:solidFill>
                            <a:srgbClr val="000000"/>
                          </a:solidFill>
                          <a:effectLst/>
                          <a:latin typeface="+mj-lt"/>
                          <a:ea typeface="Times New Roman" panose="02020603050405020304" pitchFamily="18" charset="0"/>
                        </a:rPr>
                        <a:t>Sector Agrícola</a:t>
                      </a:r>
                      <a:endParaRPr lang="es-CO" sz="1600">
                        <a:effectLst/>
                        <a:latin typeface="+mj-lt"/>
                        <a:ea typeface="Calibri" panose="020F0502020204030204" pitchFamily="34" charset="0"/>
                      </a:endParaRPr>
                    </a:p>
                  </a:txBody>
                  <a:tcPr marL="44450" marR="44450" marT="0" marB="0" anchor="ctr"/>
                </a:tc>
                <a:tc>
                  <a:txBody>
                    <a:bodyPr/>
                    <a:lstStyle/>
                    <a:p>
                      <a:pPr indent="180340" algn="l">
                        <a:lnSpc>
                          <a:spcPct val="150000"/>
                        </a:lnSpc>
                      </a:pPr>
                      <a:r>
                        <a:rPr lang="es-CO" sz="1600">
                          <a:solidFill>
                            <a:srgbClr val="000000"/>
                          </a:solidFill>
                          <a:effectLst/>
                          <a:latin typeface="+mj-lt"/>
                          <a:ea typeface="Times New Roman" panose="02020603050405020304" pitchFamily="18" charset="0"/>
                        </a:rPr>
                        <a:t>Estudios hidrológicos de yacimientos de agua, de acuíferos y </a:t>
                      </a:r>
                      <a:r>
                        <a:rPr lang="es-CO" sz="1600">
                          <a:effectLst/>
                          <a:latin typeface="+mj-lt"/>
                          <a:ea typeface="Calibri" panose="020F0502020204030204" pitchFamily="34" charset="0"/>
                        </a:rPr>
                        <a:t>cuencas hídricas.</a:t>
                      </a:r>
                    </a:p>
                    <a:p>
                      <a:pPr indent="180340" algn="l">
                        <a:lnSpc>
                          <a:spcPct val="150000"/>
                        </a:lnSpc>
                      </a:pPr>
                      <a:r>
                        <a:rPr lang="es-CO" sz="1600">
                          <a:effectLst/>
                          <a:latin typeface="+mj-lt"/>
                          <a:ea typeface="Calibri" panose="020F0502020204030204" pitchFamily="34" charset="0"/>
                        </a:rPr>
                        <a:t>Determinación de los caudales sustentables.</a:t>
                      </a:r>
                    </a:p>
                    <a:p>
                      <a:pPr indent="180340" algn="l">
                        <a:lnSpc>
                          <a:spcPct val="150000"/>
                        </a:lnSpc>
                      </a:pPr>
                      <a:r>
                        <a:rPr lang="es-CO" sz="1600">
                          <a:solidFill>
                            <a:srgbClr val="000000"/>
                          </a:solidFill>
                          <a:effectLst/>
                          <a:latin typeface="+mj-lt"/>
                          <a:ea typeface="Times New Roman" panose="02020603050405020304" pitchFamily="18" charset="0"/>
                        </a:rPr>
                        <a:t>Estudios de sedimentos.</a:t>
                      </a:r>
                      <a:br>
                        <a:rPr lang="es-CO" sz="1600">
                          <a:solidFill>
                            <a:srgbClr val="000000"/>
                          </a:solidFill>
                          <a:effectLst/>
                          <a:latin typeface="+mj-lt"/>
                          <a:ea typeface="Times New Roman" panose="02020603050405020304" pitchFamily="18" charset="0"/>
                        </a:rPr>
                      </a:br>
                      <a:r>
                        <a:rPr lang="es-CO" sz="1600">
                          <a:solidFill>
                            <a:srgbClr val="000000"/>
                          </a:solidFill>
                          <a:effectLst/>
                          <a:latin typeface="+mj-lt"/>
                          <a:ea typeface="Times New Roman" panose="02020603050405020304" pitchFamily="18" charset="0"/>
                        </a:rPr>
                        <a:t>Estudios geotécnicos.</a:t>
                      </a:r>
                      <a:endParaRPr lang="es-CO" sz="1600">
                        <a:effectLst/>
                        <a:latin typeface="+mj-lt"/>
                        <a:ea typeface="Calibri" panose="020F0502020204030204" pitchFamily="34" charset="0"/>
                      </a:endParaRPr>
                    </a:p>
                    <a:p>
                      <a:pPr indent="180340" algn="l">
                        <a:lnSpc>
                          <a:spcPct val="150000"/>
                        </a:lnSpc>
                      </a:pPr>
                      <a:r>
                        <a:rPr lang="es-CO" sz="1600">
                          <a:solidFill>
                            <a:srgbClr val="000000"/>
                          </a:solidFill>
                          <a:effectLst/>
                          <a:latin typeface="+mj-lt"/>
                          <a:ea typeface="Times New Roman" panose="02020603050405020304" pitchFamily="18" charset="0"/>
                        </a:rPr>
                        <a:t>Estudios de composición, tratamiento y recuperación de suelos fértiles.</a:t>
                      </a:r>
                      <a:endParaRPr lang="es-CO" sz="1600">
                        <a:effectLst/>
                        <a:latin typeface="+mj-lt"/>
                        <a:ea typeface="Calibri" panose="020F0502020204030204" pitchFamily="34" charset="0"/>
                      </a:endParaRPr>
                    </a:p>
                    <a:p>
                      <a:pPr indent="180340" algn="l">
                        <a:lnSpc>
                          <a:spcPct val="150000"/>
                        </a:lnSpc>
                      </a:pPr>
                      <a:r>
                        <a:rPr lang="es-CO" sz="1600">
                          <a:solidFill>
                            <a:srgbClr val="000000"/>
                          </a:solidFill>
                          <a:effectLst/>
                          <a:latin typeface="+mj-lt"/>
                          <a:ea typeface="Times New Roman" panose="02020603050405020304" pitchFamily="18" charset="0"/>
                        </a:rPr>
                        <a:t>Estudios para la agricultura regenerativa.</a:t>
                      </a:r>
                    </a:p>
                  </a:txBody>
                  <a:tcPr marL="44450" marR="44450" marT="0" marB="0"/>
                </a:tc>
                <a:extLst>
                  <a:ext uri="{0D108BD9-81ED-4DB2-BD59-A6C34878D82A}">
                    <a16:rowId xmlns:a16="http://schemas.microsoft.com/office/drawing/2014/main" val="95787570"/>
                  </a:ext>
                </a:extLst>
              </a:tr>
            </a:tbl>
          </a:graphicData>
        </a:graphic>
      </p:graphicFrame>
    </p:spTree>
    <p:extLst>
      <p:ext uri="{BB962C8B-B14F-4D97-AF65-F5344CB8AC3E}">
        <p14:creationId xmlns:p14="http://schemas.microsoft.com/office/powerpoint/2010/main" val="2773925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FBC7B489-8C0D-3C86-E3DA-EE15DD3BA8BF}"/>
              </a:ext>
            </a:extLst>
          </p:cNvPr>
          <p:cNvSpPr/>
          <p:nvPr/>
        </p:nvSpPr>
        <p:spPr>
          <a:xfrm>
            <a:off x="1805214" y="688369"/>
            <a:ext cx="4923977" cy="923330"/>
          </a:xfrm>
          <a:prstGeom prst="rect">
            <a:avLst/>
          </a:prstGeom>
          <a:noFill/>
        </p:spPr>
        <p:txBody>
          <a:bodyPr wrap="none" lIns="91440" tIns="45720" rIns="91440" bIns="45720">
            <a:spAutoFit/>
          </a:bodyPr>
          <a:lstStyle/>
          <a:p>
            <a:pPr algn="ctr"/>
            <a:r>
              <a:rPr lang="es-ES" sz="5400" b="0" cap="none" spc="0">
                <a:ln w="0"/>
                <a:solidFill>
                  <a:schemeClr val="tx1"/>
                </a:solidFill>
                <a:effectLst>
                  <a:outerShdw blurRad="38100" dist="19050" dir="2700000" algn="tl" rotWithShape="0">
                    <a:schemeClr val="dk1">
                      <a:alpha val="40000"/>
                    </a:schemeClr>
                  </a:outerShdw>
                </a:effectLst>
              </a:rPr>
              <a:t>Otras tendencias</a:t>
            </a:r>
          </a:p>
        </p:txBody>
      </p:sp>
      <p:sp>
        <p:nvSpPr>
          <p:cNvPr id="5" name="Rectángulo 4">
            <a:extLst>
              <a:ext uri="{FF2B5EF4-FFF2-40B4-BE49-F238E27FC236}">
                <a16:creationId xmlns:a16="http://schemas.microsoft.com/office/drawing/2014/main" id="{28B3F08F-98F9-470D-3CAC-361CC6BAD84E}"/>
              </a:ext>
            </a:extLst>
          </p:cNvPr>
          <p:cNvSpPr/>
          <p:nvPr/>
        </p:nvSpPr>
        <p:spPr>
          <a:xfrm>
            <a:off x="1533523" y="2125842"/>
            <a:ext cx="8679622" cy="3539430"/>
          </a:xfrm>
          <a:prstGeom prst="rect">
            <a:avLst/>
          </a:prstGeom>
          <a:noFill/>
        </p:spPr>
        <p:txBody>
          <a:bodyPr wrap="square" lIns="91440" tIns="45720" rIns="91440" bIns="45720">
            <a:spAutoFit/>
          </a:bodyPr>
          <a:lstStyle/>
          <a:p>
            <a:pPr marL="457200" indent="-457200">
              <a:buFont typeface="Arial" panose="020B0604020202020204" pitchFamily="34" charset="0"/>
              <a:buChar char="•"/>
            </a:pPr>
            <a:r>
              <a:rPr lang="es-ES" sz="3200" b="0" cap="none" spc="0">
                <a:ln w="0"/>
                <a:solidFill>
                  <a:schemeClr val="tx1"/>
                </a:solidFill>
                <a:effectLst>
                  <a:outerShdw blurRad="38100" dist="19050" dir="2700000" algn="tl" rotWithShape="0">
                    <a:schemeClr val="dk1">
                      <a:alpha val="40000"/>
                    </a:schemeClr>
                  </a:outerShdw>
                </a:effectLst>
              </a:rPr>
              <a:t>Uso del la inteligencia artificial, especifica mente el machine </a:t>
            </a:r>
            <a:r>
              <a:rPr lang="es-ES" sz="3200" b="0" cap="none" spc="0" err="1">
                <a:ln w="0"/>
                <a:solidFill>
                  <a:schemeClr val="tx1"/>
                </a:solidFill>
                <a:effectLst>
                  <a:outerShdw blurRad="38100" dist="19050" dir="2700000" algn="tl" rotWithShape="0">
                    <a:schemeClr val="dk1">
                      <a:alpha val="40000"/>
                    </a:schemeClr>
                  </a:outerShdw>
                </a:effectLst>
              </a:rPr>
              <a:t>learning</a:t>
            </a:r>
            <a:r>
              <a:rPr lang="es-ES" sz="3200" b="0" cap="none" spc="0">
                <a:ln w="0"/>
                <a:solidFill>
                  <a:schemeClr val="tx1"/>
                </a:solidFill>
                <a:effectLst>
                  <a:outerShdw blurRad="38100" dist="19050" dir="2700000" algn="tl" rotWithShape="0">
                    <a:schemeClr val="dk1">
                      <a:alpha val="40000"/>
                    </a:schemeClr>
                  </a:outerShdw>
                </a:effectLst>
              </a:rPr>
              <a:t> para modelos de análisis de datos e imagines, entre otros</a:t>
            </a:r>
          </a:p>
          <a:p>
            <a:endParaRPr lang="es-ES" sz="3200" b="0" cap="none" spc="0">
              <a:ln w="0"/>
              <a:solidFill>
                <a:schemeClr val="tx1"/>
              </a:solidFill>
              <a:effectLst>
                <a:outerShdw blurRad="38100" dist="19050" dir="2700000" algn="tl" rotWithShape="0">
                  <a:schemeClr val="dk1">
                    <a:alpha val="40000"/>
                  </a:schemeClr>
                </a:outerShdw>
              </a:effectLst>
            </a:endParaRPr>
          </a:p>
          <a:p>
            <a:pPr marL="457200" indent="-457200">
              <a:buFont typeface="Arial" panose="020B0604020202020204" pitchFamily="34" charset="0"/>
              <a:buChar char="•"/>
            </a:pPr>
            <a:r>
              <a:rPr lang="es-ES" sz="3200">
                <a:ln w="0"/>
                <a:effectLst>
                  <a:outerShdw blurRad="38100" dist="19050" dir="2700000" algn="tl" rotWithShape="0">
                    <a:schemeClr val="dk1">
                      <a:alpha val="40000"/>
                    </a:schemeClr>
                  </a:outerShdw>
                </a:effectLst>
              </a:rPr>
              <a:t>Asociación entre distintos departamentos, sus laboratorios y grupos de investigación, dentro de una misma universidad</a:t>
            </a:r>
            <a:endParaRPr lang="es-ES" sz="3200" b="0" cap="none" spc="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9988115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281323-C0A3-A374-D3C7-3A083AA0CC47}"/>
              </a:ext>
            </a:extLst>
          </p:cNvPr>
          <p:cNvSpPr>
            <a:spLocks noGrp="1"/>
          </p:cNvSpPr>
          <p:nvPr>
            <p:ph type="title"/>
          </p:nvPr>
        </p:nvSpPr>
        <p:spPr>
          <a:xfrm>
            <a:off x="1620129" y="2559685"/>
            <a:ext cx="9155723" cy="1325563"/>
          </a:xfrm>
        </p:spPr>
        <p:txBody>
          <a:bodyPr/>
          <a:lstStyle/>
          <a:p>
            <a:r>
              <a:rPr lang="es-CO" b="1"/>
              <a:t>Evaluación de los servicios actuales</a:t>
            </a:r>
          </a:p>
        </p:txBody>
      </p:sp>
    </p:spTree>
    <p:extLst>
      <p:ext uri="{BB962C8B-B14F-4D97-AF65-F5344CB8AC3E}">
        <p14:creationId xmlns:p14="http://schemas.microsoft.com/office/powerpoint/2010/main" val="36134409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631F07-9867-4C16-AD8B-F19EC107AFA1}"/>
              </a:ext>
            </a:extLst>
          </p:cNvPr>
          <p:cNvSpPr>
            <a:spLocks noGrp="1"/>
          </p:cNvSpPr>
          <p:nvPr>
            <p:ph type="title"/>
          </p:nvPr>
        </p:nvSpPr>
        <p:spPr>
          <a:xfrm>
            <a:off x="3200198" y="90747"/>
            <a:ext cx="10515600" cy="1325563"/>
          </a:xfrm>
        </p:spPr>
        <p:txBody>
          <a:bodyPr/>
          <a:lstStyle/>
          <a:p>
            <a:pPr algn="ctr"/>
            <a:r>
              <a:rPr lang="es-CO" b="1">
                <a:latin typeface="Bahnschrift" panose="020B0502040204020203" pitchFamily="34" charset="0"/>
              </a:rPr>
              <a:t>Servicios Actuales</a:t>
            </a:r>
          </a:p>
        </p:txBody>
      </p:sp>
      <p:sp>
        <p:nvSpPr>
          <p:cNvPr id="12" name="CuadroTexto 11">
            <a:extLst>
              <a:ext uri="{FF2B5EF4-FFF2-40B4-BE49-F238E27FC236}">
                <a16:creationId xmlns:a16="http://schemas.microsoft.com/office/drawing/2014/main" id="{A19F6930-29C9-3B15-E124-402291E5E757}"/>
              </a:ext>
            </a:extLst>
          </p:cNvPr>
          <p:cNvSpPr txBox="1"/>
          <p:nvPr/>
        </p:nvSpPr>
        <p:spPr>
          <a:xfrm>
            <a:off x="5641145" y="6035040"/>
            <a:ext cx="5247250" cy="461665"/>
          </a:xfrm>
          <a:prstGeom prst="rect">
            <a:avLst/>
          </a:prstGeom>
          <a:noFill/>
        </p:spPr>
        <p:txBody>
          <a:bodyPr wrap="square">
            <a:spAutoFit/>
          </a:bodyPr>
          <a:lstStyle/>
          <a:p>
            <a:r>
              <a:rPr lang="es-ES" sz="1200" b="0" i="0" u="sng" strike="noStrike">
                <a:solidFill>
                  <a:srgbClr val="0563C1"/>
                </a:solidFill>
                <a:effectLst/>
                <a:latin typeface="Calibri" panose="020F0502020204030204" pitchFamily="34" charset="0"/>
                <a:hlinkClick r:id="rId2"/>
              </a:rPr>
              <a:t>https://www.uis.edu.co/webUIS/es/academia/facultades/fisicoQuimicas/escuelas/geologia/portafolioServicios.html</a:t>
            </a:r>
            <a:r>
              <a:rPr lang="es-ES" sz="1200" b="0" i="0">
                <a:solidFill>
                  <a:srgbClr val="000000"/>
                </a:solidFill>
                <a:effectLst/>
                <a:latin typeface="Calibri" panose="020F0502020204030204" pitchFamily="34" charset="0"/>
              </a:rPr>
              <a:t>  </a:t>
            </a:r>
            <a:endParaRPr lang="es-CO" sz="1200"/>
          </a:p>
        </p:txBody>
      </p:sp>
      <p:pic>
        <p:nvPicPr>
          <p:cNvPr id="1026" name="Picture 2">
            <a:extLst>
              <a:ext uri="{FF2B5EF4-FFF2-40B4-BE49-F238E27FC236}">
                <a16:creationId xmlns:a16="http://schemas.microsoft.com/office/drawing/2014/main" id="{8AEFD2EA-9766-4D2A-26AE-08C4D37FD6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488" y="189549"/>
            <a:ext cx="4971118" cy="643163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a 9">
            <a:extLst>
              <a:ext uri="{FF2B5EF4-FFF2-40B4-BE49-F238E27FC236}">
                <a16:creationId xmlns:a16="http://schemas.microsoft.com/office/drawing/2014/main" id="{54675553-4129-6D1F-8964-0105A3EE90F1}"/>
              </a:ext>
            </a:extLst>
          </p:cNvPr>
          <p:cNvGraphicFramePr>
            <a:graphicFrameLocks noGrp="1"/>
          </p:cNvGraphicFramePr>
          <p:nvPr/>
        </p:nvGraphicFramePr>
        <p:xfrm>
          <a:off x="5641145" y="2047263"/>
          <a:ext cx="5772189" cy="3731515"/>
        </p:xfrm>
        <a:graphic>
          <a:graphicData uri="http://schemas.openxmlformats.org/drawingml/2006/table">
            <a:tbl>
              <a:tblPr/>
              <a:tblGrid>
                <a:gridCol w="5772189">
                  <a:extLst>
                    <a:ext uri="{9D8B030D-6E8A-4147-A177-3AD203B41FA5}">
                      <a16:colId xmlns:a16="http://schemas.microsoft.com/office/drawing/2014/main" val="1801184931"/>
                    </a:ext>
                  </a:extLst>
                </a:gridCol>
              </a:tblGrid>
              <a:tr h="279863">
                <a:tc>
                  <a:txBody>
                    <a:bodyPr/>
                    <a:lstStyle/>
                    <a:p>
                      <a:pPr algn="ctr" rtl="0" fontAlgn="base"/>
                      <a:r>
                        <a:rPr lang="es-CO" sz="1000" b="1" i="0">
                          <a:solidFill>
                            <a:srgbClr val="363636"/>
                          </a:solidFill>
                          <a:effectLst/>
                          <a:latin typeface="Arial" panose="020B0604020202020204" pitchFamily="34" charset="0"/>
                        </a:rPr>
                        <a:t>SERVICIOS</a:t>
                      </a:r>
                      <a:r>
                        <a:rPr lang="es-CO" sz="1000" b="0" i="0">
                          <a:solidFill>
                            <a:srgbClr val="363636"/>
                          </a:solidFill>
                          <a:effectLst/>
                          <a:latin typeface="Arial" panose="020B0604020202020204" pitchFamily="34" charset="0"/>
                        </a:rPr>
                        <a:t> </a:t>
                      </a:r>
                      <a:endParaRPr lang="es-CO" sz="2300" b="0" i="0">
                        <a:effectLst/>
                      </a:endParaRPr>
                    </a:p>
                  </a:txBody>
                  <a:tcPr marL="111945" marR="111945" marT="55973" marB="55973" anchor="ctr">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solidFill>
                        <a:srgbClr val="999999"/>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EF0E8"/>
                    </a:solidFill>
                  </a:tcPr>
                </a:tc>
                <a:extLst>
                  <a:ext uri="{0D108BD9-81ED-4DB2-BD59-A6C34878D82A}">
                    <a16:rowId xmlns:a16="http://schemas.microsoft.com/office/drawing/2014/main" val="3644694155"/>
                  </a:ext>
                </a:extLst>
              </a:tr>
              <a:tr h="270535">
                <a:tc>
                  <a:txBody>
                    <a:bodyPr/>
                    <a:lstStyle/>
                    <a:p>
                      <a:pPr algn="just" rtl="0" fontAlgn="base"/>
                      <a:r>
                        <a:rPr lang="es-CO" sz="1000" b="0" i="0">
                          <a:solidFill>
                            <a:srgbClr val="666666"/>
                          </a:solidFill>
                          <a:effectLst/>
                          <a:latin typeface="Arial" panose="020B0604020202020204" pitchFamily="34" charset="0"/>
                        </a:rPr>
                        <a:t>Elaboración de secciones delgadas de roca cubiertas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2581303519"/>
                  </a:ext>
                </a:extLst>
              </a:tr>
              <a:tr h="270535">
                <a:tc>
                  <a:txBody>
                    <a:bodyPr/>
                    <a:lstStyle/>
                    <a:p>
                      <a:pPr algn="just" rtl="0" fontAlgn="base"/>
                      <a:r>
                        <a:rPr lang="es-CO" sz="1000" b="0" i="0">
                          <a:solidFill>
                            <a:srgbClr val="666666"/>
                          </a:solidFill>
                          <a:effectLst/>
                          <a:latin typeface="Arial" panose="020B0604020202020204" pitchFamily="34" charset="0"/>
                        </a:rPr>
                        <a:t>Elaboración de secciones delgadas de roca pulidas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3807974292"/>
                  </a:ext>
                </a:extLst>
              </a:tr>
              <a:tr h="429124">
                <a:tc>
                  <a:txBody>
                    <a:bodyPr/>
                    <a:lstStyle/>
                    <a:p>
                      <a:pPr algn="just" rtl="0" fontAlgn="base"/>
                      <a:r>
                        <a:rPr lang="es-CO" sz="1000" b="0" i="0">
                          <a:solidFill>
                            <a:srgbClr val="666666"/>
                          </a:solidFill>
                          <a:effectLst/>
                          <a:latin typeface="Arial" panose="020B0604020202020204" pitchFamily="34" charset="0"/>
                        </a:rPr>
                        <a:t>Elaboración de secciones delgadas de roca doblemente pulidas para observación de inclusiones fluidas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2716062191"/>
                  </a:ext>
                </a:extLst>
              </a:tr>
              <a:tr h="270535">
                <a:tc>
                  <a:txBody>
                    <a:bodyPr/>
                    <a:lstStyle/>
                    <a:p>
                      <a:pPr algn="just" rtl="0" fontAlgn="base"/>
                      <a:r>
                        <a:rPr lang="es-CO" sz="1000" b="0" i="0">
                          <a:solidFill>
                            <a:srgbClr val="666666"/>
                          </a:solidFill>
                          <a:effectLst/>
                          <a:latin typeface="Arial" panose="020B0604020202020204" pitchFamily="34" charset="0"/>
                        </a:rPr>
                        <a:t>Tinción para porosidad (adicionales a las secciones delgadas y pulidas)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2485234609"/>
                  </a:ext>
                </a:extLst>
              </a:tr>
              <a:tr h="270535">
                <a:tc>
                  <a:txBody>
                    <a:bodyPr/>
                    <a:lstStyle/>
                    <a:p>
                      <a:pPr algn="just" rtl="0" fontAlgn="base"/>
                      <a:r>
                        <a:rPr lang="es-CO" sz="1000" b="0" i="0">
                          <a:solidFill>
                            <a:srgbClr val="666666"/>
                          </a:solidFill>
                          <a:effectLst/>
                          <a:latin typeface="Arial" panose="020B0604020202020204" pitchFamily="34" charset="0"/>
                        </a:rPr>
                        <a:t>Tinción para microfracturamiento (adicionales a las secciones delgadas y pulidas)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3523265181"/>
                  </a:ext>
                </a:extLst>
              </a:tr>
              <a:tr h="270535">
                <a:tc>
                  <a:txBody>
                    <a:bodyPr/>
                    <a:lstStyle/>
                    <a:p>
                      <a:pPr algn="just" rtl="0" fontAlgn="base"/>
                      <a:r>
                        <a:rPr lang="es-CO" sz="1000" b="0" i="0">
                          <a:solidFill>
                            <a:srgbClr val="666666"/>
                          </a:solidFill>
                          <a:effectLst/>
                          <a:latin typeface="Arial" panose="020B0604020202020204" pitchFamily="34" charset="0"/>
                        </a:rPr>
                        <a:t>Tinción para carbonatos (adicionales a las secciones delgadas cubiertas)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2101388013"/>
                  </a:ext>
                </a:extLst>
              </a:tr>
              <a:tr h="270535">
                <a:tc>
                  <a:txBody>
                    <a:bodyPr/>
                    <a:lstStyle/>
                    <a:p>
                      <a:pPr algn="just" rtl="0" fontAlgn="base"/>
                      <a:r>
                        <a:rPr lang="es-CO" sz="1000" b="0" i="0">
                          <a:solidFill>
                            <a:srgbClr val="666666"/>
                          </a:solidFill>
                          <a:effectLst/>
                          <a:latin typeface="Arial" panose="020B0604020202020204" pitchFamily="34" charset="0"/>
                        </a:rPr>
                        <a:t>Tinción para Feldespatos (adicionales a las secciones  delgadas cubiertas)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413684967"/>
                  </a:ext>
                </a:extLst>
              </a:tr>
              <a:tr h="270535">
                <a:tc>
                  <a:txBody>
                    <a:bodyPr/>
                    <a:lstStyle/>
                    <a:p>
                      <a:pPr algn="just" rtl="0" fontAlgn="base"/>
                      <a:r>
                        <a:rPr lang="es-CO" sz="1000" b="0" i="0">
                          <a:solidFill>
                            <a:srgbClr val="666666"/>
                          </a:solidFill>
                          <a:effectLst/>
                          <a:latin typeface="Arial" panose="020B0604020202020204" pitchFamily="34" charset="0"/>
                        </a:rPr>
                        <a:t>Identificación de las fases cristalinas no arcillosas por difracción de Rayos X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3590339343"/>
                  </a:ext>
                </a:extLst>
              </a:tr>
              <a:tr h="270535">
                <a:tc>
                  <a:txBody>
                    <a:bodyPr/>
                    <a:lstStyle/>
                    <a:p>
                      <a:pPr algn="just" rtl="0" fontAlgn="base"/>
                      <a:r>
                        <a:rPr lang="es-CO" sz="1000" b="0" i="0">
                          <a:solidFill>
                            <a:srgbClr val="666666"/>
                          </a:solidFill>
                          <a:effectLst/>
                          <a:latin typeface="Arial" panose="020B0604020202020204" pitchFamily="34" charset="0"/>
                        </a:rPr>
                        <a:t>Cuantificación de fases cristalinas no arcillosas por difracción de Rayos X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3290489163"/>
                  </a:ext>
                </a:extLst>
              </a:tr>
              <a:tr h="429124">
                <a:tc>
                  <a:txBody>
                    <a:bodyPr/>
                    <a:lstStyle/>
                    <a:p>
                      <a:pPr algn="just" rtl="0" fontAlgn="base"/>
                      <a:r>
                        <a:rPr lang="es-CO" sz="1000" b="0" i="0">
                          <a:solidFill>
                            <a:srgbClr val="666666"/>
                          </a:solidFill>
                          <a:effectLst/>
                          <a:latin typeface="Arial" panose="020B0604020202020204" pitchFamily="34" charset="0"/>
                        </a:rPr>
                        <a:t>Análisis elemental cuantitativo por fluorescencia de Rayos X de longitud de onda dispersiva en el rango Na-U. Muestras Minerales e inorgánicas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2098249387"/>
                  </a:ext>
                </a:extLst>
              </a:tr>
              <a:tr h="429124">
                <a:tc>
                  <a:txBody>
                    <a:bodyPr/>
                    <a:lstStyle/>
                    <a:p>
                      <a:pPr algn="just" rtl="0" fontAlgn="base"/>
                      <a:r>
                        <a:rPr lang="es-CO" sz="1000" b="0" i="0">
                          <a:solidFill>
                            <a:srgbClr val="666666"/>
                          </a:solidFill>
                          <a:effectLst/>
                          <a:latin typeface="Arial" panose="020B0604020202020204" pitchFamily="34" charset="0"/>
                        </a:rPr>
                        <a:t>Análisis petrográfico de secciones delgadas (incluye: relación de minerales presentes, clasificación de la roca y microfotografía)*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2055925614"/>
                  </a:ext>
                </a:extLst>
              </a:tr>
            </a:tbl>
          </a:graphicData>
        </a:graphic>
      </p:graphicFrame>
    </p:spTree>
    <p:extLst>
      <p:ext uri="{BB962C8B-B14F-4D97-AF65-F5344CB8AC3E}">
        <p14:creationId xmlns:p14="http://schemas.microsoft.com/office/powerpoint/2010/main" val="36617887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281323-C0A3-A374-D3C7-3A083AA0CC47}"/>
              </a:ext>
            </a:extLst>
          </p:cNvPr>
          <p:cNvSpPr>
            <a:spLocks noGrp="1"/>
          </p:cNvSpPr>
          <p:nvPr>
            <p:ph type="title"/>
          </p:nvPr>
        </p:nvSpPr>
        <p:spPr>
          <a:xfrm>
            <a:off x="1676400" y="716817"/>
            <a:ext cx="9155723" cy="1325563"/>
          </a:xfrm>
        </p:spPr>
        <p:txBody>
          <a:bodyPr/>
          <a:lstStyle/>
          <a:p>
            <a:r>
              <a:rPr lang="es-CO" b="1"/>
              <a:t>Servicios de otras universidades y empresas colombianas</a:t>
            </a:r>
          </a:p>
        </p:txBody>
      </p:sp>
      <p:sp>
        <p:nvSpPr>
          <p:cNvPr id="3" name="CuadroTexto 2">
            <a:extLst>
              <a:ext uri="{FF2B5EF4-FFF2-40B4-BE49-F238E27FC236}">
                <a16:creationId xmlns:a16="http://schemas.microsoft.com/office/drawing/2014/main" id="{4B60A1F8-98C1-AF6F-3122-346CFDAA7254}"/>
              </a:ext>
            </a:extLst>
          </p:cNvPr>
          <p:cNvSpPr txBox="1"/>
          <p:nvPr/>
        </p:nvSpPr>
        <p:spPr>
          <a:xfrm>
            <a:off x="5168899" y="3194050"/>
            <a:ext cx="310197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2400" b="1">
                <a:cs typeface="Calibri"/>
              </a:rPr>
              <a:t>Ver apéndice I</a:t>
            </a:r>
          </a:p>
        </p:txBody>
      </p:sp>
    </p:spTree>
    <p:extLst>
      <p:ext uri="{BB962C8B-B14F-4D97-AF65-F5344CB8AC3E}">
        <p14:creationId xmlns:p14="http://schemas.microsoft.com/office/powerpoint/2010/main" val="24945663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281323-C0A3-A374-D3C7-3A083AA0CC47}"/>
              </a:ext>
            </a:extLst>
          </p:cNvPr>
          <p:cNvSpPr>
            <a:spLocks noGrp="1"/>
          </p:cNvSpPr>
          <p:nvPr>
            <p:ph type="title"/>
          </p:nvPr>
        </p:nvSpPr>
        <p:spPr>
          <a:xfrm>
            <a:off x="1676400" y="716817"/>
            <a:ext cx="9155723" cy="1325563"/>
          </a:xfrm>
        </p:spPr>
        <p:txBody>
          <a:bodyPr/>
          <a:lstStyle/>
          <a:p>
            <a:r>
              <a:rPr lang="es-CO" b="1"/>
              <a:t>Lluvia de ideas libre</a:t>
            </a:r>
          </a:p>
        </p:txBody>
      </p:sp>
    </p:spTree>
    <p:extLst>
      <p:ext uri="{BB962C8B-B14F-4D97-AF65-F5344CB8AC3E}">
        <p14:creationId xmlns:p14="http://schemas.microsoft.com/office/powerpoint/2010/main" val="103838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281323-C0A3-A374-D3C7-3A083AA0CC47}"/>
              </a:ext>
            </a:extLst>
          </p:cNvPr>
          <p:cNvSpPr>
            <a:spLocks noGrp="1"/>
          </p:cNvSpPr>
          <p:nvPr>
            <p:ph type="title"/>
          </p:nvPr>
        </p:nvSpPr>
        <p:spPr>
          <a:xfrm>
            <a:off x="1676400" y="716817"/>
            <a:ext cx="9155723" cy="1325563"/>
          </a:xfrm>
        </p:spPr>
        <p:txBody>
          <a:bodyPr/>
          <a:lstStyle/>
          <a:p>
            <a:r>
              <a:rPr lang="es-CO" b="1"/>
              <a:t>Selección de los nuevos servicios</a:t>
            </a:r>
          </a:p>
        </p:txBody>
      </p:sp>
    </p:spTree>
    <p:extLst>
      <p:ext uri="{BB962C8B-B14F-4D97-AF65-F5344CB8AC3E}">
        <p14:creationId xmlns:p14="http://schemas.microsoft.com/office/powerpoint/2010/main" val="25587430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ES_tradnl"/>
          </a:p>
        </p:txBody>
      </p:sp>
      <p:sp>
        <p:nvSpPr>
          <p:cNvPr id="3" name="Subtítulo 2"/>
          <p:cNvSpPr>
            <a:spLocks noGrp="1"/>
          </p:cNvSpPr>
          <p:nvPr>
            <p:ph type="subTitle" idx="1"/>
          </p:nvPr>
        </p:nvSpPr>
        <p:spPr/>
        <p:txBody>
          <a:bodyPr/>
          <a:lstStyle/>
          <a:p>
            <a:endParaRPr lang="es-ES_tradnl"/>
          </a:p>
        </p:txBody>
      </p:sp>
      <p:pic>
        <p:nvPicPr>
          <p:cNvPr id="6" name="Imagen 5">
            <a:extLst>
              <a:ext uri="{FF2B5EF4-FFF2-40B4-BE49-F238E27FC236}">
                <a16:creationId xmlns:a16="http://schemas.microsoft.com/office/drawing/2014/main" id="{5CCC5A91-EACA-E840-8217-9D0BBE923CA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540279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7AD27F-5405-7062-5AF3-8ED455BF75C0}"/>
              </a:ext>
            </a:extLst>
          </p:cNvPr>
          <p:cNvSpPr>
            <a:spLocks noGrp="1"/>
          </p:cNvSpPr>
          <p:nvPr>
            <p:ph type="title"/>
          </p:nvPr>
        </p:nvSpPr>
        <p:spPr>
          <a:xfrm>
            <a:off x="3051517" y="30269"/>
            <a:ext cx="6088966" cy="1289690"/>
          </a:xfrm>
        </p:spPr>
        <p:txBody>
          <a:bodyPr/>
          <a:lstStyle/>
          <a:p>
            <a:pPr algn="ctr"/>
            <a:r>
              <a:rPr lang="es-ES" b="1" dirty="0">
                <a:latin typeface="Bahnschrift"/>
                <a:cs typeface="Calibri Light"/>
              </a:rPr>
              <a:t>Lluvia de ideas</a:t>
            </a:r>
            <a:endParaRPr lang="es-ES" b="1" dirty="0">
              <a:latin typeface="Bahnschrift" panose="020B0502040204020203" pitchFamily="34" charset="0"/>
            </a:endParaRPr>
          </a:p>
        </p:txBody>
      </p:sp>
      <p:sp>
        <p:nvSpPr>
          <p:cNvPr id="7" name="CuadroTexto 6">
            <a:extLst>
              <a:ext uri="{FF2B5EF4-FFF2-40B4-BE49-F238E27FC236}">
                <a16:creationId xmlns:a16="http://schemas.microsoft.com/office/drawing/2014/main" id="{9B5F3486-D520-7FD1-83BC-C4695140F546}"/>
              </a:ext>
            </a:extLst>
          </p:cNvPr>
          <p:cNvSpPr txBox="1"/>
          <p:nvPr/>
        </p:nvSpPr>
        <p:spPr>
          <a:xfrm>
            <a:off x="1891811" y="1319959"/>
            <a:ext cx="8408377" cy="2308324"/>
          </a:xfrm>
          <a:prstGeom prst="rect">
            <a:avLst/>
          </a:prstGeom>
          <a:noFill/>
        </p:spPr>
        <p:txBody>
          <a:bodyPr wrap="square">
            <a:spAutoFit/>
          </a:bodyPr>
          <a:lstStyle/>
          <a:p>
            <a:pPr algn="just"/>
            <a:r>
              <a:rPr lang="es-ES" dirty="0">
                <a:latin typeface="Bahnschrift" panose="020B0502040204020203" pitchFamily="34" charset="0"/>
                <a:ea typeface="Calibri" panose="020F0502020204030204" pitchFamily="34" charset="0"/>
              </a:rPr>
              <a:t>E</a:t>
            </a:r>
            <a:r>
              <a:rPr lang="es-ES" dirty="0">
                <a:effectLst/>
                <a:latin typeface="Bahnschrift" panose="020B0502040204020203" pitchFamily="34" charset="0"/>
                <a:ea typeface="Calibri" panose="020F0502020204030204" pitchFamily="34" charset="0"/>
              </a:rPr>
              <a:t>sta metodología es un ejercicio de creatividad que consiste en generar una lista de ideas de formar espontánea y en rápida sucesión con el objetivo de encontrar soluciones a un problema específico.</a:t>
            </a:r>
          </a:p>
          <a:p>
            <a:pPr algn="just"/>
            <a:endParaRPr lang="es-ES" dirty="0">
              <a:latin typeface="Bahnschrift" panose="020B0502040204020203" pitchFamily="34" charset="0"/>
              <a:cs typeface="Calibri"/>
            </a:endParaRPr>
          </a:p>
          <a:p>
            <a:pPr algn="just"/>
            <a:r>
              <a:rPr lang="es-CO" dirty="0">
                <a:latin typeface="Bahnschrift" panose="020B0502040204020203" pitchFamily="34" charset="0"/>
                <a:cs typeface="Calibri"/>
              </a:rPr>
              <a:t>El objetivo es generar la mayor cantidad posible de ideas sin importar su aparente utilidad, pertinencia o calidad, entre ideas más “locas” más cerca a la innovación se estará.</a:t>
            </a:r>
            <a:endParaRPr lang="es-ES" dirty="0">
              <a:latin typeface="Bahnschrift" panose="020B0502040204020203" pitchFamily="34" charset="0"/>
              <a:cs typeface="Calibri"/>
            </a:endParaRPr>
          </a:p>
          <a:p>
            <a:pPr marL="0" indent="0" algn="just">
              <a:buNone/>
            </a:pPr>
            <a:endParaRPr lang="es-ES" dirty="0">
              <a:latin typeface="Bahnschrift" panose="020B0502040204020203" pitchFamily="34" charset="0"/>
            </a:endParaRPr>
          </a:p>
        </p:txBody>
      </p:sp>
      <p:sp>
        <p:nvSpPr>
          <p:cNvPr id="9" name="CuadroTexto 8">
            <a:extLst>
              <a:ext uri="{FF2B5EF4-FFF2-40B4-BE49-F238E27FC236}">
                <a16:creationId xmlns:a16="http://schemas.microsoft.com/office/drawing/2014/main" id="{F05DE74D-EE30-85C2-771C-C0E655D968F5}"/>
              </a:ext>
            </a:extLst>
          </p:cNvPr>
          <p:cNvSpPr txBox="1"/>
          <p:nvPr/>
        </p:nvSpPr>
        <p:spPr>
          <a:xfrm>
            <a:off x="1891811" y="3628283"/>
            <a:ext cx="8408377" cy="2308324"/>
          </a:xfrm>
          <a:prstGeom prst="rect">
            <a:avLst/>
          </a:prstGeom>
          <a:noFill/>
        </p:spPr>
        <p:txBody>
          <a:bodyPr wrap="square">
            <a:spAutoFit/>
          </a:bodyPr>
          <a:lstStyle/>
          <a:p>
            <a:pPr marL="0" indent="0" algn="just">
              <a:buNone/>
            </a:pPr>
            <a:r>
              <a:rPr lang="es-CO" dirty="0">
                <a:latin typeface="Bahnschrift" panose="020B0502040204020203" pitchFamily="34" charset="0"/>
                <a:cs typeface="Calibri"/>
              </a:rPr>
              <a:t>Regla 1: Sentirse cómodo e inspirado.</a:t>
            </a:r>
          </a:p>
          <a:p>
            <a:pPr marL="0" indent="0" algn="just">
              <a:buNone/>
            </a:pPr>
            <a:endParaRPr lang="es-CO" dirty="0">
              <a:latin typeface="Bahnschrift" panose="020B0502040204020203" pitchFamily="34" charset="0"/>
              <a:cs typeface="Calibri"/>
            </a:endParaRPr>
          </a:p>
          <a:p>
            <a:pPr marL="0" indent="0" algn="just">
              <a:buNone/>
            </a:pPr>
            <a:r>
              <a:rPr lang="es-CO" dirty="0">
                <a:latin typeface="Bahnschrift" panose="020B0502040204020203" pitchFamily="34" charset="0"/>
                <a:cs typeface="Calibri"/>
              </a:rPr>
              <a:t>Regla 2: Nunca te digas No, las ideas no tienen límites, no hay ideas malas</a:t>
            </a:r>
          </a:p>
          <a:p>
            <a:pPr marL="0" indent="0" algn="just">
              <a:buNone/>
            </a:pPr>
            <a:r>
              <a:rPr lang="es-CO" dirty="0">
                <a:latin typeface="Bahnschrift" panose="020B0502040204020203" pitchFamily="34" charset="0"/>
                <a:cs typeface="Calibri"/>
              </a:rPr>
              <a:t>no hay que hacer caso a expresiones como: “no, eso no funcionará” “no lo he visto antes” “aquí no funcionará” “No tenemos la capacidad de hacerlo” “no es tan necesario” o cualquier expresión que limite. </a:t>
            </a:r>
          </a:p>
          <a:p>
            <a:pPr marL="0" indent="0" algn="just">
              <a:buNone/>
            </a:pPr>
            <a:endParaRPr lang="es-CO" dirty="0">
              <a:latin typeface="Bahnschrift" panose="020B0502040204020203" pitchFamily="34" charset="0"/>
              <a:cs typeface="Calibri"/>
            </a:endParaRPr>
          </a:p>
          <a:p>
            <a:pPr marL="0" indent="0" algn="just">
              <a:buNone/>
            </a:pPr>
            <a:r>
              <a:rPr lang="es-CO" dirty="0">
                <a:latin typeface="Bahnschrift" panose="020B0502040204020203" pitchFamily="34" charset="0"/>
                <a:cs typeface="Calibri"/>
              </a:rPr>
              <a:t>Regla 3: Hay un </a:t>
            </a:r>
            <a:r>
              <a:rPr lang="es-CO">
                <a:latin typeface="Bahnschrift" panose="020B0502040204020203" pitchFamily="34" charset="0"/>
                <a:cs typeface="Calibri"/>
              </a:rPr>
              <a:t>tiempo límite.</a:t>
            </a:r>
            <a:endParaRPr lang="es-ES" dirty="0">
              <a:latin typeface="Bahnschrift" panose="020B0502040204020203" pitchFamily="34" charset="0"/>
              <a:cs typeface="Calibri"/>
            </a:endParaRPr>
          </a:p>
        </p:txBody>
      </p:sp>
    </p:spTree>
    <p:extLst>
      <p:ext uri="{BB962C8B-B14F-4D97-AF65-F5344CB8AC3E}">
        <p14:creationId xmlns:p14="http://schemas.microsoft.com/office/powerpoint/2010/main" val="858283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631F07-9867-4C16-AD8B-F19EC107AFA1}"/>
              </a:ext>
            </a:extLst>
          </p:cNvPr>
          <p:cNvSpPr>
            <a:spLocks noGrp="1"/>
          </p:cNvSpPr>
          <p:nvPr>
            <p:ph type="title"/>
          </p:nvPr>
        </p:nvSpPr>
        <p:spPr>
          <a:xfrm>
            <a:off x="653730" y="316891"/>
            <a:ext cx="10515600" cy="1325563"/>
          </a:xfrm>
        </p:spPr>
        <p:txBody>
          <a:bodyPr/>
          <a:lstStyle/>
          <a:p>
            <a:pPr algn="ctr"/>
            <a:r>
              <a:rPr lang="es-CO" b="1">
                <a:latin typeface="Bahnschrift" panose="020B0502040204020203" pitchFamily="34" charset="0"/>
              </a:rPr>
              <a:t>Metodología y objetivos del proyecto</a:t>
            </a:r>
          </a:p>
        </p:txBody>
      </p:sp>
      <p:pic>
        <p:nvPicPr>
          <p:cNvPr id="4" name="Imagen 3" descr="Interfaz de usuario gráfica, Texto&#10;&#10;Descripción generada automáticamente">
            <a:extLst>
              <a:ext uri="{FF2B5EF4-FFF2-40B4-BE49-F238E27FC236}">
                <a16:creationId xmlns:a16="http://schemas.microsoft.com/office/drawing/2014/main" id="{E2BBE5B4-BFD9-45E6-A232-89D7B52D8F89}"/>
              </a:ext>
            </a:extLst>
          </p:cNvPr>
          <p:cNvPicPr/>
          <p:nvPr/>
        </p:nvPicPr>
        <p:blipFill>
          <a:blip r:embed="rId2">
            <a:extLst>
              <a:ext uri="{28A0092B-C50C-407E-A947-70E740481C1C}">
                <a14:useLocalDpi xmlns:a14="http://schemas.microsoft.com/office/drawing/2010/main" val="0"/>
              </a:ext>
            </a:extLst>
          </a:blip>
          <a:stretch>
            <a:fillRect/>
          </a:stretch>
        </p:blipFill>
        <p:spPr>
          <a:xfrm>
            <a:off x="1266093" y="1985564"/>
            <a:ext cx="8961119" cy="2886872"/>
          </a:xfrm>
          <a:prstGeom prst="rect">
            <a:avLst/>
          </a:prstGeom>
        </p:spPr>
      </p:pic>
    </p:spTree>
    <p:extLst>
      <p:ext uri="{BB962C8B-B14F-4D97-AF65-F5344CB8AC3E}">
        <p14:creationId xmlns:p14="http://schemas.microsoft.com/office/powerpoint/2010/main" val="573637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631F07-9867-4C16-AD8B-F19EC107AFA1}"/>
              </a:ext>
            </a:extLst>
          </p:cNvPr>
          <p:cNvSpPr>
            <a:spLocks noGrp="1"/>
          </p:cNvSpPr>
          <p:nvPr>
            <p:ph type="title"/>
          </p:nvPr>
        </p:nvSpPr>
        <p:spPr>
          <a:xfrm>
            <a:off x="3200198" y="90747"/>
            <a:ext cx="10515600" cy="1325563"/>
          </a:xfrm>
        </p:spPr>
        <p:txBody>
          <a:bodyPr/>
          <a:lstStyle/>
          <a:p>
            <a:pPr algn="ctr"/>
            <a:r>
              <a:rPr lang="es-CO" b="1">
                <a:latin typeface="Bahnschrift" panose="020B0502040204020203" pitchFamily="34" charset="0"/>
              </a:rPr>
              <a:t>Servicios Actuales</a:t>
            </a:r>
          </a:p>
        </p:txBody>
      </p:sp>
      <p:sp>
        <p:nvSpPr>
          <p:cNvPr id="12" name="CuadroTexto 11">
            <a:extLst>
              <a:ext uri="{FF2B5EF4-FFF2-40B4-BE49-F238E27FC236}">
                <a16:creationId xmlns:a16="http://schemas.microsoft.com/office/drawing/2014/main" id="{A19F6930-29C9-3B15-E124-402291E5E757}"/>
              </a:ext>
            </a:extLst>
          </p:cNvPr>
          <p:cNvSpPr txBox="1"/>
          <p:nvPr/>
        </p:nvSpPr>
        <p:spPr>
          <a:xfrm>
            <a:off x="5641145" y="6035040"/>
            <a:ext cx="5247250" cy="461665"/>
          </a:xfrm>
          <a:prstGeom prst="rect">
            <a:avLst/>
          </a:prstGeom>
          <a:noFill/>
        </p:spPr>
        <p:txBody>
          <a:bodyPr wrap="square">
            <a:spAutoFit/>
          </a:bodyPr>
          <a:lstStyle/>
          <a:p>
            <a:r>
              <a:rPr lang="es-ES" sz="1200" b="0" i="0" u="sng" strike="noStrike">
                <a:solidFill>
                  <a:srgbClr val="0563C1"/>
                </a:solidFill>
                <a:effectLst/>
                <a:latin typeface="Calibri" panose="020F0502020204030204" pitchFamily="34" charset="0"/>
                <a:hlinkClick r:id="rId2"/>
              </a:rPr>
              <a:t>https://www.uis.edu.co/webUIS/es/academia/facultades/fisicoQuimicas/escuelas/geologia/portafolioServicios.html</a:t>
            </a:r>
            <a:r>
              <a:rPr lang="es-ES" sz="1200" b="0" i="0">
                <a:solidFill>
                  <a:srgbClr val="000000"/>
                </a:solidFill>
                <a:effectLst/>
                <a:latin typeface="Calibri" panose="020F0502020204030204" pitchFamily="34" charset="0"/>
              </a:rPr>
              <a:t>  </a:t>
            </a:r>
            <a:endParaRPr lang="es-CO" sz="1200"/>
          </a:p>
        </p:txBody>
      </p:sp>
      <p:pic>
        <p:nvPicPr>
          <p:cNvPr id="1026" name="Picture 2">
            <a:extLst>
              <a:ext uri="{FF2B5EF4-FFF2-40B4-BE49-F238E27FC236}">
                <a16:creationId xmlns:a16="http://schemas.microsoft.com/office/drawing/2014/main" id="{8AEFD2EA-9766-4D2A-26AE-08C4D37FD6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488" y="189549"/>
            <a:ext cx="4971118" cy="643163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a 9">
            <a:extLst>
              <a:ext uri="{FF2B5EF4-FFF2-40B4-BE49-F238E27FC236}">
                <a16:creationId xmlns:a16="http://schemas.microsoft.com/office/drawing/2014/main" id="{54675553-4129-6D1F-8964-0105A3EE90F1}"/>
              </a:ext>
            </a:extLst>
          </p:cNvPr>
          <p:cNvGraphicFramePr>
            <a:graphicFrameLocks noGrp="1"/>
          </p:cNvGraphicFramePr>
          <p:nvPr>
            <p:extLst>
              <p:ext uri="{D42A27DB-BD31-4B8C-83A1-F6EECF244321}">
                <p14:modId xmlns:p14="http://schemas.microsoft.com/office/powerpoint/2010/main" val="1876520197"/>
              </p:ext>
            </p:extLst>
          </p:nvPr>
        </p:nvGraphicFramePr>
        <p:xfrm>
          <a:off x="5641145" y="2047263"/>
          <a:ext cx="5772189" cy="3731515"/>
        </p:xfrm>
        <a:graphic>
          <a:graphicData uri="http://schemas.openxmlformats.org/drawingml/2006/table">
            <a:tbl>
              <a:tblPr/>
              <a:tblGrid>
                <a:gridCol w="5772189">
                  <a:extLst>
                    <a:ext uri="{9D8B030D-6E8A-4147-A177-3AD203B41FA5}">
                      <a16:colId xmlns:a16="http://schemas.microsoft.com/office/drawing/2014/main" val="1801184931"/>
                    </a:ext>
                  </a:extLst>
                </a:gridCol>
              </a:tblGrid>
              <a:tr h="279863">
                <a:tc>
                  <a:txBody>
                    <a:bodyPr/>
                    <a:lstStyle/>
                    <a:p>
                      <a:pPr algn="ctr" rtl="0" fontAlgn="base"/>
                      <a:r>
                        <a:rPr lang="es-CO" sz="1000" b="1" i="0">
                          <a:solidFill>
                            <a:srgbClr val="363636"/>
                          </a:solidFill>
                          <a:effectLst/>
                          <a:latin typeface="Arial" panose="020B0604020202020204" pitchFamily="34" charset="0"/>
                        </a:rPr>
                        <a:t>SERVICIOS</a:t>
                      </a:r>
                      <a:r>
                        <a:rPr lang="es-CO" sz="1000" b="0" i="0">
                          <a:solidFill>
                            <a:srgbClr val="363636"/>
                          </a:solidFill>
                          <a:effectLst/>
                          <a:latin typeface="Arial" panose="020B0604020202020204" pitchFamily="34" charset="0"/>
                        </a:rPr>
                        <a:t> </a:t>
                      </a:r>
                      <a:endParaRPr lang="es-CO" sz="2300" b="0" i="0">
                        <a:effectLst/>
                      </a:endParaRPr>
                    </a:p>
                  </a:txBody>
                  <a:tcPr marL="111945" marR="111945" marT="55973" marB="55973" anchor="ctr">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solidFill>
                        <a:srgbClr val="999999"/>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EF0E8"/>
                    </a:solidFill>
                  </a:tcPr>
                </a:tc>
                <a:extLst>
                  <a:ext uri="{0D108BD9-81ED-4DB2-BD59-A6C34878D82A}">
                    <a16:rowId xmlns:a16="http://schemas.microsoft.com/office/drawing/2014/main" val="3644694155"/>
                  </a:ext>
                </a:extLst>
              </a:tr>
              <a:tr h="270535">
                <a:tc>
                  <a:txBody>
                    <a:bodyPr/>
                    <a:lstStyle/>
                    <a:p>
                      <a:pPr algn="just" rtl="0" fontAlgn="base"/>
                      <a:r>
                        <a:rPr lang="es-CO" sz="1000" b="0" i="0">
                          <a:solidFill>
                            <a:srgbClr val="666666"/>
                          </a:solidFill>
                          <a:effectLst/>
                          <a:latin typeface="Arial" panose="020B0604020202020204" pitchFamily="34" charset="0"/>
                        </a:rPr>
                        <a:t>Elaboración de secciones delgadas de roca cubiertas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2581303519"/>
                  </a:ext>
                </a:extLst>
              </a:tr>
              <a:tr h="270535">
                <a:tc>
                  <a:txBody>
                    <a:bodyPr/>
                    <a:lstStyle/>
                    <a:p>
                      <a:pPr algn="just" rtl="0" fontAlgn="base"/>
                      <a:r>
                        <a:rPr lang="es-CO" sz="1000" b="0" i="0">
                          <a:solidFill>
                            <a:srgbClr val="666666"/>
                          </a:solidFill>
                          <a:effectLst/>
                          <a:latin typeface="Arial" panose="020B0604020202020204" pitchFamily="34" charset="0"/>
                        </a:rPr>
                        <a:t>Elaboración de secciones delgadas de roca pulidas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3807974292"/>
                  </a:ext>
                </a:extLst>
              </a:tr>
              <a:tr h="429124">
                <a:tc>
                  <a:txBody>
                    <a:bodyPr/>
                    <a:lstStyle/>
                    <a:p>
                      <a:pPr algn="just" rtl="0" fontAlgn="base"/>
                      <a:r>
                        <a:rPr lang="es-CO" sz="1000" b="0" i="0">
                          <a:solidFill>
                            <a:srgbClr val="666666"/>
                          </a:solidFill>
                          <a:effectLst/>
                          <a:latin typeface="Arial" panose="020B0604020202020204" pitchFamily="34" charset="0"/>
                        </a:rPr>
                        <a:t>Elaboración de secciones delgadas de roca doblemente pulidas para observación de inclusiones fluidas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2716062191"/>
                  </a:ext>
                </a:extLst>
              </a:tr>
              <a:tr h="270535">
                <a:tc>
                  <a:txBody>
                    <a:bodyPr/>
                    <a:lstStyle/>
                    <a:p>
                      <a:pPr algn="just" rtl="0" fontAlgn="base"/>
                      <a:r>
                        <a:rPr lang="es-CO" sz="1000" b="0" i="0">
                          <a:solidFill>
                            <a:srgbClr val="666666"/>
                          </a:solidFill>
                          <a:effectLst/>
                          <a:latin typeface="Arial" panose="020B0604020202020204" pitchFamily="34" charset="0"/>
                        </a:rPr>
                        <a:t>Tinción para porosidad (adicionales a las secciones delgadas y pulidas)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2485234609"/>
                  </a:ext>
                </a:extLst>
              </a:tr>
              <a:tr h="270535">
                <a:tc>
                  <a:txBody>
                    <a:bodyPr/>
                    <a:lstStyle/>
                    <a:p>
                      <a:pPr algn="just" rtl="0" fontAlgn="base"/>
                      <a:r>
                        <a:rPr lang="es-CO" sz="1000" b="0" i="0">
                          <a:solidFill>
                            <a:srgbClr val="666666"/>
                          </a:solidFill>
                          <a:effectLst/>
                          <a:latin typeface="Arial" panose="020B0604020202020204" pitchFamily="34" charset="0"/>
                        </a:rPr>
                        <a:t>Tinción para microfracturamiento (adicionales a las secciones delgadas y pulidas)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3523265181"/>
                  </a:ext>
                </a:extLst>
              </a:tr>
              <a:tr h="270535">
                <a:tc>
                  <a:txBody>
                    <a:bodyPr/>
                    <a:lstStyle/>
                    <a:p>
                      <a:pPr algn="just" rtl="0" fontAlgn="base"/>
                      <a:r>
                        <a:rPr lang="es-CO" sz="1000" b="0" i="0">
                          <a:solidFill>
                            <a:srgbClr val="666666"/>
                          </a:solidFill>
                          <a:effectLst/>
                          <a:latin typeface="Arial" panose="020B0604020202020204" pitchFamily="34" charset="0"/>
                        </a:rPr>
                        <a:t>Tinción para carbonatos (adicionales a las secciones delgadas cubiertas)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2101388013"/>
                  </a:ext>
                </a:extLst>
              </a:tr>
              <a:tr h="270535">
                <a:tc>
                  <a:txBody>
                    <a:bodyPr/>
                    <a:lstStyle/>
                    <a:p>
                      <a:pPr algn="just" rtl="0" fontAlgn="base"/>
                      <a:r>
                        <a:rPr lang="es-CO" sz="1000" b="0" i="0">
                          <a:solidFill>
                            <a:srgbClr val="666666"/>
                          </a:solidFill>
                          <a:effectLst/>
                          <a:latin typeface="Arial" panose="020B0604020202020204" pitchFamily="34" charset="0"/>
                        </a:rPr>
                        <a:t>Tinción para Feldespatos (adicionales a las secciones  delgadas cubiertas)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413684967"/>
                  </a:ext>
                </a:extLst>
              </a:tr>
              <a:tr h="270535">
                <a:tc>
                  <a:txBody>
                    <a:bodyPr/>
                    <a:lstStyle/>
                    <a:p>
                      <a:pPr algn="just" rtl="0" fontAlgn="base"/>
                      <a:r>
                        <a:rPr lang="es-CO" sz="1000" b="0" i="0">
                          <a:solidFill>
                            <a:srgbClr val="666666"/>
                          </a:solidFill>
                          <a:effectLst/>
                          <a:latin typeface="Arial" panose="020B0604020202020204" pitchFamily="34" charset="0"/>
                        </a:rPr>
                        <a:t>Identificación de las fases cristalinas no arcillosas por difracción de Rayos X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3590339343"/>
                  </a:ext>
                </a:extLst>
              </a:tr>
              <a:tr h="270535">
                <a:tc>
                  <a:txBody>
                    <a:bodyPr/>
                    <a:lstStyle/>
                    <a:p>
                      <a:pPr algn="just" rtl="0" fontAlgn="base"/>
                      <a:r>
                        <a:rPr lang="es-CO" sz="1000" b="0" i="0">
                          <a:solidFill>
                            <a:srgbClr val="666666"/>
                          </a:solidFill>
                          <a:effectLst/>
                          <a:latin typeface="Arial" panose="020B0604020202020204" pitchFamily="34" charset="0"/>
                        </a:rPr>
                        <a:t>Cuantificación de fases cristalinas no arcillosas por difracción de Rayos X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3290489163"/>
                  </a:ext>
                </a:extLst>
              </a:tr>
              <a:tr h="429124">
                <a:tc>
                  <a:txBody>
                    <a:bodyPr/>
                    <a:lstStyle/>
                    <a:p>
                      <a:pPr algn="just" rtl="0" fontAlgn="base"/>
                      <a:r>
                        <a:rPr lang="es-CO" sz="1000" b="0" i="0">
                          <a:solidFill>
                            <a:srgbClr val="666666"/>
                          </a:solidFill>
                          <a:effectLst/>
                          <a:latin typeface="Arial" panose="020B0604020202020204" pitchFamily="34" charset="0"/>
                        </a:rPr>
                        <a:t>Análisis elemental cuantitativo por fluorescencia de Rayos X de longitud de onda dispersiva en el rango Na-U. Muestras Minerales e inorgánicas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2098249387"/>
                  </a:ext>
                </a:extLst>
              </a:tr>
              <a:tr h="429124">
                <a:tc>
                  <a:txBody>
                    <a:bodyPr/>
                    <a:lstStyle/>
                    <a:p>
                      <a:pPr algn="just" rtl="0" fontAlgn="base"/>
                      <a:r>
                        <a:rPr lang="es-CO" sz="1000" b="0" i="0">
                          <a:solidFill>
                            <a:srgbClr val="666666"/>
                          </a:solidFill>
                          <a:effectLst/>
                          <a:latin typeface="Arial" panose="020B0604020202020204" pitchFamily="34" charset="0"/>
                        </a:rPr>
                        <a:t>Análisis petrográfico de secciones delgadas (incluye: relación de minerales presentes, clasificación de la roca y microfotografía)* </a:t>
                      </a:r>
                      <a:endParaRPr lang="es-CO" sz="2300" b="0" i="0">
                        <a:effectLst/>
                      </a:endParaRPr>
                    </a:p>
                  </a:txBody>
                  <a:tcPr marL="111945" marR="111945" marT="55973" marB="5597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2055925614"/>
                  </a:ext>
                </a:extLst>
              </a:tr>
            </a:tbl>
          </a:graphicData>
        </a:graphic>
      </p:graphicFrame>
    </p:spTree>
    <p:extLst>
      <p:ext uri="{BB962C8B-B14F-4D97-AF65-F5344CB8AC3E}">
        <p14:creationId xmlns:p14="http://schemas.microsoft.com/office/powerpoint/2010/main" val="1945104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631F07-9867-4C16-AD8B-F19EC107AFA1}"/>
              </a:ext>
            </a:extLst>
          </p:cNvPr>
          <p:cNvSpPr>
            <a:spLocks noGrp="1"/>
          </p:cNvSpPr>
          <p:nvPr>
            <p:ph type="title"/>
          </p:nvPr>
        </p:nvSpPr>
        <p:spPr>
          <a:xfrm>
            <a:off x="695934" y="422034"/>
            <a:ext cx="10515600" cy="1325563"/>
          </a:xfrm>
        </p:spPr>
        <p:txBody>
          <a:bodyPr/>
          <a:lstStyle/>
          <a:p>
            <a:pPr algn="ctr"/>
            <a:r>
              <a:rPr lang="es-MX" b="1">
                <a:latin typeface="Bahnschrift" panose="020B0502040204020203" pitchFamily="34" charset="0"/>
              </a:rPr>
              <a:t>Diagnóstico Inicial</a:t>
            </a:r>
            <a:endParaRPr lang="es-CO" b="1">
              <a:latin typeface="Bahnschrift" panose="020B0502040204020203" pitchFamily="34" charset="0"/>
            </a:endParaRPr>
          </a:p>
        </p:txBody>
      </p:sp>
      <p:sp>
        <p:nvSpPr>
          <p:cNvPr id="17" name="CuadroTexto 16">
            <a:extLst>
              <a:ext uri="{FF2B5EF4-FFF2-40B4-BE49-F238E27FC236}">
                <a16:creationId xmlns:a16="http://schemas.microsoft.com/office/drawing/2014/main" id="{A4E30699-E1B6-44B8-7403-1561697DA45D}"/>
              </a:ext>
            </a:extLst>
          </p:cNvPr>
          <p:cNvSpPr txBox="1"/>
          <p:nvPr/>
        </p:nvSpPr>
        <p:spPr>
          <a:xfrm>
            <a:off x="3196297" y="2398859"/>
            <a:ext cx="7515664" cy="2308324"/>
          </a:xfrm>
          <a:prstGeom prst="rect">
            <a:avLst/>
          </a:prstGeom>
          <a:noFill/>
        </p:spPr>
        <p:txBody>
          <a:bodyPr wrap="square">
            <a:spAutoFit/>
          </a:bodyPr>
          <a:lstStyle/>
          <a:p>
            <a:pPr marL="342900" indent="-342900">
              <a:buFont typeface="Arial" panose="020B0604020202020204" pitchFamily="34" charset="0"/>
              <a:buChar char="•"/>
            </a:pPr>
            <a:r>
              <a:rPr lang="es-ES" sz="3600">
                <a:latin typeface="Bahnschrift" panose="020B0502040204020203" pitchFamily="34" charset="0"/>
                <a:cs typeface="Calibri"/>
              </a:rPr>
              <a:t>Análisis de recursos VRIO</a:t>
            </a:r>
          </a:p>
          <a:p>
            <a:pPr marL="342900" indent="-342900">
              <a:buFont typeface="Arial" panose="020B0604020202020204" pitchFamily="34" charset="0"/>
              <a:buChar char="•"/>
            </a:pPr>
            <a:endParaRPr lang="es-ES" sz="3600">
              <a:latin typeface="Bahnschrift" panose="020B0502040204020203" pitchFamily="34" charset="0"/>
              <a:cs typeface="Calibri"/>
            </a:endParaRPr>
          </a:p>
          <a:p>
            <a:pPr marL="342900" indent="-342900">
              <a:buFont typeface="Arial" panose="020B0604020202020204" pitchFamily="34" charset="0"/>
              <a:buChar char="•"/>
            </a:pPr>
            <a:r>
              <a:rPr lang="es-ES" sz="3600">
                <a:latin typeface="Bahnschrift" panose="020B0502040204020203" pitchFamily="34" charset="0"/>
                <a:cs typeface="Calibri"/>
              </a:rPr>
              <a:t>Análisis de capacidades dinámicas</a:t>
            </a:r>
            <a:endParaRPr lang="es-ES" sz="3600">
              <a:latin typeface="Bahnschrift" panose="020B0502040204020203" pitchFamily="34" charset="0"/>
            </a:endParaRPr>
          </a:p>
        </p:txBody>
      </p:sp>
    </p:spTree>
    <p:extLst>
      <p:ext uri="{BB962C8B-B14F-4D97-AF65-F5344CB8AC3E}">
        <p14:creationId xmlns:p14="http://schemas.microsoft.com/office/powerpoint/2010/main" val="262889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a:extLst>
              <a:ext uri="{FF2B5EF4-FFF2-40B4-BE49-F238E27FC236}">
                <a16:creationId xmlns:a16="http://schemas.microsoft.com/office/drawing/2014/main" id="{8B03170A-BEC5-481B-B6A2-3037C1B3DF55}"/>
              </a:ext>
            </a:extLst>
          </p:cNvPr>
          <p:cNvGraphicFramePr/>
          <p:nvPr>
            <p:extLst>
              <p:ext uri="{D42A27DB-BD31-4B8C-83A1-F6EECF244321}">
                <p14:modId xmlns:p14="http://schemas.microsoft.com/office/powerpoint/2010/main" val="161568769"/>
              </p:ext>
            </p:extLst>
          </p:nvPr>
        </p:nvGraphicFramePr>
        <p:xfrm>
          <a:off x="2167168" y="983139"/>
          <a:ext cx="7604446" cy="45970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083722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ángulo 22">
            <a:extLst>
              <a:ext uri="{FF2B5EF4-FFF2-40B4-BE49-F238E27FC236}">
                <a16:creationId xmlns:a16="http://schemas.microsoft.com/office/drawing/2014/main" id="{7042302D-AEB2-4BA8-9A1E-34924FA37E1A}"/>
              </a:ext>
            </a:extLst>
          </p:cNvPr>
          <p:cNvSpPr/>
          <p:nvPr/>
        </p:nvSpPr>
        <p:spPr>
          <a:xfrm>
            <a:off x="424572" y="818985"/>
            <a:ext cx="2700997" cy="2610015"/>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s-CO"/>
          </a:p>
        </p:txBody>
      </p:sp>
      <p:pic>
        <p:nvPicPr>
          <p:cNvPr id="7" name="Imagen 6" descr="Forma&#10;&#10;Descripción generada automáticamente con confianza media">
            <a:extLst>
              <a:ext uri="{FF2B5EF4-FFF2-40B4-BE49-F238E27FC236}">
                <a16:creationId xmlns:a16="http://schemas.microsoft.com/office/drawing/2014/main" id="{80E5F97F-5D23-4AA0-92F2-2A07E351795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524524" y="1556162"/>
            <a:ext cx="6541909" cy="3451005"/>
          </a:xfrm>
          <a:prstGeom prst="rect">
            <a:avLst/>
          </a:prstGeom>
          <a:noFill/>
        </p:spPr>
      </p:pic>
    </p:spTree>
    <p:extLst>
      <p:ext uri="{BB962C8B-B14F-4D97-AF65-F5344CB8AC3E}">
        <p14:creationId xmlns:p14="http://schemas.microsoft.com/office/powerpoint/2010/main" val="34151582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059119591" descr="Diagrama&#10;&#10;Descripción generada automáticamente">
            <a:extLst>
              <a:ext uri="{FF2B5EF4-FFF2-40B4-BE49-F238E27FC236}">
                <a16:creationId xmlns:a16="http://schemas.microsoft.com/office/drawing/2014/main" id="{4AFEB09B-C3CA-408D-BAF1-FB12D5B2237B}"/>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882725" y="394866"/>
            <a:ext cx="8426550" cy="5678944"/>
          </a:xfrm>
          <a:prstGeom prst="rect">
            <a:avLst/>
          </a:prstGeom>
        </p:spPr>
      </p:pic>
    </p:spTree>
    <p:extLst>
      <p:ext uri="{BB962C8B-B14F-4D97-AF65-F5344CB8AC3E}">
        <p14:creationId xmlns:p14="http://schemas.microsoft.com/office/powerpoint/2010/main" val="458531641"/>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2028</Words>
  <Application>Microsoft Office PowerPoint</Application>
  <PresentationFormat>Panorámica</PresentationFormat>
  <Paragraphs>266</Paragraphs>
  <Slides>28</Slides>
  <Notes>0</Notes>
  <HiddenSlides>0</HiddenSlides>
  <MMClips>0</MMClips>
  <ScaleCrop>false</ScaleCrop>
  <HeadingPairs>
    <vt:vector size="4" baseType="variant">
      <vt:variant>
        <vt:lpstr>Tema</vt:lpstr>
      </vt:variant>
      <vt:variant>
        <vt:i4>1</vt:i4>
      </vt:variant>
      <vt:variant>
        <vt:lpstr>Títulos de diapositiva</vt:lpstr>
      </vt:variant>
      <vt:variant>
        <vt:i4>28</vt:i4>
      </vt:variant>
    </vt:vector>
  </HeadingPairs>
  <TitlesOfParts>
    <vt:vector size="29" baseType="lpstr">
      <vt:lpstr>Tema de Office</vt:lpstr>
      <vt:lpstr>Presentación de PowerPoint</vt:lpstr>
      <vt:lpstr>Metodología del Taller</vt:lpstr>
      <vt:lpstr>Lluvia de ideas</vt:lpstr>
      <vt:lpstr>Metodología y objetivos del proyecto</vt:lpstr>
      <vt:lpstr>Servicios Actuales</vt:lpstr>
      <vt:lpstr>Diagnóstico Inicial</vt:lpstr>
      <vt:lpstr>Presentación de PowerPoint</vt:lpstr>
      <vt:lpstr>Presentación de PowerPoint</vt:lpstr>
      <vt:lpstr>Presentación de PowerPoint</vt:lpstr>
      <vt:lpstr>Recursos Tangibles</vt:lpstr>
      <vt:lpstr>Recursos Intangibles</vt:lpstr>
      <vt:lpstr>Presentación de PowerPoint</vt:lpstr>
      <vt:lpstr>Análisis Externo</vt:lpstr>
      <vt:lpstr>Presentación de PowerPoint</vt:lpstr>
      <vt:lpstr>Requerimientos por sector</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Evaluación de los servicios actuales</vt:lpstr>
      <vt:lpstr>Servicios Actuales</vt:lpstr>
      <vt:lpstr>Servicios de otras universidades y empresas colombianas</vt:lpstr>
      <vt:lpstr>Lluvia de ideas libre</vt:lpstr>
      <vt:lpstr>Selección de los nuevos servicios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daniel gomez</cp:lastModifiedBy>
  <cp:revision>12</cp:revision>
  <dcterms:created xsi:type="dcterms:W3CDTF">2019-03-06T15:22:16Z</dcterms:created>
  <dcterms:modified xsi:type="dcterms:W3CDTF">2022-08-25T23:21:39Z</dcterms:modified>
</cp:coreProperties>
</file>