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Ex2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4B"/>
    <a:srgbClr val="00FFC3"/>
    <a:srgbClr val="00FF00"/>
    <a:srgbClr val="5D4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88ECAF-42FD-43C4-AC55-CAF6B7B23CCB}" v="8" dt="2021-02-25T04:57:31.1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>
        <p:scale>
          <a:sx n="50" d="100"/>
          <a:sy n="50" d="100"/>
        </p:scale>
        <p:origin x="78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IAN.CALDERON1@correo.uis.edu.co" userId="525af2a9-b7db-4fbe-8b5b-affbadb77e52" providerId="ADAL" clId="{5888ECAF-42FD-43C4-AC55-CAF6B7B23CCB}"/>
    <pc:docChg chg="undo custSel addSld modSld">
      <pc:chgData name="FABIAN.CALDERON1@correo.uis.edu.co" userId="525af2a9-b7db-4fbe-8b5b-affbadb77e52" providerId="ADAL" clId="{5888ECAF-42FD-43C4-AC55-CAF6B7B23CCB}" dt="2021-02-25T05:06:19.369" v="342" actId="27918"/>
      <pc:docMkLst>
        <pc:docMk/>
      </pc:docMkLst>
      <pc:sldChg chg="addSp delSp mod">
        <pc:chgData name="FABIAN.CALDERON1@correo.uis.edu.co" userId="525af2a9-b7db-4fbe-8b5b-affbadb77e52" providerId="ADAL" clId="{5888ECAF-42FD-43C4-AC55-CAF6B7B23CCB}" dt="2021-02-25T04:18:03.905" v="28" actId="22"/>
        <pc:sldMkLst>
          <pc:docMk/>
          <pc:sldMk cId="1268980709" sldId="256"/>
        </pc:sldMkLst>
        <pc:picChg chg="add del">
          <ac:chgData name="FABIAN.CALDERON1@correo.uis.edu.co" userId="525af2a9-b7db-4fbe-8b5b-affbadb77e52" providerId="ADAL" clId="{5888ECAF-42FD-43C4-AC55-CAF6B7B23CCB}" dt="2021-02-25T04:18:03.905" v="28" actId="22"/>
          <ac:picMkLst>
            <pc:docMk/>
            <pc:sldMk cId="1268980709" sldId="256"/>
            <ac:picMk id="3" creationId="{CF8F9E2D-48D9-46CE-A1AB-B6A6DCD07C2B}"/>
          </ac:picMkLst>
        </pc:picChg>
      </pc:sldChg>
      <pc:sldChg chg="addSp delSp modSp add mod">
        <pc:chgData name="FABIAN.CALDERON1@correo.uis.edu.co" userId="525af2a9-b7db-4fbe-8b5b-affbadb77e52" providerId="ADAL" clId="{5888ECAF-42FD-43C4-AC55-CAF6B7B23CCB}" dt="2021-02-25T05:06:19.369" v="342" actId="27918"/>
        <pc:sldMkLst>
          <pc:docMk/>
          <pc:sldMk cId="1424019526" sldId="257"/>
        </pc:sldMkLst>
        <pc:spChg chg="add del mod">
          <ac:chgData name="FABIAN.CALDERON1@correo.uis.edu.co" userId="525af2a9-b7db-4fbe-8b5b-affbadb77e52" providerId="ADAL" clId="{5888ECAF-42FD-43C4-AC55-CAF6B7B23CCB}" dt="2021-02-25T04:51:59.801" v="247" actId="478"/>
          <ac:spMkLst>
            <pc:docMk/>
            <pc:sldMk cId="1424019526" sldId="257"/>
            <ac:spMk id="4" creationId="{B596652F-F39A-4A01-99F0-9FB1CCC5F18C}"/>
          </ac:spMkLst>
        </pc:spChg>
        <pc:spChg chg="add mod">
          <ac:chgData name="FABIAN.CALDERON1@correo.uis.edu.co" userId="525af2a9-b7db-4fbe-8b5b-affbadb77e52" providerId="ADAL" clId="{5888ECAF-42FD-43C4-AC55-CAF6B7B23CCB}" dt="2021-02-25T04:59:13.160" v="322" actId="1076"/>
          <ac:spMkLst>
            <pc:docMk/>
            <pc:sldMk cId="1424019526" sldId="257"/>
            <ac:spMk id="7" creationId="{44396702-0359-485A-8E27-EB865D8549E9}"/>
          </ac:spMkLst>
        </pc:spChg>
        <pc:spChg chg="mod ord topLvl">
          <ac:chgData name="FABIAN.CALDERON1@correo.uis.edu.co" userId="525af2a9-b7db-4fbe-8b5b-affbadb77e52" providerId="ADAL" clId="{5888ECAF-42FD-43C4-AC55-CAF6B7B23CCB}" dt="2021-02-25T04:59:32.990" v="328" actId="1037"/>
          <ac:spMkLst>
            <pc:docMk/>
            <pc:sldMk cId="1424019526" sldId="257"/>
            <ac:spMk id="9" creationId="{EEBB3EC0-AC6E-42CE-AF2C-F413120F0BE3}"/>
          </ac:spMkLst>
        </pc:spChg>
        <pc:grpChg chg="add mod">
          <ac:chgData name="FABIAN.CALDERON1@correo.uis.edu.co" userId="525af2a9-b7db-4fbe-8b5b-affbadb77e52" providerId="ADAL" clId="{5888ECAF-42FD-43C4-AC55-CAF6B7B23CCB}" dt="2021-02-25T04:51:41.994" v="198" actId="164"/>
          <ac:grpSpMkLst>
            <pc:docMk/>
            <pc:sldMk cId="1424019526" sldId="257"/>
            <ac:grpSpMk id="5" creationId="{F0905436-CC22-45E9-89FF-C061CE471309}"/>
          </ac:grpSpMkLst>
        </pc:grpChg>
        <pc:grpChg chg="add mod">
          <ac:chgData name="FABIAN.CALDERON1@correo.uis.edu.co" userId="525af2a9-b7db-4fbe-8b5b-affbadb77e52" providerId="ADAL" clId="{5888ECAF-42FD-43C4-AC55-CAF6B7B23CCB}" dt="2021-02-25T04:57:53.770" v="296" actId="14100"/>
          <ac:grpSpMkLst>
            <pc:docMk/>
            <pc:sldMk cId="1424019526" sldId="257"/>
            <ac:grpSpMk id="8" creationId="{20C2CF4A-2401-4DAA-AE6A-F6E5621759E4}"/>
          </ac:grpSpMkLst>
        </pc:grpChg>
        <pc:grpChg chg="del mod">
          <ac:chgData name="FABIAN.CALDERON1@correo.uis.edu.co" userId="525af2a9-b7db-4fbe-8b5b-affbadb77e52" providerId="ADAL" clId="{5888ECAF-42FD-43C4-AC55-CAF6B7B23CCB}" dt="2021-02-25T04:45:11.034" v="133" actId="165"/>
          <ac:grpSpMkLst>
            <pc:docMk/>
            <pc:sldMk cId="1424019526" sldId="257"/>
            <ac:grpSpMk id="10" creationId="{10ADD1CE-A663-4C7A-8D88-D4B3EDC19077}"/>
          </ac:grpSpMkLst>
        </pc:grpChg>
        <pc:graphicFrameChg chg="mod ord topLvl modGraphic">
          <ac:chgData name="FABIAN.CALDERON1@correo.uis.edu.co" userId="525af2a9-b7db-4fbe-8b5b-affbadb77e52" providerId="ADAL" clId="{5888ECAF-42FD-43C4-AC55-CAF6B7B23CCB}" dt="2021-02-25T04:59:20.850" v="324" actId="1076"/>
          <ac:graphicFrameMkLst>
            <pc:docMk/>
            <pc:sldMk cId="1424019526" sldId="257"/>
            <ac:graphicFrameMk id="6" creationId="{3595F852-F864-44DC-B448-2C7DCB4EDC8D}"/>
          </ac:graphicFrameMkLst>
        </pc:graphicFrameChg>
        <pc:picChg chg="add mod ord">
          <ac:chgData name="FABIAN.CALDERON1@correo.uis.edu.co" userId="525af2a9-b7db-4fbe-8b5b-affbadb77e52" providerId="ADAL" clId="{5888ECAF-42FD-43C4-AC55-CAF6B7B23CCB}" dt="2021-02-25T04:59:09.450" v="321" actId="1076"/>
          <ac:picMkLst>
            <pc:docMk/>
            <pc:sldMk cId="1424019526" sldId="257"/>
            <ac:picMk id="3" creationId="{EE1CBA72-B4E2-4C4E-8DC0-62D8023BDFAE}"/>
          </ac:picMkLst>
        </pc:picChg>
      </pc:sldChg>
    </pc:docChg>
  </pc:docChgLst>
</pc:chgInfo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1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Hoja1!$A$2:$C$14</cx:f>
        <cx:lvl ptCount="13">
          <cx:pt idx="0">Vendedor</cx:pt>
          <cx:pt idx="2">Auxiliar</cx:pt>
          <cx:pt idx="3">Publicista</cx:pt>
          <cx:pt idx="5">Auxiliar alistamiento</cx:pt>
          <cx:pt idx="6">Alistadores</cx:pt>
          <cx:pt idx="7">Conductores</cx:pt>
        </cx:lvl>
        <cx:lvl ptCount="13">
          <cx:pt idx="0">Director de ventas</cx:pt>
          <cx:pt idx="1">Director de compras</cx:pt>
          <cx:pt idx="2">Director contable</cx:pt>
          <cx:pt idx="3">Director Mercadeo</cx:pt>
          <cx:pt idx="4">Director operaciones</cx:pt>
          <cx:pt idx="5">Director alistamiento</cx:pt>
          <cx:pt idx="6">Director alistamiento</cx:pt>
          <cx:pt idx="7">Director despachos</cx:pt>
          <cx:pt idx="8">Director RRHH</cx:pt>
        </cx:lvl>
        <cx:lvl ptCount="13">
          <cx:pt idx="0">Comercial</cx:pt>
          <cx:pt idx="1">Comercial</cx:pt>
          <cx:pt idx="2">Comercial</cx:pt>
          <cx:pt idx="3">Comercial</cx:pt>
          <cx:pt idx="4">Operaciones</cx:pt>
          <cx:pt idx="5">Operaciones</cx:pt>
          <cx:pt idx="6">Operaciones</cx:pt>
          <cx:pt idx="7">Operaciones</cx:pt>
          <cx:pt idx="8">Recursos humanos</cx:pt>
        </cx:lvl>
      </cx:strDim>
      <cx:numDim type="size">
        <cx:f>Hoja1!$D$2:$D$14</cx:f>
        <cx:lvl ptCount="13" formatCode="General">
          <cx:pt idx="0">25</cx:pt>
          <cx:pt idx="1">25</cx:pt>
          <cx:pt idx="2">25</cx:pt>
          <cx:pt idx="3">25</cx:pt>
          <cx:pt idx="4">25</cx:pt>
          <cx:pt idx="5">25</cx:pt>
          <cx:pt idx="6">25</cx:pt>
          <cx:pt idx="7">25</cx:pt>
          <cx:pt idx="8">45</cx:pt>
        </cx:lvl>
      </cx:numDim>
    </cx:data>
  </cx:chartData>
  <cx:chart>
    <cx:title pos="t" align="ctr" overlay="0">
      <cx:tx>
        <cx:txData>
          <cx:v>Organigrama de Mercado y Plaza S.A.S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es-ES" sz="1862" b="0" i="0" u="none" strike="noStrike" baseline="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</a:rPr>
            <a:t>Organigrama de Mercado y Plaza S.A.S</a:t>
          </a:r>
        </a:p>
      </cx:txPr>
    </cx:title>
    <cx:plotArea>
      <cx:plotAreaRegion>
        <cx:series layoutId="sunburst" uniqueId="{82D9AF12-EDB5-40C0-8856-D05961A9E35D}">
          <cx:tx>
            <cx:txData>
              <cx:f>Hoja1!$D$1</cx:f>
              <cx:v>Serie1</cx:v>
            </cx:txData>
          </cx:tx>
          <cx:dataLabels pos="ctr">
            <cx:numFmt formatCode="General" sourceLinked="0"/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400" b="1">
                    <a:ln>
                      <a:noFill/>
                    </a:ln>
                    <a:solidFill>
                      <a:prstClr val="white"/>
                    </a:solidFill>
                    <a:effectLst/>
                  </a:defRPr>
                </a:pPr>
                <a:endParaRPr lang="es-ES" sz="1400" b="1" i="0" u="none" strike="noStrike" baseline="0">
                  <a:ln>
                    <a:noFill/>
                  </a:ln>
                  <a:solidFill>
                    <a:prstClr val="white"/>
                  </a:solidFill>
                  <a:effectLst/>
                  <a:latin typeface="Calibri" panose="020F0502020204030204"/>
                </a:endParaRPr>
              </a:p>
            </cx:txPr>
            <cx:visibility seriesName="0" categoryName="1" value="0"/>
            <cx:separator>, </cx:separator>
          </cx:dataLabels>
          <cx:dataId val="0"/>
        </cx:series>
      </cx:plotAreaRegion>
    </cx:plotArea>
    <cx:legend pos="t" align="ctr" overlay="0"/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Hoja1!$A$2:$D$10</cx:f>
        <cx:lvl ptCount="9">
          <cx:pt idx="0"/>
          <cx:pt idx="1"/>
          <cx:pt idx="2"/>
          <cx:pt idx="3">Auxiliar</cx:pt>
          <cx:pt idx="4">Conductores</cx:pt>
          <cx:pt idx="5">Auxiliar</cx:pt>
          <cx:pt idx="6">Alistadores</cx:pt>
          <cx:pt idx="7"/>
          <cx:pt idx="8"/>
        </cx:lvl>
        <cx:lvl ptCount="9">
          <cx:pt idx="0">Jefe de servicio al cliente</cx:pt>
          <cx:pt idx="1">Comerciales</cx:pt>
          <cx:pt idx="2">Lider de marketing</cx:pt>
          <cx:pt idx="3">Jefe de despachos</cx:pt>
          <cx:pt idx="4">Jefe de despachos</cx:pt>
          <cx:pt idx="5">Jefe de bodega</cx:pt>
          <cx:pt idx="6">Jefe de bodega</cx:pt>
          <cx:pt idx="7"/>
          <cx:pt idx="8"/>
        </cx:lvl>
        <cx:lvl ptCount="9">
          <cx:pt idx="0">Director Hogar</cx:pt>
          <cx:pt idx="1">Director Institucional</cx:pt>
          <cx:pt idx="2">Director Institucional</cx:pt>
          <cx:pt idx="3">Director operaciones</cx:pt>
          <cx:pt idx="4">Director operaciones</cx:pt>
          <cx:pt idx="5">Director operaciones</cx:pt>
          <cx:pt idx="6">Director operaciones</cx:pt>
          <cx:pt idx="7"/>
          <cx:pt idx="8"/>
        </cx:lvl>
        <cx:lvl ptCount="9">
          <cx:pt idx="0">Comercial</cx:pt>
          <cx:pt idx="1">Comercial</cx:pt>
          <cx:pt idx="2">Comercial</cx:pt>
          <cx:pt idx="3">Operaciones</cx:pt>
          <cx:pt idx="4">Operaciones</cx:pt>
          <cx:pt idx="5">Operaciones</cx:pt>
          <cx:pt idx="6">Operaciones</cx:pt>
          <cx:pt idx="7"/>
          <cx:pt idx="8"/>
        </cx:lvl>
      </cx:strDim>
      <cx:numDim type="size">
        <cx:f>Hoja1!$E$2:$E$10</cx:f>
        <cx:lvl ptCount="9" formatCode="General">
          <cx:pt idx="0">10</cx:pt>
          <cx:pt idx="1">10</cx:pt>
          <cx:pt idx="2">10</cx:pt>
          <cx:pt idx="3">5</cx:pt>
          <cx:pt idx="4">30</cx:pt>
          <cx:pt idx="5">5</cx:pt>
          <cx:pt idx="6">30</cx:pt>
        </cx:lvl>
      </cx:numDim>
    </cx:data>
  </cx:chartData>
  <cx:chart>
    <cx:title pos="t" align="ctr" overlay="0">
      <cx:tx>
        <cx:txData>
          <cx:v>Organigrama de Mercado y Plaza S.A.S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es-ES" sz="1862" b="0" i="0" u="none" strike="noStrike" baseline="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</a:rPr>
            <a:t>Organigrama de Mercado y Plaza S.A.S</a:t>
          </a:r>
        </a:p>
      </cx:txPr>
    </cx:title>
    <cx:plotArea>
      <cx:plotAreaRegion>
        <cx:series layoutId="sunburst" uniqueId="{82D9AF12-EDB5-40C0-8856-D05961A9E35D}" formatIdx="0">
          <cx:tx>
            <cx:txData>
              <cx:f>Hoja1!$E$1</cx:f>
              <cx:v>Serie1</cx:v>
            </cx:txData>
          </cx:tx>
          <cx:dataPt idx="0">
            <cx:spPr>
              <a:solidFill>
                <a:srgbClr val="92D050"/>
              </a:solidFill>
            </cx:spPr>
          </cx:dataPt>
          <cx:dataPt idx="6">
            <cx:spPr>
              <a:solidFill>
                <a:srgbClr val="5B9BD5">
                  <a:lumMod val="75000"/>
                </a:srgbClr>
              </a:solidFill>
            </cx:spPr>
          </cx:dataPt>
          <cx:dataLabels pos="ctr">
            <cx:numFmt formatCode="General" sourceLinked="0"/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400" b="1">
                    <a:ln>
                      <a:noFill/>
                    </a:ln>
                    <a:solidFill>
                      <a:prstClr val="white"/>
                    </a:solidFill>
                    <a:effectLst/>
                  </a:defRPr>
                </a:pPr>
                <a:endParaRPr lang="es-ES" sz="1400" b="1" i="0" u="none" strike="noStrike" baseline="0">
                  <a:ln>
                    <a:noFill/>
                  </a:ln>
                  <a:solidFill>
                    <a:prstClr val="white"/>
                  </a:solidFill>
                  <a:effectLst/>
                  <a:latin typeface="Calibri" panose="020F0502020204030204"/>
                </a:endParaRPr>
              </a:p>
            </cx:txPr>
            <cx:visibility seriesName="0" categoryName="1" value="0"/>
            <cx:separator>, </cx:separator>
          </cx:dataLabels>
          <cx:dataId val="0"/>
        </cx:series>
      </cx:plotAreaRegion>
    </cx:plotArea>
    <cx:legend pos="t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9183C-948C-48D8-B757-CF0FFFD67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F33370-8E6B-41BE-9D7E-36A23048A6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2E3638-ECA0-41BB-A3DB-AB5F4AF03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2423E9-4F08-4641-9F02-4DB18A1C3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18E3A0-5869-4249-BB32-3E3029501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807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2077D0-928F-46AE-B279-3BF01916F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3EAB104-19A1-43CD-BDA5-4ECEF449BF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178FEF-C830-431B-BD47-1ACCB5DFC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4BD679-3D08-4DED-972C-695649A2C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11968B-41F3-42E3-A731-54370285E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7302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1F11623-7ACA-4927-B2D4-F0CC913693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7828B28-0D9D-4D7B-97C6-716BD5E936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B72D302-5B15-4EF2-981F-149CC6CC6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7E50DF-35CE-4DB1-8730-FDC99523C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DCCD56-B8F4-42F8-A059-C16CA40D8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217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4C4EE-D266-4FD9-A5D1-8E115209E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AE12BF-C7E9-4C98-8FE9-16C7D2A13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29A750-C81B-4EBD-8625-ED60258A8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D89629-20B1-4AB5-9AB6-FDD47FC38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A069989-BBBF-417F-96A8-2271142C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4497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2FF31-10D8-430B-8E43-50269908E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F13F351-C386-483B-A500-B7E684AAF8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F3EB23-98C7-446C-B72C-1A538940B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73394A-D6E2-4B2F-9237-9ADA9E943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B0CE230-4674-4694-B4DE-CC5355E44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0468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B5DEB3-3099-4829-88A2-44B975BB1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22DD6C-2414-4336-BD7F-6EC9E4AC1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0943F1-7E19-4D94-A40E-B19CC97C19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6A8B81C-06C4-4917-9CCE-6DA6EA00F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7D6E250-785C-449A-8321-193F149B9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BCE76FF-CED4-4536-90C6-0EC6DF359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682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722F56-35FF-41A2-875A-2E663C26E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F432122-8C35-413B-8E47-DE6DAC1D2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22062E7-A1AD-44C0-8587-DA6279B44A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6482D0A-70D9-47ED-974D-64A5ED7F0A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52F4F11-E1B0-421B-AACB-DA2681ED47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D37133B-429C-4FF1-9780-D3FDEFC1E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F5A5CCC-BCC0-42FD-81CF-27EA5598B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29C1DC5-D7FB-485E-B991-F849CAD86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455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F2109E-BCB0-4C8B-B200-126702824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E4AA1-4DF8-45C1-A2FC-7FCB3669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8EB970A-1A2B-4E2A-BBF7-EA21DDF40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75148EA-820A-4A07-A7D1-549F81D1B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628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A8770A5-E641-4BFA-8AEA-A7BA28B47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7EB44CE-186A-4FAE-A243-982F3985D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35668D3-6674-497F-9E29-1F8BDE94C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465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0F2091-D5A7-4FAD-AF5B-3E5C4A12F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42D21D-456B-408E-ABD0-01FF5273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2876FB3-39B8-4EF2-B639-E44F0FB51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F9CD8B-C538-42E7-9DE7-C99BD9B5C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62F0320-7FE7-4413-95CF-AAB57A70C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1E2E2A-C85D-4050-9B73-C0680AA6F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417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280D4-E6FB-454C-A2C8-19AF84F93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CD0A72E-3815-488A-98EA-A3E923F45A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7B6DAF7-3ED0-4B9C-8711-E1959113F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3905F11-1121-4EED-8003-50399ADCB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ACAB242-AE7A-43DA-B7DB-FD2246510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D9A5DA-2B23-48A9-8D24-0C05870FF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7868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9A46DEE-AE85-4F4F-97B5-5B5CE04A1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6320C6D-252B-4E8F-9ED5-B16BD392A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0FA79D-EADF-4DE1-8B32-7EFF24C462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F021C-EAD8-45BE-B21C-54CAE285A708}" type="datetimeFigureOut">
              <a:rPr lang="es-CO" smtClean="0"/>
              <a:t>24/02/2021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070253-F271-4B70-A72C-2B67C670E8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392716-C8CB-48E8-964A-A8C0FF0B5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F8F70-2211-4885-B37C-2C75D5342ED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40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4/relationships/chartEx" Target="../charts/chartEx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10ADD1CE-A663-4C7A-8D88-D4B3EDC19077}"/>
              </a:ext>
            </a:extLst>
          </p:cNvPr>
          <p:cNvGrpSpPr/>
          <p:nvPr/>
        </p:nvGrpSpPr>
        <p:grpSpPr>
          <a:xfrm>
            <a:off x="665019" y="-997527"/>
            <a:ext cx="10065327" cy="8659091"/>
            <a:chOff x="665019" y="-997527"/>
            <a:chExt cx="10065327" cy="8659091"/>
          </a:xfrm>
        </p:grpSpPr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6" name="Gráfico 5">
                  <a:extLst>
                    <a:ext uri="{FF2B5EF4-FFF2-40B4-BE49-F238E27FC236}">
                      <a16:creationId xmlns:a16="http://schemas.microsoft.com/office/drawing/2014/main" id="{3595F852-F864-44DC-B448-2C7DCB4EDC8D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365286776"/>
                    </p:ext>
                  </p:extLst>
                </p:nvPr>
              </p:nvGraphicFramePr>
              <p:xfrm>
                <a:off x="665019" y="-997527"/>
                <a:ext cx="10065327" cy="8659091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2"/>
                </a:graphicData>
              </a:graphic>
            </p:graphicFrame>
          </mc:Choice>
          <mc:Fallback xmlns="">
            <p:pic>
              <p:nvPicPr>
                <p:cNvPr id="6" name="Gráfico 5">
                  <a:extLst>
                    <a:ext uri="{FF2B5EF4-FFF2-40B4-BE49-F238E27FC236}">
                      <a16:creationId xmlns:a16="http://schemas.microsoft.com/office/drawing/2014/main" id="{3595F852-F864-44DC-B448-2C7DCB4EDC8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65019" y="-997527"/>
                  <a:ext cx="10065327" cy="8659091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EEBB3EC0-AC6E-42CE-AF2C-F413120F0BE3}"/>
                </a:ext>
              </a:extLst>
            </p:cNvPr>
            <p:cNvSpPr/>
            <p:nvPr/>
          </p:nvSpPr>
          <p:spPr>
            <a:xfrm>
              <a:off x="4797682" y="2770909"/>
              <a:ext cx="1800000" cy="1800000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400" b="1" dirty="0"/>
                <a:t>CEO</a:t>
              </a:r>
              <a:endParaRPr lang="es-CO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68980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20C2CF4A-2401-4DAA-AE6A-F6E5621759E4}"/>
              </a:ext>
            </a:extLst>
          </p:cNvPr>
          <p:cNvGrpSpPr/>
          <p:nvPr/>
        </p:nvGrpSpPr>
        <p:grpSpPr>
          <a:xfrm>
            <a:off x="0" y="-1752600"/>
            <a:ext cx="10800000" cy="10800000"/>
            <a:chOff x="0" y="-2476500"/>
            <a:chExt cx="12503050" cy="11538129"/>
          </a:xfrm>
        </p:grpSpPr>
        <mc:AlternateContent xmlns:mc="http://schemas.openxmlformats.org/markup-compatibility/2006">
          <mc:Choice xmlns:cx1="http://schemas.microsoft.com/office/drawing/2015/9/8/chartex" Requires="cx1">
            <p:graphicFrame>
              <p:nvGraphicFramePr>
                <p:cNvPr id="6" name="Gráfico 5">
                  <a:extLst>
                    <a:ext uri="{FF2B5EF4-FFF2-40B4-BE49-F238E27FC236}">
                      <a16:creationId xmlns:a16="http://schemas.microsoft.com/office/drawing/2014/main" id="{3595F852-F864-44DC-B448-2C7DCB4EDC8D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879736472"/>
                    </p:ext>
                  </p:extLst>
                </p:nvPr>
              </p:nvGraphicFramePr>
              <p:xfrm>
                <a:off x="0" y="-2476500"/>
                <a:ext cx="12503050" cy="11538129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2"/>
                </a:graphicData>
              </a:graphic>
            </p:graphicFrame>
          </mc:Choice>
          <mc:Fallback>
            <p:pic>
              <p:nvPicPr>
                <p:cNvPr id="6" name="Gráfico 5">
                  <a:extLst>
                    <a:ext uri="{FF2B5EF4-FFF2-40B4-BE49-F238E27FC236}">
                      <a16:creationId xmlns:a16="http://schemas.microsoft.com/office/drawing/2014/main" id="{3595F852-F864-44DC-B448-2C7DCB4EDC8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-1752600"/>
                  <a:ext cx="10800000" cy="10800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EEBB3EC0-AC6E-42CE-AF2C-F413120F0BE3}"/>
                </a:ext>
              </a:extLst>
            </p:cNvPr>
            <p:cNvSpPr/>
            <p:nvPr/>
          </p:nvSpPr>
          <p:spPr>
            <a:xfrm>
              <a:off x="5204090" y="2712608"/>
              <a:ext cx="2083842" cy="1923022"/>
            </a:xfrm>
            <a:prstGeom prst="ellipse">
              <a:avLst/>
            </a:prstGeom>
            <a:solidFill>
              <a:srgbClr val="5D4BE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b="1" dirty="0"/>
            </a:p>
          </p:txBody>
        </p:sp>
        <p:pic>
          <p:nvPicPr>
            <p:cNvPr id="3" name="Imagen 2" descr="Icono&#10;&#10;Descripción generada automáticamente">
              <a:extLst>
                <a:ext uri="{FF2B5EF4-FFF2-40B4-BE49-F238E27FC236}">
                  <a16:creationId xmlns:a16="http://schemas.microsoft.com/office/drawing/2014/main" id="{EE1CBA72-B4E2-4C4E-8DC0-62D8023BD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1539" y="2936304"/>
              <a:ext cx="1279971" cy="1279971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44396702-0359-485A-8E27-EB865D8549E9}"/>
                </a:ext>
              </a:extLst>
            </p:cNvPr>
            <p:cNvSpPr/>
            <p:nvPr/>
          </p:nvSpPr>
          <p:spPr>
            <a:xfrm>
              <a:off x="5860647" y="4016813"/>
              <a:ext cx="78175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2800" b="0" cap="none" spc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CEO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0195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22</Words>
  <Application>Microsoft Office PowerPoint</Application>
  <PresentationFormat>Panorámica</PresentationFormat>
  <Paragraphs>4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FABIAN.CALDERON1@correo.uis.edu.co</dc:creator>
  <cp:lastModifiedBy>FABIAN.CALDERON1@correo.uis.edu.co</cp:lastModifiedBy>
  <cp:revision>4</cp:revision>
  <dcterms:created xsi:type="dcterms:W3CDTF">2021-02-23T06:09:12Z</dcterms:created>
  <dcterms:modified xsi:type="dcterms:W3CDTF">2021-02-25T05:06:42Z</dcterms:modified>
</cp:coreProperties>
</file>