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648AA8-C484-47D3-A953-8A8CF954F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LINEAMIENTOS PARA LA IMPLEMENTACIÓN DE LA CLASIFICACIÓN ABC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BFFE422-5364-473B-9D80-99856C4D64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830" y="5408853"/>
            <a:ext cx="10572000" cy="1101099"/>
          </a:xfrm>
        </p:spPr>
        <p:txBody>
          <a:bodyPr>
            <a:normAutofit/>
          </a:bodyPr>
          <a:lstStyle/>
          <a:p>
            <a:r>
              <a:rPr lang="es-MX" sz="2000" dirty="0"/>
              <a:t>Daniel Sebastián Blanco Medina</a:t>
            </a:r>
          </a:p>
          <a:p>
            <a:r>
              <a:rPr lang="es-CO" sz="2000" dirty="0"/>
              <a:t>Practicante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FAED249-75D2-4652-8E82-6F5002F4A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899" y="5096988"/>
            <a:ext cx="2959102" cy="1449960"/>
          </a:xfrm>
          <a:prstGeom prst="rect">
            <a:avLst/>
          </a:prstGeom>
        </p:spPr>
      </p:pic>
      <p:sp>
        <p:nvSpPr>
          <p:cNvPr id="8" name="Subtítulo 2">
            <a:extLst>
              <a:ext uri="{FF2B5EF4-FFF2-40B4-BE49-F238E27FC236}">
                <a16:creationId xmlns:a16="http://schemas.microsoft.com/office/drawing/2014/main" id="{7E616898-AD67-4BB8-873B-484FE8FC165F}"/>
              </a:ext>
            </a:extLst>
          </p:cNvPr>
          <p:cNvSpPr txBox="1">
            <a:spLocks/>
          </p:cNvSpPr>
          <p:nvPr/>
        </p:nvSpPr>
        <p:spPr>
          <a:xfrm>
            <a:off x="960830" y="5406720"/>
            <a:ext cx="10572000" cy="1101099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/>
              <a:t>Daniel Sebastián Blanco Medina</a:t>
            </a:r>
          </a:p>
          <a:p>
            <a:r>
              <a:rPr lang="es-CO" sz="2000"/>
              <a:t>Practicante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682044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28334"/>
            <a:ext cx="10571998" cy="970450"/>
          </a:xfrm>
        </p:spPr>
        <p:txBody>
          <a:bodyPr/>
          <a:lstStyle/>
          <a:p>
            <a:pPr algn="ctr"/>
            <a:r>
              <a:rPr lang="es-MX" dirty="0"/>
              <a:t>¿QUÉ ES LA METODOLOGÍA ABC?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810000" y="2507011"/>
            <a:ext cx="5408547" cy="362041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400" dirty="0"/>
              <a:t>Es una técnica que divide los productos de un almacén en tres grupos: A, B y C. Esta clasificación se realiza según un criterio, como el valor, la rotación o la importancia de los productos.</a:t>
            </a:r>
          </a:p>
          <a:p>
            <a:pPr algn="just"/>
            <a:r>
              <a:rPr lang="es-MX" sz="2400" dirty="0"/>
              <a:t>En Insulab Diagnostic se realizó utilizando el valor de las ventas de cada referencia.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2976885-1DE4-4144-94B7-2D4B89584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733" y="2507011"/>
            <a:ext cx="4763521" cy="319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11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¿CÓMO SE CALCULÓ LA CLASIFICACIÓN ABC EN INSULAB?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5784914" y="2551338"/>
            <a:ext cx="5951457" cy="3554424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400" dirty="0"/>
              <a:t>Se pudo determinar que algunos de los productos que más se venden por parte de la empresa son las pruebas rápidas de detección de enfermedades tales como COVID-19, dengue, VIH, entre otros; gasas, reactivos para pruebas de laboratorio, guantes de látex de diferentes tamaños y jeringas.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1E4A10A-CA66-48A2-9607-3F07017BF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2793111"/>
            <a:ext cx="4565601" cy="146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¿CÓMO SE CALCULÓ LA CLASIFICACIÓN ABC EN INSULAB?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5756634" y="2669173"/>
            <a:ext cx="5951457" cy="3318754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400" dirty="0"/>
              <a:t>En contraste con lo anterior, entre los productos que menos ventas genera para la empresa se encuentran los tubos endotraqueales, sondas </a:t>
            </a:r>
            <a:r>
              <a:rPr lang="es-MX" sz="2400" dirty="0" err="1"/>
              <a:t>nelaton</a:t>
            </a:r>
            <a:r>
              <a:rPr lang="es-MX" sz="2400" dirty="0"/>
              <a:t>, </a:t>
            </a:r>
            <a:r>
              <a:rPr lang="es-MX" sz="2400" dirty="0" err="1"/>
              <a:t>portalaminas</a:t>
            </a:r>
            <a:r>
              <a:rPr lang="es-MX" sz="2400" dirty="0"/>
              <a:t>, rack de almacenaje, etc.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1E4A10A-CA66-48A2-9607-3F07017BF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2698987"/>
            <a:ext cx="4565601" cy="146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81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LINEAMIENTOS PARA LA IMPLEMENTACIÓN DE LA CLASIFICACIÓN ABC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901830" y="2917078"/>
            <a:ext cx="3632463" cy="1381545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3600" b="1" dirty="0"/>
              <a:t>Paso 1: Análisis inicial de datos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89A5550-2F93-424D-973A-D52C18CE7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637" y="2657010"/>
            <a:ext cx="5588188" cy="38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22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LINEAMIENTOS PARA LA IMPLEMENTACIÓN DE LA CLASIFICACIÓN ABC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901830" y="2917078"/>
            <a:ext cx="3943547" cy="1381545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3600" b="1" dirty="0"/>
              <a:t>Paso 2. Diseño e Implementación del Sistema de Clasificación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B2D931-A0F1-45FA-957B-93FBD88F3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597" y="2249388"/>
            <a:ext cx="4674569" cy="430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5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LINEAMIENTOS PARA LA IMPLEMENTACIÓN DE LA CLASIFICACIÓN ABC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734586" y="2738227"/>
            <a:ext cx="3566475" cy="1381545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600" b="1" dirty="0"/>
              <a:t>Paso 3. Mantenimiento y Seguimiento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361DA8-08B6-4AAE-AB89-E4B3CBA61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164" y="2334112"/>
            <a:ext cx="6765834" cy="392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55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F708C-BD0C-4C83-9375-70D6D07E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622168"/>
            <a:ext cx="10571998" cy="965151"/>
          </a:xfrm>
        </p:spPr>
        <p:txBody>
          <a:bodyPr/>
          <a:lstStyle/>
          <a:p>
            <a:pPr algn="ctr"/>
            <a:r>
              <a:rPr lang="es-MX" dirty="0"/>
              <a:t>LINEAMIENTOS PARA LA IMPLEMENTACIÓN DE LA CLASIFICACIÓN ABC</a:t>
            </a:r>
            <a:endParaRPr lang="es-CO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A8BD7AF-0002-4E2C-9F4E-09FE13273268}"/>
              </a:ext>
            </a:extLst>
          </p:cNvPr>
          <p:cNvSpPr txBox="1">
            <a:spLocks/>
          </p:cNvSpPr>
          <p:nvPr/>
        </p:nvSpPr>
        <p:spPr>
          <a:xfrm>
            <a:off x="734586" y="2738227"/>
            <a:ext cx="3566475" cy="1381545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600" b="1" dirty="0"/>
              <a:t>Paso 4. Garantías de Cumplimiento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028E2F-CA58-492B-B99C-B4857F23B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605" y="2294241"/>
            <a:ext cx="4779451" cy="42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24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A27603-74FE-4740-96FC-085639F18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8800" dirty="0"/>
              <a:t>GRACIAS</a:t>
            </a:r>
            <a:endParaRPr lang="es-CO" sz="8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29F962-AAFB-4464-873F-60055F1FD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548" y="3884414"/>
            <a:ext cx="4294430" cy="210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674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TM03457503[[fn=Citable]]</Template>
  <TotalTime>26</TotalTime>
  <Words>249</Words>
  <Application>Microsoft Office PowerPoint</Application>
  <PresentationFormat>Panorámica</PresentationFormat>
  <Paragraphs>21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2</vt:lpstr>
      <vt:lpstr>Citable</vt:lpstr>
      <vt:lpstr>LINEAMIENTOS PARA LA IMPLEMENTACIÓN DE LA CLASIFICACIÓN ABC</vt:lpstr>
      <vt:lpstr>¿QUÉ ES LA METODOLOGÍA ABC?</vt:lpstr>
      <vt:lpstr>¿CÓMO SE CALCULÓ LA CLASIFICACIÓN ABC EN INSULAB?</vt:lpstr>
      <vt:lpstr>¿CÓMO SE CALCULÓ LA CLASIFICACIÓN ABC EN INSULAB?</vt:lpstr>
      <vt:lpstr>LINEAMIENTOS PARA LA IMPLEMENTACIÓN DE LA CLASIFICACIÓN ABC</vt:lpstr>
      <vt:lpstr>LINEAMIENTOS PARA LA IMPLEMENTACIÓN DE LA CLASIFICACIÓN ABC</vt:lpstr>
      <vt:lpstr>LINEAMIENTOS PARA LA IMPLEMENTACIÓN DE LA CLASIFICACIÓN ABC</vt:lpstr>
      <vt:lpstr>LINEAMIENTOS PARA LA IMPLEMENTACIÓN DE LA CLASIFICACIÓN ABC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Sebastian Blanco</dc:creator>
  <cp:lastModifiedBy>Sebastian Blanco</cp:lastModifiedBy>
  <cp:revision>6</cp:revision>
  <dcterms:created xsi:type="dcterms:W3CDTF">2025-01-15T00:54:18Z</dcterms:created>
  <dcterms:modified xsi:type="dcterms:W3CDTF">2025-01-15T01:20:20Z</dcterms:modified>
</cp:coreProperties>
</file>