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  <p:sldMasterId id="2147483738" r:id="rId2"/>
    <p:sldMasterId id="2147483750" r:id="rId3"/>
  </p:sldMasterIdLst>
  <p:sldIdLst>
    <p:sldId id="256" r:id="rId4"/>
    <p:sldId id="335" r:id="rId5"/>
    <p:sldId id="336" r:id="rId6"/>
    <p:sldId id="337" r:id="rId7"/>
    <p:sldId id="338" r:id="rId8"/>
    <p:sldId id="339" r:id="rId9"/>
    <p:sldId id="334" r:id="rId10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D8F5"/>
    <a:srgbClr val="73B34A"/>
    <a:srgbClr val="4FBA4F"/>
    <a:srgbClr val="5BC182"/>
    <a:srgbClr val="50C4AE"/>
    <a:srgbClr val="57ABC8"/>
    <a:srgbClr val="52C296"/>
    <a:srgbClr val="A2BE41"/>
    <a:srgbClr val="7BB657"/>
    <a:srgbClr val="517A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F6F30E-E174-4ACA-8FB3-BD8D2A773820}" v="1" dt="2022-06-30T20:22:14.1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59" autoAdjust="0"/>
    <p:restoredTop sz="50000"/>
  </p:normalViewPr>
  <p:slideViewPr>
    <p:cSldViewPr snapToGrid="0" snapToObjects="1">
      <p:cViewPr varScale="1">
        <p:scale>
          <a:sx n="86" d="100"/>
          <a:sy n="86" d="100"/>
        </p:scale>
        <p:origin x="81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6/11/relationships/changesInfo" Target="changesInfos/changesInfo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EIE ASISTENTE DIRECCION" userId="bc7a8a24-549b-4ba9-a490-b13ce2f06f74" providerId="ADAL" clId="{FCDDE087-4EB3-4CEF-A2F8-BA55A81A3132}"/>
    <pc:docChg chg="undo custSel addSld delSld modSld sldOrd">
      <pc:chgData name="EEIE ASISTENTE DIRECCION" userId="bc7a8a24-549b-4ba9-a490-b13ce2f06f74" providerId="ADAL" clId="{FCDDE087-4EB3-4CEF-A2F8-BA55A81A3132}" dt="2020-11-06T19:15:00.411" v="519" actId="6549"/>
      <pc:docMkLst>
        <pc:docMk/>
      </pc:docMkLst>
      <pc:sldChg chg="addSp delSp modSp add del">
        <pc:chgData name="EEIE ASISTENTE DIRECCION" userId="bc7a8a24-549b-4ba9-a490-b13ce2f06f74" providerId="ADAL" clId="{FCDDE087-4EB3-4CEF-A2F8-BA55A81A3132}" dt="2020-11-06T16:52:18.201" v="103" actId="47"/>
        <pc:sldMkLst>
          <pc:docMk/>
          <pc:sldMk cId="59591900" sldId="257"/>
        </pc:sldMkLst>
        <pc:spChg chg="add del mod">
          <ac:chgData name="EEIE ASISTENTE DIRECCION" userId="bc7a8a24-549b-4ba9-a490-b13ce2f06f74" providerId="ADAL" clId="{FCDDE087-4EB3-4CEF-A2F8-BA55A81A3132}" dt="2020-11-06T16:52:06.821" v="101" actId="21"/>
          <ac:spMkLst>
            <pc:docMk/>
            <pc:sldMk cId="59591900" sldId="257"/>
            <ac:spMk id="5" creationId="{00000000-0000-0000-0000-000000000000}"/>
          </ac:spMkLst>
        </pc:spChg>
      </pc:sldChg>
      <pc:sldChg chg="delSp modSp add del">
        <pc:chgData name="EEIE ASISTENTE DIRECCION" userId="bc7a8a24-549b-4ba9-a490-b13ce2f06f74" providerId="ADAL" clId="{FCDDE087-4EB3-4CEF-A2F8-BA55A81A3132}" dt="2020-11-06T16:54:34.311" v="147" actId="47"/>
        <pc:sldMkLst>
          <pc:docMk/>
          <pc:sldMk cId="3064204425" sldId="268"/>
        </pc:sldMkLst>
        <pc:spChg chg="mod">
          <ac:chgData name="EEIE ASISTENTE DIRECCION" userId="bc7a8a24-549b-4ba9-a490-b13ce2f06f74" providerId="ADAL" clId="{FCDDE087-4EB3-4CEF-A2F8-BA55A81A3132}" dt="2020-11-06T16:52:45.662" v="112" actId="21"/>
          <ac:spMkLst>
            <pc:docMk/>
            <pc:sldMk cId="3064204425" sldId="268"/>
            <ac:spMk id="2" creationId="{00000000-0000-0000-0000-000000000000}"/>
          </ac:spMkLst>
        </pc:spChg>
        <pc:spChg chg="del">
          <ac:chgData name="EEIE ASISTENTE DIRECCION" userId="bc7a8a24-549b-4ba9-a490-b13ce2f06f74" providerId="ADAL" clId="{FCDDE087-4EB3-4CEF-A2F8-BA55A81A3132}" dt="2020-11-06T16:52:40.537" v="110" actId="21"/>
          <ac:spMkLst>
            <pc:docMk/>
            <pc:sldMk cId="3064204425" sldId="268"/>
            <ac:spMk id="4" creationId="{00000000-0000-0000-0000-000000000000}"/>
          </ac:spMkLst>
        </pc:spChg>
        <pc:picChg chg="del">
          <ac:chgData name="EEIE ASISTENTE DIRECCION" userId="bc7a8a24-549b-4ba9-a490-b13ce2f06f74" providerId="ADAL" clId="{FCDDE087-4EB3-4CEF-A2F8-BA55A81A3132}" dt="2020-11-06T16:52:40.537" v="110" actId="21"/>
          <ac:picMkLst>
            <pc:docMk/>
            <pc:sldMk cId="3064204425" sldId="268"/>
            <ac:picMk id="5" creationId="{00000000-0000-0000-0000-000000000000}"/>
          </ac:picMkLst>
        </pc:picChg>
        <pc:picChg chg="del">
          <ac:chgData name="EEIE ASISTENTE DIRECCION" userId="bc7a8a24-549b-4ba9-a490-b13ce2f06f74" providerId="ADAL" clId="{FCDDE087-4EB3-4CEF-A2F8-BA55A81A3132}" dt="2020-11-06T16:52:40.537" v="110" actId="21"/>
          <ac:picMkLst>
            <pc:docMk/>
            <pc:sldMk cId="3064204425" sldId="268"/>
            <ac:picMk id="6" creationId="{00000000-0000-0000-0000-000000000000}"/>
          </ac:picMkLst>
        </pc:picChg>
      </pc:sldChg>
      <pc:sldChg chg="modSp">
        <pc:chgData name="EEIE ASISTENTE DIRECCION" userId="bc7a8a24-549b-4ba9-a490-b13ce2f06f74" providerId="ADAL" clId="{FCDDE087-4EB3-4CEF-A2F8-BA55A81A3132}" dt="2020-11-06T16:44:20.891" v="34" actId="13926"/>
        <pc:sldMkLst>
          <pc:docMk/>
          <pc:sldMk cId="3135248174" sldId="294"/>
        </pc:sldMkLst>
        <pc:spChg chg="mod">
          <ac:chgData name="EEIE ASISTENTE DIRECCION" userId="bc7a8a24-549b-4ba9-a490-b13ce2f06f74" providerId="ADAL" clId="{FCDDE087-4EB3-4CEF-A2F8-BA55A81A3132}" dt="2020-11-06T16:44:20.891" v="34" actId="13926"/>
          <ac:spMkLst>
            <pc:docMk/>
            <pc:sldMk cId="3135248174" sldId="294"/>
            <ac:spMk id="6" creationId="{967434A8-AFAB-4C1B-9121-A36CEFD12660}"/>
          </ac:spMkLst>
        </pc:spChg>
      </pc:sldChg>
      <pc:sldChg chg="addSp delSp modSp">
        <pc:chgData name="EEIE ASISTENTE DIRECCION" userId="bc7a8a24-549b-4ba9-a490-b13ce2f06f74" providerId="ADAL" clId="{FCDDE087-4EB3-4CEF-A2F8-BA55A81A3132}" dt="2020-11-06T19:15:00.411" v="519" actId="6549"/>
        <pc:sldMkLst>
          <pc:docMk/>
          <pc:sldMk cId="2519316151" sldId="295"/>
        </pc:sldMkLst>
        <pc:spChg chg="mod">
          <ac:chgData name="EEIE ASISTENTE DIRECCION" userId="bc7a8a24-549b-4ba9-a490-b13ce2f06f74" providerId="ADAL" clId="{FCDDE087-4EB3-4CEF-A2F8-BA55A81A3132}" dt="2020-11-06T19:15:00.411" v="519" actId="6549"/>
          <ac:spMkLst>
            <pc:docMk/>
            <pc:sldMk cId="2519316151" sldId="295"/>
            <ac:spMk id="2" creationId="{20ADE977-0FB8-40A5-8FE4-F53C900695B6}"/>
          </ac:spMkLst>
        </pc:spChg>
        <pc:spChg chg="del mod">
          <ac:chgData name="EEIE ASISTENTE DIRECCION" userId="bc7a8a24-549b-4ba9-a490-b13ce2f06f74" providerId="ADAL" clId="{FCDDE087-4EB3-4CEF-A2F8-BA55A81A3132}" dt="2020-11-06T16:58:43.133" v="242" actId="21"/>
          <ac:spMkLst>
            <pc:docMk/>
            <pc:sldMk cId="2519316151" sldId="295"/>
            <ac:spMk id="3" creationId="{63A2D632-08F9-41DC-98ED-CD42F27F5F02}"/>
          </ac:spMkLst>
        </pc:spChg>
        <pc:spChg chg="add mod">
          <ac:chgData name="EEIE ASISTENTE DIRECCION" userId="bc7a8a24-549b-4ba9-a490-b13ce2f06f74" providerId="ADAL" clId="{FCDDE087-4EB3-4CEF-A2F8-BA55A81A3132}" dt="2020-11-06T16:58:53.616" v="255" actId="20577"/>
          <ac:spMkLst>
            <pc:docMk/>
            <pc:sldMk cId="2519316151" sldId="295"/>
            <ac:spMk id="5" creationId="{4CB7B67A-079D-4880-91BA-7ACA56264DE1}"/>
          </ac:spMkLst>
        </pc:spChg>
        <pc:picChg chg="mod">
          <ac:chgData name="EEIE ASISTENTE DIRECCION" userId="bc7a8a24-549b-4ba9-a490-b13ce2f06f74" providerId="ADAL" clId="{FCDDE087-4EB3-4CEF-A2F8-BA55A81A3132}" dt="2020-11-06T16:58:32.901" v="237" actId="1076"/>
          <ac:picMkLst>
            <pc:docMk/>
            <pc:sldMk cId="2519316151" sldId="295"/>
            <ac:picMk id="4" creationId="{00000000-0000-0000-0000-000000000000}"/>
          </ac:picMkLst>
        </pc:picChg>
      </pc:sldChg>
      <pc:sldChg chg="addSp delSp modSp">
        <pc:chgData name="EEIE ASISTENTE DIRECCION" userId="bc7a8a24-549b-4ba9-a490-b13ce2f06f74" providerId="ADAL" clId="{FCDDE087-4EB3-4CEF-A2F8-BA55A81A3132}" dt="2020-11-06T17:02:01.666" v="291" actId="1076"/>
        <pc:sldMkLst>
          <pc:docMk/>
          <pc:sldMk cId="928189420" sldId="297"/>
        </pc:sldMkLst>
        <pc:spChg chg="del mod">
          <ac:chgData name="EEIE ASISTENTE DIRECCION" userId="bc7a8a24-549b-4ba9-a490-b13ce2f06f74" providerId="ADAL" clId="{FCDDE087-4EB3-4CEF-A2F8-BA55A81A3132}" dt="2020-11-06T17:01:56.260" v="288" actId="478"/>
          <ac:spMkLst>
            <pc:docMk/>
            <pc:sldMk cId="928189420" sldId="297"/>
            <ac:spMk id="2" creationId="{E9EB791C-ED5A-436A-A930-94C0AE50A29F}"/>
          </ac:spMkLst>
        </pc:spChg>
        <pc:spChg chg="mod">
          <ac:chgData name="EEIE ASISTENTE DIRECCION" userId="bc7a8a24-549b-4ba9-a490-b13ce2f06f74" providerId="ADAL" clId="{FCDDE087-4EB3-4CEF-A2F8-BA55A81A3132}" dt="2020-11-06T17:01:58.841" v="289" actId="1076"/>
          <ac:spMkLst>
            <pc:docMk/>
            <pc:sldMk cId="928189420" sldId="297"/>
            <ac:spMk id="8" creationId="{FA802379-2CB9-4893-9959-6A4ADD4B2774}"/>
          </ac:spMkLst>
        </pc:spChg>
        <pc:picChg chg="del">
          <ac:chgData name="EEIE ASISTENTE DIRECCION" userId="bc7a8a24-549b-4ba9-a490-b13ce2f06f74" providerId="ADAL" clId="{FCDDE087-4EB3-4CEF-A2F8-BA55A81A3132}" dt="2020-11-06T16:46:06.106" v="43" actId="478"/>
          <ac:picMkLst>
            <pc:docMk/>
            <pc:sldMk cId="928189420" sldId="297"/>
            <ac:picMk id="3" creationId="{E69F63F1-314F-4EAA-A6CC-6EC22A0328BB}"/>
          </ac:picMkLst>
        </pc:picChg>
        <pc:picChg chg="mod">
          <ac:chgData name="EEIE ASISTENTE DIRECCION" userId="bc7a8a24-549b-4ba9-a490-b13ce2f06f74" providerId="ADAL" clId="{FCDDE087-4EB3-4CEF-A2F8-BA55A81A3132}" dt="2020-11-06T17:02:01.666" v="291" actId="1076"/>
          <ac:picMkLst>
            <pc:docMk/>
            <pc:sldMk cId="928189420" sldId="297"/>
            <ac:picMk id="4" creationId="{BE9FDBF0-3DA8-4002-A8E7-C5A2E9CBB930}"/>
          </ac:picMkLst>
        </pc:picChg>
        <pc:picChg chg="add mod modCrop">
          <ac:chgData name="EEIE ASISTENTE DIRECCION" userId="bc7a8a24-549b-4ba9-a490-b13ce2f06f74" providerId="ADAL" clId="{FCDDE087-4EB3-4CEF-A2F8-BA55A81A3132}" dt="2020-11-06T17:02:00.686" v="290" actId="1076"/>
          <ac:picMkLst>
            <pc:docMk/>
            <pc:sldMk cId="928189420" sldId="297"/>
            <ac:picMk id="9" creationId="{5FF70766-9321-4D59-B63F-834DE590DA02}"/>
          </ac:picMkLst>
        </pc:picChg>
      </pc:sldChg>
      <pc:sldChg chg="modSp">
        <pc:chgData name="EEIE ASISTENTE DIRECCION" userId="bc7a8a24-549b-4ba9-a490-b13ce2f06f74" providerId="ADAL" clId="{FCDDE087-4EB3-4CEF-A2F8-BA55A81A3132}" dt="2020-11-06T16:47:02.241" v="51" actId="13926"/>
        <pc:sldMkLst>
          <pc:docMk/>
          <pc:sldMk cId="3088004313" sldId="298"/>
        </pc:sldMkLst>
        <pc:spChg chg="mod">
          <ac:chgData name="EEIE ASISTENTE DIRECCION" userId="bc7a8a24-549b-4ba9-a490-b13ce2f06f74" providerId="ADAL" clId="{FCDDE087-4EB3-4CEF-A2F8-BA55A81A3132}" dt="2020-11-06T16:47:02.241" v="51" actId="13926"/>
          <ac:spMkLst>
            <pc:docMk/>
            <pc:sldMk cId="3088004313" sldId="298"/>
            <ac:spMk id="2" creationId="{50196AB9-A949-4738-BC0A-A601E7609134}"/>
          </ac:spMkLst>
        </pc:spChg>
      </pc:sldChg>
      <pc:sldChg chg="delSp add del">
        <pc:chgData name="EEIE ASISTENTE DIRECCION" userId="bc7a8a24-549b-4ba9-a490-b13ce2f06f74" providerId="ADAL" clId="{FCDDE087-4EB3-4CEF-A2F8-BA55A81A3132}" dt="2020-11-06T16:46:03.452" v="42" actId="47"/>
        <pc:sldMkLst>
          <pc:docMk/>
          <pc:sldMk cId="3391571873" sldId="299"/>
        </pc:sldMkLst>
        <pc:picChg chg="del">
          <ac:chgData name="EEIE ASISTENTE DIRECCION" userId="bc7a8a24-549b-4ba9-a490-b13ce2f06f74" providerId="ADAL" clId="{FCDDE087-4EB3-4CEF-A2F8-BA55A81A3132}" dt="2020-11-06T16:46:01.854" v="41" actId="478"/>
          <ac:picMkLst>
            <pc:docMk/>
            <pc:sldMk cId="3391571873" sldId="299"/>
            <ac:picMk id="3" creationId="{DE039D92-412C-4E80-8E16-3C0C0AE7B210}"/>
          </ac:picMkLst>
        </pc:picChg>
      </pc:sldChg>
      <pc:sldChg chg="addSp modSp">
        <pc:chgData name="EEIE ASISTENTE DIRECCION" userId="bc7a8a24-549b-4ba9-a490-b13ce2f06f74" providerId="ADAL" clId="{FCDDE087-4EB3-4CEF-A2F8-BA55A81A3132}" dt="2020-11-06T17:01:44.428" v="286" actId="1076"/>
        <pc:sldMkLst>
          <pc:docMk/>
          <pc:sldMk cId="3441197223" sldId="300"/>
        </pc:sldMkLst>
        <pc:spChg chg="add mod">
          <ac:chgData name="EEIE ASISTENTE DIRECCION" userId="bc7a8a24-549b-4ba9-a490-b13ce2f06f74" providerId="ADAL" clId="{FCDDE087-4EB3-4CEF-A2F8-BA55A81A3132}" dt="2020-11-06T17:01:44.428" v="286" actId="1076"/>
          <ac:spMkLst>
            <pc:docMk/>
            <pc:sldMk cId="3441197223" sldId="300"/>
            <ac:spMk id="6" creationId="{C9AEB039-4334-447A-96D3-5539C253057E}"/>
          </ac:spMkLst>
        </pc:spChg>
      </pc:sldChg>
      <pc:sldChg chg="modSp">
        <pc:chgData name="EEIE ASISTENTE DIRECCION" userId="bc7a8a24-549b-4ba9-a490-b13ce2f06f74" providerId="ADAL" clId="{FCDDE087-4EB3-4CEF-A2F8-BA55A81A3132}" dt="2020-11-06T17:00:52.529" v="270" actId="1076"/>
        <pc:sldMkLst>
          <pc:docMk/>
          <pc:sldMk cId="3375721517" sldId="301"/>
        </pc:sldMkLst>
        <pc:spChg chg="mod">
          <ac:chgData name="EEIE ASISTENTE DIRECCION" userId="bc7a8a24-549b-4ba9-a490-b13ce2f06f74" providerId="ADAL" clId="{FCDDE087-4EB3-4CEF-A2F8-BA55A81A3132}" dt="2020-11-06T17:00:39.933" v="268" actId="20577"/>
          <ac:spMkLst>
            <pc:docMk/>
            <pc:sldMk cId="3375721517" sldId="301"/>
            <ac:spMk id="2" creationId="{E9EB791C-ED5A-436A-A930-94C0AE50A29F}"/>
          </ac:spMkLst>
        </pc:spChg>
        <pc:spChg chg="mod">
          <ac:chgData name="EEIE ASISTENTE DIRECCION" userId="bc7a8a24-549b-4ba9-a490-b13ce2f06f74" providerId="ADAL" clId="{FCDDE087-4EB3-4CEF-A2F8-BA55A81A3132}" dt="2020-11-06T17:00:45.020" v="269" actId="20577"/>
          <ac:spMkLst>
            <pc:docMk/>
            <pc:sldMk cId="3375721517" sldId="301"/>
            <ac:spMk id="3" creationId="{913C924D-4844-4D8C-A6A3-05A732BE83C9}"/>
          </ac:spMkLst>
        </pc:spChg>
        <pc:spChg chg="mod">
          <ac:chgData name="EEIE ASISTENTE DIRECCION" userId="bc7a8a24-549b-4ba9-a490-b13ce2f06f74" providerId="ADAL" clId="{FCDDE087-4EB3-4CEF-A2F8-BA55A81A3132}" dt="2020-11-06T17:00:52.529" v="270" actId="1076"/>
          <ac:spMkLst>
            <pc:docMk/>
            <pc:sldMk cId="3375721517" sldId="301"/>
            <ac:spMk id="4" creationId="{60E2A795-E642-4996-9557-BFC2265EA5B7}"/>
          </ac:spMkLst>
        </pc:spChg>
      </pc:sldChg>
      <pc:sldChg chg="modSp">
        <pc:chgData name="EEIE ASISTENTE DIRECCION" userId="bc7a8a24-549b-4ba9-a490-b13ce2f06f74" providerId="ADAL" clId="{FCDDE087-4EB3-4CEF-A2F8-BA55A81A3132}" dt="2020-11-06T17:01:07.115" v="281" actId="404"/>
        <pc:sldMkLst>
          <pc:docMk/>
          <pc:sldMk cId="1095727879" sldId="302"/>
        </pc:sldMkLst>
        <pc:spChg chg="mod">
          <ac:chgData name="EEIE ASISTENTE DIRECCION" userId="bc7a8a24-549b-4ba9-a490-b13ce2f06f74" providerId="ADAL" clId="{FCDDE087-4EB3-4CEF-A2F8-BA55A81A3132}" dt="2020-11-06T17:00:26.163" v="262" actId="21"/>
          <ac:spMkLst>
            <pc:docMk/>
            <pc:sldMk cId="1095727879" sldId="302"/>
            <ac:spMk id="5" creationId="{E9EB791C-ED5A-436A-A930-94C0AE50A29F}"/>
          </ac:spMkLst>
        </pc:spChg>
        <pc:spChg chg="mod">
          <ac:chgData name="EEIE ASISTENTE DIRECCION" userId="bc7a8a24-549b-4ba9-a490-b13ce2f06f74" providerId="ADAL" clId="{FCDDE087-4EB3-4CEF-A2F8-BA55A81A3132}" dt="2020-11-06T17:01:07.115" v="281" actId="404"/>
          <ac:spMkLst>
            <pc:docMk/>
            <pc:sldMk cId="1095727879" sldId="302"/>
            <ac:spMk id="10" creationId="{4E22CF31-12CE-4C95-A3FD-D17E30116A4E}"/>
          </ac:spMkLst>
        </pc:spChg>
      </pc:sldChg>
      <pc:sldChg chg="modSp">
        <pc:chgData name="EEIE ASISTENTE DIRECCION" userId="bc7a8a24-549b-4ba9-a490-b13ce2f06f74" providerId="ADAL" clId="{FCDDE087-4EB3-4CEF-A2F8-BA55A81A3132}" dt="2020-11-06T16:47:09.938" v="52" actId="13926"/>
        <pc:sldMkLst>
          <pc:docMk/>
          <pc:sldMk cId="953928769" sldId="305"/>
        </pc:sldMkLst>
        <pc:spChg chg="mod">
          <ac:chgData name="EEIE ASISTENTE DIRECCION" userId="bc7a8a24-549b-4ba9-a490-b13ce2f06f74" providerId="ADAL" clId="{FCDDE087-4EB3-4CEF-A2F8-BA55A81A3132}" dt="2020-11-06T16:47:09.938" v="52" actId="13926"/>
          <ac:spMkLst>
            <pc:docMk/>
            <pc:sldMk cId="953928769" sldId="305"/>
            <ac:spMk id="12" creationId="{0CF2CCA0-4DEF-410E-B99B-3DB093D36206}"/>
          </ac:spMkLst>
        </pc:spChg>
      </pc:sldChg>
      <pc:sldChg chg="addSp delSp modSp">
        <pc:chgData name="EEIE ASISTENTE DIRECCION" userId="bc7a8a24-549b-4ba9-a490-b13ce2f06f74" providerId="ADAL" clId="{FCDDE087-4EB3-4CEF-A2F8-BA55A81A3132}" dt="2020-11-06T17:02:52.594" v="326" actId="1076"/>
        <pc:sldMkLst>
          <pc:docMk/>
          <pc:sldMk cId="3296014255" sldId="306"/>
        </pc:sldMkLst>
        <pc:spChg chg="mod">
          <ac:chgData name="EEIE ASISTENTE DIRECCION" userId="bc7a8a24-549b-4ba9-a490-b13ce2f06f74" providerId="ADAL" clId="{FCDDE087-4EB3-4CEF-A2F8-BA55A81A3132}" dt="2020-11-06T17:02:48.484" v="324" actId="14100"/>
          <ac:spMkLst>
            <pc:docMk/>
            <pc:sldMk cId="3296014255" sldId="306"/>
            <ac:spMk id="6" creationId="{76CD8CC9-41A7-4690-A8CD-848072880CC8}"/>
          </ac:spMkLst>
        </pc:spChg>
        <pc:spChg chg="del mod">
          <ac:chgData name="EEIE ASISTENTE DIRECCION" userId="bc7a8a24-549b-4ba9-a490-b13ce2f06f74" providerId="ADAL" clId="{FCDDE087-4EB3-4CEF-A2F8-BA55A81A3132}" dt="2020-11-06T17:02:44.420" v="323" actId="21"/>
          <ac:spMkLst>
            <pc:docMk/>
            <pc:sldMk cId="3296014255" sldId="306"/>
            <ac:spMk id="7" creationId="{F8F31E60-A04F-40E0-83A0-14FC54662FED}"/>
          </ac:spMkLst>
        </pc:spChg>
        <pc:spChg chg="add mod">
          <ac:chgData name="EEIE ASISTENTE DIRECCION" userId="bc7a8a24-549b-4ba9-a490-b13ce2f06f74" providerId="ADAL" clId="{FCDDE087-4EB3-4CEF-A2F8-BA55A81A3132}" dt="2020-11-06T17:02:52.594" v="326" actId="1076"/>
          <ac:spMkLst>
            <pc:docMk/>
            <pc:sldMk cId="3296014255" sldId="306"/>
            <ac:spMk id="14" creationId="{60F7FD90-D539-4CB5-A6BA-16E4CEBB525E}"/>
          </ac:spMkLst>
        </pc:spChg>
        <pc:picChg chg="del">
          <ac:chgData name="EEIE ASISTENTE DIRECCION" userId="bc7a8a24-549b-4ba9-a490-b13ce2f06f74" providerId="ADAL" clId="{FCDDE087-4EB3-4CEF-A2F8-BA55A81A3132}" dt="2020-11-06T16:49:43.794" v="78" actId="478"/>
          <ac:picMkLst>
            <pc:docMk/>
            <pc:sldMk cId="3296014255" sldId="306"/>
            <ac:picMk id="3" creationId="{FB372B97-B5FF-42FD-ACB8-4B6F342C00B7}"/>
          </ac:picMkLst>
        </pc:picChg>
        <pc:picChg chg="add mod">
          <ac:chgData name="EEIE ASISTENTE DIRECCION" userId="bc7a8a24-549b-4ba9-a490-b13ce2f06f74" providerId="ADAL" clId="{FCDDE087-4EB3-4CEF-A2F8-BA55A81A3132}" dt="2020-11-06T16:49:46.177" v="80" actId="1076"/>
          <ac:picMkLst>
            <pc:docMk/>
            <pc:sldMk cId="3296014255" sldId="306"/>
            <ac:picMk id="13" creationId="{22C82A9B-2D1B-447F-BC42-1EB890E6A0DD}"/>
          </ac:picMkLst>
        </pc:picChg>
      </pc:sldChg>
      <pc:sldChg chg="addSp delSp modSp">
        <pc:chgData name="EEIE ASISTENTE DIRECCION" userId="bc7a8a24-549b-4ba9-a490-b13ce2f06f74" providerId="ADAL" clId="{FCDDE087-4EB3-4CEF-A2F8-BA55A81A3132}" dt="2020-11-06T17:05:44.938" v="389" actId="313"/>
        <pc:sldMkLst>
          <pc:docMk/>
          <pc:sldMk cId="550755045" sldId="308"/>
        </pc:sldMkLst>
        <pc:spChg chg="del mod">
          <ac:chgData name="EEIE ASISTENTE DIRECCION" userId="bc7a8a24-549b-4ba9-a490-b13ce2f06f74" providerId="ADAL" clId="{FCDDE087-4EB3-4CEF-A2F8-BA55A81A3132}" dt="2020-11-06T16:48:03.085" v="75" actId="478"/>
          <ac:spMkLst>
            <pc:docMk/>
            <pc:sldMk cId="550755045" sldId="308"/>
            <ac:spMk id="11" creationId="{DF53289C-9FEE-4ACA-B007-16B759F8ADAA}"/>
          </ac:spMkLst>
        </pc:spChg>
        <pc:spChg chg="add mod">
          <ac:chgData name="EEIE ASISTENTE DIRECCION" userId="bc7a8a24-549b-4ba9-a490-b13ce2f06f74" providerId="ADAL" clId="{FCDDE087-4EB3-4CEF-A2F8-BA55A81A3132}" dt="2020-11-06T17:05:44.938" v="389" actId="313"/>
          <ac:spMkLst>
            <pc:docMk/>
            <pc:sldMk cId="550755045" sldId="308"/>
            <ac:spMk id="19" creationId="{63F62397-942C-4AD8-B019-33816E0B71E7}"/>
          </ac:spMkLst>
        </pc:spChg>
        <pc:grpChg chg="del">
          <ac:chgData name="EEIE ASISTENTE DIRECCION" userId="bc7a8a24-549b-4ba9-a490-b13ce2f06f74" providerId="ADAL" clId="{FCDDE087-4EB3-4CEF-A2F8-BA55A81A3132}" dt="2020-11-06T16:48:06.556" v="76" actId="478"/>
          <ac:grpSpMkLst>
            <pc:docMk/>
            <pc:sldMk cId="550755045" sldId="308"/>
            <ac:grpSpMk id="8" creationId="{7174DE6F-0CBF-4A7B-8C46-96E778AD3640}"/>
          </ac:grpSpMkLst>
        </pc:grpChg>
        <pc:grpChg chg="add">
          <ac:chgData name="EEIE ASISTENTE DIRECCION" userId="bc7a8a24-549b-4ba9-a490-b13ce2f06f74" providerId="ADAL" clId="{FCDDE087-4EB3-4CEF-A2F8-BA55A81A3132}" dt="2020-11-06T16:48:08.014" v="77"/>
          <ac:grpSpMkLst>
            <pc:docMk/>
            <pc:sldMk cId="550755045" sldId="308"/>
            <ac:grpSpMk id="15" creationId="{F32407BD-9700-4C58-B112-12B4907118A2}"/>
          </ac:grpSpMkLst>
        </pc:grpChg>
      </pc:sldChg>
      <pc:sldChg chg="addSp delSp modSp add del">
        <pc:chgData name="EEIE ASISTENTE DIRECCION" userId="bc7a8a24-549b-4ba9-a490-b13ce2f06f74" providerId="ADAL" clId="{FCDDE087-4EB3-4CEF-A2F8-BA55A81A3132}" dt="2020-11-06T16:51:37.147" v="89"/>
        <pc:sldMkLst>
          <pc:docMk/>
          <pc:sldMk cId="783309559" sldId="314"/>
        </pc:sldMkLst>
        <pc:spChg chg="mod">
          <ac:chgData name="EEIE ASISTENTE DIRECCION" userId="bc7a8a24-549b-4ba9-a490-b13ce2f06f74" providerId="ADAL" clId="{FCDDE087-4EB3-4CEF-A2F8-BA55A81A3132}" dt="2020-11-06T16:51:35.069" v="86" actId="1076"/>
          <ac:spMkLst>
            <pc:docMk/>
            <pc:sldMk cId="783309559" sldId="314"/>
            <ac:spMk id="4" creationId="{47A7BBB6-0912-45AD-95DF-8F6D7C6457B4}"/>
          </ac:spMkLst>
        </pc:spChg>
        <pc:picChg chg="add del">
          <ac:chgData name="EEIE ASISTENTE DIRECCION" userId="bc7a8a24-549b-4ba9-a490-b13ce2f06f74" providerId="ADAL" clId="{FCDDE087-4EB3-4CEF-A2F8-BA55A81A3132}" dt="2020-11-06T16:51:35.638" v="87" actId="478"/>
          <ac:picMkLst>
            <pc:docMk/>
            <pc:sldMk cId="783309559" sldId="314"/>
            <ac:picMk id="6" creationId="{61AA96A1-B715-4A49-B7C4-EF05E71948D2}"/>
          </ac:picMkLst>
        </pc:picChg>
      </pc:sldChg>
      <pc:sldChg chg="addSp delSp modSp add ord">
        <pc:chgData name="EEIE ASISTENTE DIRECCION" userId="bc7a8a24-549b-4ba9-a490-b13ce2f06f74" providerId="ADAL" clId="{FCDDE087-4EB3-4CEF-A2F8-BA55A81A3132}" dt="2020-11-06T16:54:31.279" v="146" actId="1076"/>
        <pc:sldMkLst>
          <pc:docMk/>
          <pc:sldMk cId="3567674664" sldId="314"/>
        </pc:sldMkLst>
        <pc:spChg chg="mod">
          <ac:chgData name="EEIE ASISTENTE DIRECCION" userId="bc7a8a24-549b-4ba9-a490-b13ce2f06f74" providerId="ADAL" clId="{FCDDE087-4EB3-4CEF-A2F8-BA55A81A3132}" dt="2020-11-06T16:53:47.631" v="130" actId="1076"/>
          <ac:spMkLst>
            <pc:docMk/>
            <pc:sldMk cId="3567674664" sldId="314"/>
            <ac:spMk id="5" creationId="{01009225-1F24-4245-AC56-A7A9655B4B87}"/>
          </ac:spMkLst>
        </pc:spChg>
        <pc:spChg chg="add mod">
          <ac:chgData name="EEIE ASISTENTE DIRECCION" userId="bc7a8a24-549b-4ba9-a490-b13ce2f06f74" providerId="ADAL" clId="{FCDDE087-4EB3-4CEF-A2F8-BA55A81A3132}" dt="2020-11-06T16:54:30.019" v="145" actId="14100"/>
          <ac:spMkLst>
            <pc:docMk/>
            <pc:sldMk cId="3567674664" sldId="314"/>
            <ac:spMk id="6" creationId="{ABE84595-F8F3-4518-874E-E29253094468}"/>
          </ac:spMkLst>
        </pc:spChg>
        <pc:picChg chg="del">
          <ac:chgData name="EEIE ASISTENTE DIRECCION" userId="bc7a8a24-549b-4ba9-a490-b13ce2f06f74" providerId="ADAL" clId="{FCDDE087-4EB3-4CEF-A2F8-BA55A81A3132}" dt="2020-11-06T16:52:35.828" v="108" actId="478"/>
          <ac:picMkLst>
            <pc:docMk/>
            <pc:sldMk cId="3567674664" sldId="314"/>
            <ac:picMk id="2" creationId="{E98EEF24-D946-4CE6-B5BD-B2AD981F2555}"/>
          </ac:picMkLst>
        </pc:picChg>
        <pc:picChg chg="del">
          <ac:chgData name="EEIE ASISTENTE DIRECCION" userId="bc7a8a24-549b-4ba9-a490-b13ce2f06f74" providerId="ADAL" clId="{FCDDE087-4EB3-4CEF-A2F8-BA55A81A3132}" dt="2020-11-06T16:52:36.594" v="109" actId="478"/>
          <ac:picMkLst>
            <pc:docMk/>
            <pc:sldMk cId="3567674664" sldId="314"/>
            <ac:picMk id="3" creationId="{53B53A0B-21CB-498F-B3B7-2180C6BE6012}"/>
          </ac:picMkLst>
        </pc:picChg>
        <pc:picChg chg="mod">
          <ac:chgData name="EEIE ASISTENTE DIRECCION" userId="bc7a8a24-549b-4ba9-a490-b13ce2f06f74" providerId="ADAL" clId="{FCDDE087-4EB3-4CEF-A2F8-BA55A81A3132}" dt="2020-11-06T16:53:47.631" v="130" actId="1076"/>
          <ac:picMkLst>
            <pc:docMk/>
            <pc:sldMk cId="3567674664" sldId="314"/>
            <ac:picMk id="4" creationId="{BE7AA927-DE72-4FCF-9B02-6F21CDEC6995}"/>
          </ac:picMkLst>
        </pc:picChg>
        <pc:picChg chg="add mod">
          <ac:chgData name="EEIE ASISTENTE DIRECCION" userId="bc7a8a24-549b-4ba9-a490-b13ce2f06f74" providerId="ADAL" clId="{FCDDE087-4EB3-4CEF-A2F8-BA55A81A3132}" dt="2020-11-06T16:54:21.990" v="142" actId="1076"/>
          <ac:picMkLst>
            <pc:docMk/>
            <pc:sldMk cId="3567674664" sldId="314"/>
            <ac:picMk id="7" creationId="{60B11C07-050E-4A07-B58D-B17F046B2915}"/>
          </ac:picMkLst>
        </pc:picChg>
        <pc:picChg chg="add mod">
          <ac:chgData name="EEIE ASISTENTE DIRECCION" userId="bc7a8a24-549b-4ba9-a490-b13ce2f06f74" providerId="ADAL" clId="{FCDDE087-4EB3-4CEF-A2F8-BA55A81A3132}" dt="2020-11-06T16:54:31.279" v="146" actId="1076"/>
          <ac:picMkLst>
            <pc:docMk/>
            <pc:sldMk cId="3567674664" sldId="314"/>
            <ac:picMk id="8" creationId="{83BC110E-C5C1-48B5-AEE9-FCC4AB585D59}"/>
          </ac:picMkLst>
        </pc:picChg>
      </pc:sldChg>
      <pc:sldChg chg="addSp delSp modSp add del">
        <pc:chgData name="EEIE ASISTENTE DIRECCION" userId="bc7a8a24-549b-4ba9-a490-b13ce2f06f74" providerId="ADAL" clId="{FCDDE087-4EB3-4CEF-A2F8-BA55A81A3132}" dt="2020-11-06T16:52:08.436" v="102"/>
        <pc:sldMkLst>
          <pc:docMk/>
          <pc:sldMk cId="3863514775" sldId="314"/>
        </pc:sldMkLst>
        <pc:spChg chg="mod">
          <ac:chgData name="EEIE ASISTENTE DIRECCION" userId="bc7a8a24-549b-4ba9-a490-b13ce2f06f74" providerId="ADAL" clId="{FCDDE087-4EB3-4CEF-A2F8-BA55A81A3132}" dt="2020-11-06T16:52:02.950" v="98" actId="1076"/>
          <ac:spMkLst>
            <pc:docMk/>
            <pc:sldMk cId="3863514775" sldId="314"/>
            <ac:spMk id="4" creationId="{47A7BBB6-0912-45AD-95DF-8F6D7C6457B4}"/>
          </ac:spMkLst>
        </pc:spChg>
        <pc:picChg chg="add del">
          <ac:chgData name="EEIE ASISTENTE DIRECCION" userId="bc7a8a24-549b-4ba9-a490-b13ce2f06f74" providerId="ADAL" clId="{FCDDE087-4EB3-4CEF-A2F8-BA55A81A3132}" dt="2020-11-06T16:52:03.675" v="99" actId="478"/>
          <ac:picMkLst>
            <pc:docMk/>
            <pc:sldMk cId="3863514775" sldId="314"/>
            <ac:picMk id="6" creationId="{61AA96A1-B715-4A49-B7C4-EF05E71948D2}"/>
          </ac:picMkLst>
        </pc:picChg>
      </pc:sldChg>
      <pc:sldChg chg="add del">
        <pc:chgData name="EEIE ASISTENTE DIRECCION" userId="bc7a8a24-549b-4ba9-a490-b13ce2f06f74" providerId="ADAL" clId="{FCDDE087-4EB3-4CEF-A2F8-BA55A81A3132}" dt="2020-11-06T16:52:27.717" v="106"/>
        <pc:sldMkLst>
          <pc:docMk/>
          <pc:sldMk cId="3271274805" sldId="315"/>
        </pc:sldMkLst>
      </pc:sldChg>
      <pc:sldChg chg="modSp add">
        <pc:chgData name="EEIE ASISTENTE DIRECCION" userId="bc7a8a24-549b-4ba9-a490-b13ce2f06f74" providerId="ADAL" clId="{FCDDE087-4EB3-4CEF-A2F8-BA55A81A3132}" dt="2020-11-06T17:04:46.115" v="343" actId="1076"/>
        <pc:sldMkLst>
          <pc:docMk/>
          <pc:sldMk cId="3719028928" sldId="315"/>
        </pc:sldMkLst>
        <pc:spChg chg="mod">
          <ac:chgData name="EEIE ASISTENTE DIRECCION" userId="bc7a8a24-549b-4ba9-a490-b13ce2f06f74" providerId="ADAL" clId="{FCDDE087-4EB3-4CEF-A2F8-BA55A81A3132}" dt="2020-11-06T17:04:46.115" v="343" actId="1076"/>
          <ac:spMkLst>
            <pc:docMk/>
            <pc:sldMk cId="3719028928" sldId="315"/>
            <ac:spMk id="2" creationId="{20ADE977-0FB8-40A5-8FE4-F53C900695B6}"/>
          </ac:spMkLst>
        </pc:spChg>
        <pc:spChg chg="mod">
          <ac:chgData name="EEIE ASISTENTE DIRECCION" userId="bc7a8a24-549b-4ba9-a490-b13ce2f06f74" providerId="ADAL" clId="{FCDDE087-4EB3-4CEF-A2F8-BA55A81A3132}" dt="2020-11-06T17:04:40.514" v="342" actId="255"/>
          <ac:spMkLst>
            <pc:docMk/>
            <pc:sldMk cId="3719028928" sldId="315"/>
            <ac:spMk id="3" creationId="{63A2D632-08F9-41DC-98ED-CD42F27F5F02}"/>
          </ac:spMkLst>
        </pc:spChg>
      </pc:sldChg>
      <pc:sldChg chg="addSp modSp add ord">
        <pc:chgData name="EEIE ASISTENTE DIRECCION" userId="bc7a8a24-549b-4ba9-a490-b13ce2f06f74" providerId="ADAL" clId="{FCDDE087-4EB3-4CEF-A2F8-BA55A81A3132}" dt="2020-11-06T19:11:08.535" v="504" actId="1038"/>
        <pc:sldMkLst>
          <pc:docMk/>
          <pc:sldMk cId="1482596420" sldId="316"/>
        </pc:sldMkLst>
        <pc:spChg chg="mod">
          <ac:chgData name="EEIE ASISTENTE DIRECCION" userId="bc7a8a24-549b-4ba9-a490-b13ce2f06f74" providerId="ADAL" clId="{FCDDE087-4EB3-4CEF-A2F8-BA55A81A3132}" dt="2020-11-06T17:13:24.694" v="495" actId="20577"/>
          <ac:spMkLst>
            <pc:docMk/>
            <pc:sldMk cId="1482596420" sldId="316"/>
            <ac:spMk id="2" creationId="{20ADE977-0FB8-40A5-8FE4-F53C900695B6}"/>
          </ac:spMkLst>
        </pc:spChg>
        <pc:graphicFrameChg chg="add mod">
          <ac:chgData name="EEIE ASISTENTE DIRECCION" userId="bc7a8a24-549b-4ba9-a490-b13ce2f06f74" providerId="ADAL" clId="{FCDDE087-4EB3-4CEF-A2F8-BA55A81A3132}" dt="2020-11-06T19:11:08.535" v="504" actId="1038"/>
          <ac:graphicFrameMkLst>
            <pc:docMk/>
            <pc:sldMk cId="1482596420" sldId="316"/>
            <ac:graphicFrameMk id="6" creationId="{E5AB0405-FCBB-48D2-98DD-136A3C244B7C}"/>
          </ac:graphicFrameMkLst>
        </pc:graphicFrameChg>
      </pc:sldChg>
    </pc:docChg>
  </pc:docChgLst>
  <pc:docChgLst>
    <pc:chgData name="EEIE ASISTENTE DIRECCION" userId="bc7a8a24-549b-4ba9-a490-b13ce2f06f74" providerId="ADAL" clId="{25F6F30E-E174-4ACA-8FB3-BD8D2A773820}"/>
    <pc:docChg chg="addSld modSld">
      <pc:chgData name="EEIE ASISTENTE DIRECCION" userId="bc7a8a24-549b-4ba9-a490-b13ce2f06f74" providerId="ADAL" clId="{25F6F30E-E174-4ACA-8FB3-BD8D2A773820}" dt="2022-06-30T20:22:18.263" v="3" actId="962"/>
      <pc:docMkLst>
        <pc:docMk/>
      </pc:docMkLst>
      <pc:sldChg chg="addSp modSp new mod">
        <pc:chgData name="EEIE ASISTENTE DIRECCION" userId="bc7a8a24-549b-4ba9-a490-b13ce2f06f74" providerId="ADAL" clId="{25F6F30E-E174-4ACA-8FB3-BD8D2A773820}" dt="2022-06-30T20:22:18.263" v="3" actId="962"/>
        <pc:sldMkLst>
          <pc:docMk/>
          <pc:sldMk cId="2558280502" sldId="334"/>
        </pc:sldMkLst>
        <pc:picChg chg="add mod">
          <ac:chgData name="EEIE ASISTENTE DIRECCION" userId="bc7a8a24-549b-4ba9-a490-b13ce2f06f74" providerId="ADAL" clId="{25F6F30E-E174-4ACA-8FB3-BD8D2A773820}" dt="2022-06-30T20:22:18.263" v="3" actId="962"/>
          <ac:picMkLst>
            <pc:docMk/>
            <pc:sldMk cId="2558280502" sldId="334"/>
            <ac:picMk id="3" creationId="{65F35713-DDD1-E6C2-2679-F369FDBD316F}"/>
          </ac:picMkLst>
        </pc:picChg>
      </pc:sldChg>
    </pc:docChg>
  </pc:docChgLst>
  <pc:docChgLst>
    <pc:chgData name="EEIE ASISTENTE DIRECCION" userId="bc7a8a24-549b-4ba9-a490-b13ce2f06f74" providerId="ADAL" clId="{5F32E582-11EE-490F-832B-06D2560C37DC}"/>
    <pc:docChg chg="undo redo custSel addSld delSld modSld sldOrd">
      <pc:chgData name="EEIE ASISTENTE DIRECCION" userId="bc7a8a24-549b-4ba9-a490-b13ce2f06f74" providerId="ADAL" clId="{5F32E582-11EE-490F-832B-06D2560C37DC}" dt="2022-05-13T20:02:59.602" v="1310"/>
      <pc:docMkLst>
        <pc:docMk/>
      </pc:docMkLst>
      <pc:sldChg chg="addSp delSp modSp mod">
        <pc:chgData name="EEIE ASISTENTE DIRECCION" userId="bc7a8a24-549b-4ba9-a490-b13ce2f06f74" providerId="ADAL" clId="{5F32E582-11EE-490F-832B-06D2560C37DC}" dt="2022-05-13T17:22:32.488" v="417"/>
        <pc:sldMkLst>
          <pc:docMk/>
          <pc:sldMk cId="632380621" sldId="256"/>
        </pc:sldMkLst>
        <pc:spChg chg="add del mod">
          <ac:chgData name="EEIE ASISTENTE DIRECCION" userId="bc7a8a24-549b-4ba9-a490-b13ce2f06f74" providerId="ADAL" clId="{5F32E582-11EE-490F-832B-06D2560C37DC}" dt="2022-05-13T17:22:19.729" v="416" actId="478"/>
          <ac:spMkLst>
            <pc:docMk/>
            <pc:sldMk cId="632380621" sldId="256"/>
            <ac:spMk id="3" creationId="{6648E238-BE82-8684-D585-515EB800AB2A}"/>
          </ac:spMkLst>
        </pc:spChg>
        <pc:spChg chg="add del mod">
          <ac:chgData name="EEIE ASISTENTE DIRECCION" userId="bc7a8a24-549b-4ba9-a490-b13ce2f06f74" providerId="ADAL" clId="{5F32E582-11EE-490F-832B-06D2560C37DC}" dt="2022-05-13T17:22:19.729" v="416" actId="478"/>
          <ac:spMkLst>
            <pc:docMk/>
            <pc:sldMk cId="632380621" sldId="256"/>
            <ac:spMk id="4" creationId="{9F6F8358-DB6D-41CD-8260-728EC4FE628D}"/>
          </ac:spMkLst>
        </pc:spChg>
        <pc:spChg chg="add del mod">
          <ac:chgData name="EEIE ASISTENTE DIRECCION" userId="bc7a8a24-549b-4ba9-a490-b13ce2f06f74" providerId="ADAL" clId="{5F32E582-11EE-490F-832B-06D2560C37DC}" dt="2022-05-13T17:22:19.729" v="416" actId="478"/>
          <ac:spMkLst>
            <pc:docMk/>
            <pc:sldMk cId="632380621" sldId="256"/>
            <ac:spMk id="5" creationId="{9DB8EC67-0603-D500-CE17-F322DA0A62EC}"/>
          </ac:spMkLst>
        </pc:spChg>
        <pc:spChg chg="add mod">
          <ac:chgData name="EEIE ASISTENTE DIRECCION" userId="bc7a8a24-549b-4ba9-a490-b13ce2f06f74" providerId="ADAL" clId="{5F32E582-11EE-490F-832B-06D2560C37DC}" dt="2022-05-13T17:22:32.488" v="417"/>
          <ac:spMkLst>
            <pc:docMk/>
            <pc:sldMk cId="632380621" sldId="256"/>
            <ac:spMk id="6" creationId="{DE739822-1DBF-AED6-C551-630F348F7471}"/>
          </ac:spMkLst>
        </pc:spChg>
        <pc:spChg chg="add mod">
          <ac:chgData name="EEIE ASISTENTE DIRECCION" userId="bc7a8a24-549b-4ba9-a490-b13ce2f06f74" providerId="ADAL" clId="{5F32E582-11EE-490F-832B-06D2560C37DC}" dt="2022-05-13T17:22:32.488" v="417"/>
          <ac:spMkLst>
            <pc:docMk/>
            <pc:sldMk cId="632380621" sldId="256"/>
            <ac:spMk id="7" creationId="{7C595C98-4BE9-BC06-5827-FC3A278AD73F}"/>
          </ac:spMkLst>
        </pc:spChg>
        <pc:spChg chg="add mod">
          <ac:chgData name="EEIE ASISTENTE DIRECCION" userId="bc7a8a24-549b-4ba9-a490-b13ce2f06f74" providerId="ADAL" clId="{5F32E582-11EE-490F-832B-06D2560C37DC}" dt="2022-05-13T17:22:32.488" v="417"/>
          <ac:spMkLst>
            <pc:docMk/>
            <pc:sldMk cId="632380621" sldId="256"/>
            <ac:spMk id="8" creationId="{FD2C8741-949B-A95E-D0A6-E086C189CC28}"/>
          </ac:spMkLst>
        </pc:spChg>
        <pc:picChg chg="add mod">
          <ac:chgData name="EEIE ASISTENTE DIRECCION" userId="bc7a8a24-549b-4ba9-a490-b13ce2f06f74" providerId="ADAL" clId="{5F32E582-11EE-490F-832B-06D2560C37DC}" dt="2022-05-13T16:13:07.225" v="22"/>
          <ac:picMkLst>
            <pc:docMk/>
            <pc:sldMk cId="632380621" sldId="256"/>
            <ac:picMk id="2" creationId="{D3470A6C-B1BF-50C2-E991-4B572395ABB9}"/>
          </ac:picMkLst>
        </pc:picChg>
        <pc:picChg chg="del">
          <ac:chgData name="EEIE ASISTENTE DIRECCION" userId="bc7a8a24-549b-4ba9-a490-b13ce2f06f74" providerId="ADAL" clId="{5F32E582-11EE-490F-832B-06D2560C37DC}" dt="2022-05-13T14:57:11.688" v="0" actId="21"/>
          <ac:picMkLst>
            <pc:docMk/>
            <pc:sldMk cId="632380621" sldId="256"/>
            <ac:picMk id="4" creationId="{00000000-0000-0000-0000-000000000000}"/>
          </ac:picMkLst>
        </pc:pic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1043658612" sldId="257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043658612" sldId="257"/>
            <ac:spMk id="28" creationId="{54A6836E-C603-43CB-9DA7-89D8E3FA3838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043658612" sldId="257"/>
            <ac:spMk id="29" creationId="{296007DD-F9BF-4F0F-B8C6-C514B2841971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1043658612" sldId="257"/>
            <ac:grpSpMk id="18" creationId="{CD0398DD-AD75-4E2B-A3C6-35073082A8B4}"/>
          </ac:grpSpMkLst>
        </pc:gr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1043658612" sldId="257"/>
            <ac:grpSpMk id="30" creationId="{8A0FAFCA-5C96-453B-83B7-A9AEF7F18960}"/>
          </ac:grpSpMkLst>
        </pc:grp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3798727877" sldId="258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3798727877" sldId="258"/>
            <ac:spMk id="28" creationId="{54A6836E-C603-43CB-9DA7-89D8E3FA3838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3798727877" sldId="258"/>
            <ac:spMk id="29" creationId="{296007DD-F9BF-4F0F-B8C6-C514B2841971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3798727877" sldId="258"/>
            <ac:grpSpMk id="18" creationId="{CD0398DD-AD75-4E2B-A3C6-35073082A8B4}"/>
          </ac:grpSpMkLst>
        </pc:gr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3798727877" sldId="258"/>
            <ac:grpSpMk id="30" creationId="{8A0FAFCA-5C96-453B-83B7-A9AEF7F18960}"/>
          </ac:grpSpMkLst>
        </pc:grp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3736796615" sldId="259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3736796615" sldId="259"/>
            <ac:spMk id="28" creationId="{54A6836E-C603-43CB-9DA7-89D8E3FA3838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3736796615" sldId="259"/>
            <ac:spMk id="29" creationId="{296007DD-F9BF-4F0F-B8C6-C514B2841971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3736796615" sldId="259"/>
            <ac:grpSpMk id="18" creationId="{CD0398DD-AD75-4E2B-A3C6-35073082A8B4}"/>
          </ac:grpSpMkLst>
        </pc:gr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3736796615" sldId="259"/>
            <ac:grpSpMk id="30" creationId="{8A0FAFCA-5C96-453B-83B7-A9AEF7F18960}"/>
          </ac:grpSpMkLst>
        </pc:grpChg>
      </pc:sldChg>
      <pc:sldChg chg="addSp delSp modSp add del mod setBg delAnim modAnim delDesignElem">
        <pc:chgData name="EEIE ASISTENTE DIRECCION" userId="bc7a8a24-549b-4ba9-a490-b13ce2f06f74" providerId="ADAL" clId="{5F32E582-11EE-490F-832B-06D2560C37DC}" dt="2022-05-13T17:01:16.643" v="172" actId="47"/>
        <pc:sldMkLst>
          <pc:docMk/>
          <pc:sldMk cId="818837813" sldId="263"/>
        </pc:sldMkLst>
        <pc:spChg chg="del mod">
          <ac:chgData name="EEIE ASISTENTE DIRECCION" userId="bc7a8a24-549b-4ba9-a490-b13ce2f06f74" providerId="ADAL" clId="{5F32E582-11EE-490F-832B-06D2560C37DC}" dt="2022-05-13T16:59:48.861" v="148" actId="21"/>
          <ac:spMkLst>
            <pc:docMk/>
            <pc:sldMk cId="818837813" sldId="263"/>
            <ac:spMk id="2" creationId="{7EAB3B3C-D3BD-F2A9-56B5-E6560FEFDB1C}"/>
          </ac:spMkLst>
        </pc:spChg>
        <pc:spChg chg="add mod">
          <ac:chgData name="EEIE ASISTENTE DIRECCION" userId="bc7a8a24-549b-4ba9-a490-b13ce2f06f74" providerId="ADAL" clId="{5F32E582-11EE-490F-832B-06D2560C37DC}" dt="2022-05-13T16:59:48.861" v="148" actId="21"/>
          <ac:spMkLst>
            <pc:docMk/>
            <pc:sldMk cId="818837813" sldId="263"/>
            <ac:spMk id="4" creationId="{B0DC6D6A-D665-C174-1A13-D32669B523BB}"/>
          </ac:spMkLst>
        </pc:spChg>
        <pc:spChg chg="add del">
          <ac:chgData name="EEIE ASISTENTE DIRECCION" userId="bc7a8a24-549b-4ba9-a490-b13ce2f06f74" providerId="ADAL" clId="{5F32E582-11EE-490F-832B-06D2560C37DC}" dt="2022-05-13T16:59:22.466" v="122"/>
          <ac:spMkLst>
            <pc:docMk/>
            <pc:sldMk cId="818837813" sldId="263"/>
            <ac:spMk id="51" creationId="{A8DB9CD9-59B1-4D73-BC4C-98796A48EF9B}"/>
          </ac:spMkLst>
        </pc:spChg>
        <pc:spChg chg="add del">
          <ac:chgData name="EEIE ASISTENTE DIRECCION" userId="bc7a8a24-549b-4ba9-a490-b13ce2f06f74" providerId="ADAL" clId="{5F32E582-11EE-490F-832B-06D2560C37DC}" dt="2022-05-13T16:59:22.466" v="122"/>
          <ac:spMkLst>
            <pc:docMk/>
            <pc:sldMk cId="818837813" sldId="263"/>
            <ac:spMk id="52" creationId="{8874A6A9-41FF-4E33-AFA8-F9F81436A59E}"/>
          </ac:spMkLst>
        </pc:spChg>
        <pc:grpChg chg="add del">
          <ac:chgData name="EEIE ASISTENTE DIRECCION" userId="bc7a8a24-549b-4ba9-a490-b13ce2f06f74" providerId="ADAL" clId="{5F32E582-11EE-490F-832B-06D2560C37DC}" dt="2022-05-13T16:59:22.466" v="122"/>
          <ac:grpSpMkLst>
            <pc:docMk/>
            <pc:sldMk cId="818837813" sldId="263"/>
            <ac:grpSpMk id="43" creationId="{721D730E-1F97-4071-B143-B05E6D2599BC}"/>
          </ac:grpSpMkLst>
        </pc:grp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1553613446" sldId="264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553613446" sldId="264"/>
            <ac:spMk id="28" creationId="{54A6836E-C603-43CB-9DA7-89D8E3FA3838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553613446" sldId="264"/>
            <ac:spMk id="29" creationId="{296007DD-F9BF-4F0F-B8C6-C514B2841971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1553613446" sldId="264"/>
            <ac:grpSpMk id="18" creationId="{CD0398DD-AD75-4E2B-A3C6-35073082A8B4}"/>
          </ac:grpSpMkLst>
        </pc:gr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1553613446" sldId="264"/>
            <ac:grpSpMk id="30" creationId="{8A0FAFCA-5C96-453B-83B7-A9AEF7F18960}"/>
          </ac:grpSpMkLst>
        </pc:grp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1116612996" sldId="265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116612996" sldId="265"/>
            <ac:spMk id="28" creationId="{54A6836E-C603-43CB-9DA7-89D8E3FA3838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116612996" sldId="265"/>
            <ac:spMk id="29" creationId="{296007DD-F9BF-4F0F-B8C6-C514B2841971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1116612996" sldId="265"/>
            <ac:grpSpMk id="18" creationId="{CD0398DD-AD75-4E2B-A3C6-35073082A8B4}"/>
          </ac:grpSpMkLst>
        </pc:gr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1116612996" sldId="265"/>
            <ac:grpSpMk id="30" creationId="{8A0FAFCA-5C96-453B-83B7-A9AEF7F18960}"/>
          </ac:grpSpMkLst>
        </pc:grp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3846366209" sldId="266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3846366209" sldId="266"/>
            <ac:spMk id="28" creationId="{54A6836E-C603-43CB-9DA7-89D8E3FA3838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3846366209" sldId="266"/>
            <ac:spMk id="29" creationId="{296007DD-F9BF-4F0F-B8C6-C514B2841971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3846366209" sldId="266"/>
            <ac:grpSpMk id="18" creationId="{CD0398DD-AD75-4E2B-A3C6-35073082A8B4}"/>
          </ac:grpSpMkLst>
        </pc:gr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3846366209" sldId="266"/>
            <ac:grpSpMk id="30" creationId="{8A0FAFCA-5C96-453B-83B7-A9AEF7F18960}"/>
          </ac:grpSpMkLst>
        </pc:grp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3398976322" sldId="267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3398976322" sldId="267"/>
            <ac:spMk id="28" creationId="{54A6836E-C603-43CB-9DA7-89D8E3FA3838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3398976322" sldId="267"/>
            <ac:spMk id="29" creationId="{296007DD-F9BF-4F0F-B8C6-C514B2841971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3398976322" sldId="267"/>
            <ac:grpSpMk id="18" creationId="{CD0398DD-AD75-4E2B-A3C6-35073082A8B4}"/>
          </ac:grpSpMkLst>
        </pc:gr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3398976322" sldId="267"/>
            <ac:grpSpMk id="30" creationId="{8A0FAFCA-5C96-453B-83B7-A9AEF7F18960}"/>
          </ac:grpSpMkLst>
        </pc:grp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2106120551" sldId="268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2106120551" sldId="268"/>
            <ac:spMk id="28" creationId="{54A6836E-C603-43CB-9DA7-89D8E3FA3838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2106120551" sldId="268"/>
            <ac:spMk id="29" creationId="{296007DD-F9BF-4F0F-B8C6-C514B2841971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2106120551" sldId="268"/>
            <ac:grpSpMk id="18" creationId="{CD0398DD-AD75-4E2B-A3C6-35073082A8B4}"/>
          </ac:grpSpMkLst>
        </pc:gr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2106120551" sldId="268"/>
            <ac:grpSpMk id="30" creationId="{8A0FAFCA-5C96-453B-83B7-A9AEF7F18960}"/>
          </ac:grpSpMkLst>
        </pc:grp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1637286936" sldId="269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637286936" sldId="269"/>
            <ac:spMk id="28" creationId="{54A6836E-C603-43CB-9DA7-89D8E3FA3838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637286936" sldId="269"/>
            <ac:spMk id="29" creationId="{296007DD-F9BF-4F0F-B8C6-C514B2841971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1637286936" sldId="269"/>
            <ac:grpSpMk id="18" creationId="{CD0398DD-AD75-4E2B-A3C6-35073082A8B4}"/>
          </ac:grpSpMkLst>
        </pc:gr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1637286936" sldId="269"/>
            <ac:grpSpMk id="30" creationId="{8A0FAFCA-5C96-453B-83B7-A9AEF7F18960}"/>
          </ac:grpSpMkLst>
        </pc:grp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3332014550" sldId="270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3332014550" sldId="270"/>
            <ac:spMk id="28" creationId="{54A6836E-C603-43CB-9DA7-89D8E3FA3838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3332014550" sldId="270"/>
            <ac:spMk id="29" creationId="{296007DD-F9BF-4F0F-B8C6-C514B2841971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3332014550" sldId="270"/>
            <ac:grpSpMk id="18" creationId="{CD0398DD-AD75-4E2B-A3C6-35073082A8B4}"/>
          </ac:grpSpMkLst>
        </pc:gr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3332014550" sldId="270"/>
            <ac:grpSpMk id="30" creationId="{8A0FAFCA-5C96-453B-83B7-A9AEF7F18960}"/>
          </ac:grpSpMkLst>
        </pc:grp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191867399" sldId="271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91867399" sldId="271"/>
            <ac:spMk id="51" creationId="{A8DB9CD9-59B1-4D73-BC4C-98796A48EF9B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91867399" sldId="271"/>
            <ac:spMk id="52" creationId="{8874A6A9-41FF-4E33-AFA8-F9F81436A59E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191867399" sldId="271"/>
            <ac:grpSpMk id="43" creationId="{721D730E-1F97-4071-B143-B05E6D2599BC}"/>
          </ac:grpSpMkLst>
        </pc:grpChg>
      </pc:sldChg>
      <pc:sldChg chg="addSp delSp add del setBg delDesignElem">
        <pc:chgData name="EEIE ASISTENTE DIRECCION" userId="bc7a8a24-549b-4ba9-a490-b13ce2f06f74" providerId="ADAL" clId="{5F32E582-11EE-490F-832B-06D2560C37DC}" dt="2022-05-13T16:19:11.357" v="54"/>
        <pc:sldMkLst>
          <pc:docMk/>
          <pc:sldMk cId="1357673377" sldId="272"/>
        </pc:sldMkLst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357673377" sldId="272"/>
            <ac:spMk id="28" creationId="{54A6836E-C603-43CB-9DA7-89D8E3FA3838}"/>
          </ac:spMkLst>
        </pc:spChg>
        <pc:spChg chg="add del">
          <ac:chgData name="EEIE ASISTENTE DIRECCION" userId="bc7a8a24-549b-4ba9-a490-b13ce2f06f74" providerId="ADAL" clId="{5F32E582-11EE-490F-832B-06D2560C37DC}" dt="2022-05-13T16:19:11.357" v="54"/>
          <ac:spMkLst>
            <pc:docMk/>
            <pc:sldMk cId="1357673377" sldId="272"/>
            <ac:spMk id="29" creationId="{296007DD-F9BF-4F0F-B8C6-C514B2841971}"/>
          </ac:spMkLst>
        </pc:s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1357673377" sldId="272"/>
            <ac:grpSpMk id="18" creationId="{CD0398DD-AD75-4E2B-A3C6-35073082A8B4}"/>
          </ac:grpSpMkLst>
        </pc:grpChg>
        <pc:grpChg chg="add del">
          <ac:chgData name="EEIE ASISTENTE DIRECCION" userId="bc7a8a24-549b-4ba9-a490-b13ce2f06f74" providerId="ADAL" clId="{5F32E582-11EE-490F-832B-06D2560C37DC}" dt="2022-05-13T16:19:11.357" v="54"/>
          <ac:grpSpMkLst>
            <pc:docMk/>
            <pc:sldMk cId="1357673377" sldId="272"/>
            <ac:grpSpMk id="30" creationId="{8A0FAFCA-5C96-453B-83B7-A9AEF7F18960}"/>
          </ac:grpSpMkLst>
        </pc:grpChg>
      </pc:sldChg>
      <pc:sldChg chg="del">
        <pc:chgData name="EEIE ASISTENTE DIRECCION" userId="bc7a8a24-549b-4ba9-a490-b13ce2f06f74" providerId="ADAL" clId="{5F32E582-11EE-490F-832B-06D2560C37DC}" dt="2022-05-13T16:12:53.549" v="3" actId="47"/>
        <pc:sldMkLst>
          <pc:docMk/>
          <pc:sldMk cId="3135248174" sldId="294"/>
        </pc:sldMkLst>
      </pc:sldChg>
      <pc:sldChg chg="del">
        <pc:chgData name="EEIE ASISTENTE DIRECCION" userId="bc7a8a24-549b-4ba9-a490-b13ce2f06f74" providerId="ADAL" clId="{5F32E582-11EE-490F-832B-06D2560C37DC}" dt="2022-05-13T16:12:52.778" v="1" actId="47"/>
        <pc:sldMkLst>
          <pc:docMk/>
          <pc:sldMk cId="2519316151" sldId="295"/>
        </pc:sldMkLst>
      </pc:sldChg>
      <pc:sldChg chg="del">
        <pc:chgData name="EEIE ASISTENTE DIRECCION" userId="bc7a8a24-549b-4ba9-a490-b13ce2f06f74" providerId="ADAL" clId="{5F32E582-11EE-490F-832B-06D2560C37DC}" dt="2022-05-13T16:12:54.680" v="7" actId="47"/>
        <pc:sldMkLst>
          <pc:docMk/>
          <pc:sldMk cId="928189420" sldId="297"/>
        </pc:sldMkLst>
      </pc:sldChg>
      <pc:sldChg chg="del">
        <pc:chgData name="EEIE ASISTENTE DIRECCION" userId="bc7a8a24-549b-4ba9-a490-b13ce2f06f74" providerId="ADAL" clId="{5F32E582-11EE-490F-832B-06D2560C37DC}" dt="2022-05-13T16:12:54.688" v="8" actId="47"/>
        <pc:sldMkLst>
          <pc:docMk/>
          <pc:sldMk cId="3088004313" sldId="298"/>
        </pc:sldMkLst>
      </pc:sldChg>
      <pc:sldChg chg="del">
        <pc:chgData name="EEIE ASISTENTE DIRECCION" userId="bc7a8a24-549b-4ba9-a490-b13ce2f06f74" providerId="ADAL" clId="{5F32E582-11EE-490F-832B-06D2560C37DC}" dt="2022-05-13T16:12:54.666" v="6" actId="47"/>
        <pc:sldMkLst>
          <pc:docMk/>
          <pc:sldMk cId="3441197223" sldId="300"/>
        </pc:sldMkLst>
      </pc:sldChg>
      <pc:sldChg chg="del">
        <pc:chgData name="EEIE ASISTENTE DIRECCION" userId="bc7a8a24-549b-4ba9-a490-b13ce2f06f74" providerId="ADAL" clId="{5F32E582-11EE-490F-832B-06D2560C37DC}" dt="2022-05-13T16:12:54.653" v="5" actId="47"/>
        <pc:sldMkLst>
          <pc:docMk/>
          <pc:sldMk cId="3375721517" sldId="301"/>
        </pc:sldMkLst>
      </pc:sldChg>
      <pc:sldChg chg="del">
        <pc:chgData name="EEIE ASISTENTE DIRECCION" userId="bc7a8a24-549b-4ba9-a490-b13ce2f06f74" providerId="ADAL" clId="{5F32E582-11EE-490F-832B-06D2560C37DC}" dt="2022-05-13T16:12:54.221" v="4" actId="47"/>
        <pc:sldMkLst>
          <pc:docMk/>
          <pc:sldMk cId="1095727879" sldId="302"/>
        </pc:sldMkLst>
      </pc:sldChg>
      <pc:sldChg chg="del">
        <pc:chgData name="EEIE ASISTENTE DIRECCION" userId="bc7a8a24-549b-4ba9-a490-b13ce2f06f74" providerId="ADAL" clId="{5F32E582-11EE-490F-832B-06D2560C37DC}" dt="2022-05-13T16:12:55.385" v="9" actId="47"/>
        <pc:sldMkLst>
          <pc:docMk/>
          <pc:sldMk cId="2187351412" sldId="303"/>
        </pc:sldMkLst>
      </pc:sldChg>
      <pc:sldChg chg="del">
        <pc:chgData name="EEIE ASISTENTE DIRECCION" userId="bc7a8a24-549b-4ba9-a490-b13ce2f06f74" providerId="ADAL" clId="{5F32E582-11EE-490F-832B-06D2560C37DC}" dt="2022-05-13T16:12:55.692" v="11" actId="47"/>
        <pc:sldMkLst>
          <pc:docMk/>
          <pc:sldMk cId="2515227571" sldId="304"/>
        </pc:sldMkLst>
      </pc:sldChg>
      <pc:sldChg chg="del">
        <pc:chgData name="EEIE ASISTENTE DIRECCION" userId="bc7a8a24-549b-4ba9-a490-b13ce2f06f74" providerId="ADAL" clId="{5F32E582-11EE-490F-832B-06D2560C37DC}" dt="2022-05-13T16:12:55.676" v="10" actId="47"/>
        <pc:sldMkLst>
          <pc:docMk/>
          <pc:sldMk cId="953928769" sldId="305"/>
        </pc:sldMkLst>
      </pc:sldChg>
      <pc:sldChg chg="del">
        <pc:chgData name="EEIE ASISTENTE DIRECCION" userId="bc7a8a24-549b-4ba9-a490-b13ce2f06f74" providerId="ADAL" clId="{5F32E582-11EE-490F-832B-06D2560C37DC}" dt="2022-05-13T16:12:56.300" v="14" actId="47"/>
        <pc:sldMkLst>
          <pc:docMk/>
          <pc:sldMk cId="3296014255" sldId="306"/>
        </pc:sldMkLst>
      </pc:sldChg>
      <pc:sldChg chg="del">
        <pc:chgData name="EEIE ASISTENTE DIRECCION" userId="bc7a8a24-549b-4ba9-a490-b13ce2f06f74" providerId="ADAL" clId="{5F32E582-11EE-490F-832B-06D2560C37DC}" dt="2022-05-13T16:12:55.721" v="13" actId="47"/>
        <pc:sldMkLst>
          <pc:docMk/>
          <pc:sldMk cId="3544364142" sldId="307"/>
        </pc:sldMkLst>
      </pc:sldChg>
      <pc:sldChg chg="del">
        <pc:chgData name="EEIE ASISTENTE DIRECCION" userId="bc7a8a24-549b-4ba9-a490-b13ce2f06f74" providerId="ADAL" clId="{5F32E582-11EE-490F-832B-06D2560C37DC}" dt="2022-05-13T16:12:55.708" v="12" actId="47"/>
        <pc:sldMkLst>
          <pc:docMk/>
          <pc:sldMk cId="550755045" sldId="308"/>
        </pc:sldMkLst>
      </pc:sldChg>
      <pc:sldChg chg="del">
        <pc:chgData name="EEIE ASISTENTE DIRECCION" userId="bc7a8a24-549b-4ba9-a490-b13ce2f06f74" providerId="ADAL" clId="{5F32E582-11EE-490F-832B-06D2560C37DC}" dt="2022-05-13T16:12:56.698" v="16" actId="47"/>
        <pc:sldMkLst>
          <pc:docMk/>
          <pc:sldMk cId="2900479051" sldId="309"/>
        </pc:sldMkLst>
      </pc:sldChg>
      <pc:sldChg chg="del">
        <pc:chgData name="EEIE ASISTENTE DIRECCION" userId="bc7a8a24-549b-4ba9-a490-b13ce2f06f74" providerId="ADAL" clId="{5F32E582-11EE-490F-832B-06D2560C37DC}" dt="2022-05-13T16:12:56.685" v="15" actId="47"/>
        <pc:sldMkLst>
          <pc:docMk/>
          <pc:sldMk cId="3361898354" sldId="310"/>
        </pc:sldMkLst>
      </pc:sldChg>
      <pc:sldChg chg="del">
        <pc:chgData name="EEIE ASISTENTE DIRECCION" userId="bc7a8a24-549b-4ba9-a490-b13ce2f06f74" providerId="ADAL" clId="{5F32E582-11EE-490F-832B-06D2560C37DC}" dt="2022-05-13T16:12:56.714" v="17" actId="47"/>
        <pc:sldMkLst>
          <pc:docMk/>
          <pc:sldMk cId="2062274886" sldId="312"/>
        </pc:sldMkLst>
      </pc:sldChg>
      <pc:sldChg chg="del">
        <pc:chgData name="EEIE ASISTENTE DIRECCION" userId="bc7a8a24-549b-4ba9-a490-b13ce2f06f74" providerId="ADAL" clId="{5F32E582-11EE-490F-832B-06D2560C37DC}" dt="2022-05-13T16:12:56.728" v="19" actId="47"/>
        <pc:sldMkLst>
          <pc:docMk/>
          <pc:sldMk cId="168805934" sldId="313"/>
        </pc:sldMkLst>
      </pc:sldChg>
      <pc:sldChg chg="del">
        <pc:chgData name="EEIE ASISTENTE DIRECCION" userId="bc7a8a24-549b-4ba9-a490-b13ce2f06f74" providerId="ADAL" clId="{5F32E582-11EE-490F-832B-06D2560C37DC}" dt="2022-05-13T16:12:56.722" v="18" actId="47"/>
        <pc:sldMkLst>
          <pc:docMk/>
          <pc:sldMk cId="3567674664" sldId="314"/>
        </pc:sldMkLst>
      </pc:sldChg>
      <pc:sldChg chg="del">
        <pc:chgData name="EEIE ASISTENTE DIRECCION" userId="bc7a8a24-549b-4ba9-a490-b13ce2f06f74" providerId="ADAL" clId="{5F32E582-11EE-490F-832B-06D2560C37DC}" dt="2022-05-13T16:12:53.525" v="2" actId="47"/>
        <pc:sldMkLst>
          <pc:docMk/>
          <pc:sldMk cId="3719028928" sldId="315"/>
        </pc:sldMkLst>
      </pc:sldChg>
      <pc:sldChg chg="addSp delSp modSp add del mod">
        <pc:chgData name="EEIE ASISTENTE DIRECCION" userId="bc7a8a24-549b-4ba9-a490-b13ce2f06f74" providerId="ADAL" clId="{5F32E582-11EE-490F-832B-06D2560C37DC}" dt="2022-05-13T17:15:44.072" v="351" actId="1076"/>
        <pc:sldMkLst>
          <pc:docMk/>
          <pc:sldMk cId="1482596420" sldId="316"/>
        </pc:sldMkLst>
        <pc:spChg chg="del">
          <ac:chgData name="EEIE ASISTENTE DIRECCION" userId="bc7a8a24-549b-4ba9-a490-b13ce2f06f74" providerId="ADAL" clId="{5F32E582-11EE-490F-832B-06D2560C37DC}" dt="2022-05-13T16:13:22.019" v="23" actId="478"/>
          <ac:spMkLst>
            <pc:docMk/>
            <pc:sldMk cId="1482596420" sldId="316"/>
            <ac:spMk id="2" creationId="{20ADE977-0FB8-40A5-8FE4-F53C900695B6}"/>
          </ac:spMkLst>
        </pc:spChg>
        <pc:spChg chg="del mod">
          <ac:chgData name="EEIE ASISTENTE DIRECCION" userId="bc7a8a24-549b-4ba9-a490-b13ce2f06f74" providerId="ADAL" clId="{5F32E582-11EE-490F-832B-06D2560C37DC}" dt="2022-05-13T17:02:11.588" v="182" actId="478"/>
          <ac:spMkLst>
            <pc:docMk/>
            <pc:sldMk cId="1482596420" sldId="316"/>
            <ac:spMk id="5" creationId="{4CB7B67A-079D-4880-91BA-7ACA56264DE1}"/>
          </ac:spMkLst>
        </pc:spChg>
        <pc:spChg chg="add del mod">
          <ac:chgData name="EEIE ASISTENTE DIRECCION" userId="bc7a8a24-549b-4ba9-a490-b13ce2f06f74" providerId="ADAL" clId="{5F32E582-11EE-490F-832B-06D2560C37DC}" dt="2022-05-13T17:11:42.009" v="347" actId="21"/>
          <ac:spMkLst>
            <pc:docMk/>
            <pc:sldMk cId="1482596420" sldId="316"/>
            <ac:spMk id="8" creationId="{52C81FCE-87ED-E496-C72D-BA7C17ACEFA5}"/>
          </ac:spMkLst>
        </pc:spChg>
        <pc:spChg chg="add del mod">
          <ac:chgData name="EEIE ASISTENTE DIRECCION" userId="bc7a8a24-549b-4ba9-a490-b13ce2f06f74" providerId="ADAL" clId="{5F32E582-11EE-490F-832B-06D2560C37DC}" dt="2022-05-13T17:10:15.717" v="322" actId="478"/>
          <ac:spMkLst>
            <pc:docMk/>
            <pc:sldMk cId="1482596420" sldId="316"/>
            <ac:spMk id="9" creationId="{B3583153-943F-BC9B-FC29-B5E7ED51BD74}"/>
          </ac:spMkLst>
        </pc:spChg>
        <pc:spChg chg="add mod">
          <ac:chgData name="EEIE ASISTENTE DIRECCION" userId="bc7a8a24-549b-4ba9-a490-b13ce2f06f74" providerId="ADAL" clId="{5F32E582-11EE-490F-832B-06D2560C37DC}" dt="2022-05-13T17:15:44.072" v="351" actId="1076"/>
          <ac:spMkLst>
            <pc:docMk/>
            <pc:sldMk cId="1482596420" sldId="316"/>
            <ac:spMk id="13" creationId="{504E00DA-DBB0-F67A-F51D-99670305E798}"/>
          </ac:spMkLst>
        </pc:spChg>
        <pc:graphicFrameChg chg="del">
          <ac:chgData name="EEIE ASISTENTE DIRECCION" userId="bc7a8a24-549b-4ba9-a490-b13ce2f06f74" providerId="ADAL" clId="{5F32E582-11EE-490F-832B-06D2560C37DC}" dt="2022-05-13T16:13:23.072" v="24" actId="478"/>
          <ac:graphicFrameMkLst>
            <pc:docMk/>
            <pc:sldMk cId="1482596420" sldId="316"/>
            <ac:graphicFrameMk id="6" creationId="{E5AB0405-FCBB-48D2-98DD-136A3C244B7C}"/>
          </ac:graphicFrameMkLst>
        </pc:graphicFrameChg>
        <pc:graphicFrameChg chg="add del mod modGraphic">
          <ac:chgData name="EEIE ASISTENTE DIRECCION" userId="bc7a8a24-549b-4ba9-a490-b13ce2f06f74" providerId="ADAL" clId="{5F32E582-11EE-490F-832B-06D2560C37DC}" dt="2022-05-13T17:10:45.467" v="331" actId="478"/>
          <ac:graphicFrameMkLst>
            <pc:docMk/>
            <pc:sldMk cId="1482596420" sldId="316"/>
            <ac:graphicFrameMk id="7" creationId="{2CE2E470-F7C9-E230-B577-CA4F8D0E261E}"/>
          </ac:graphicFrameMkLst>
        </pc:graphicFrameChg>
        <pc:graphicFrameChg chg="add del mod">
          <ac:chgData name="EEIE ASISTENTE DIRECCION" userId="bc7a8a24-549b-4ba9-a490-b13ce2f06f74" providerId="ADAL" clId="{5F32E582-11EE-490F-832B-06D2560C37DC}" dt="2022-05-13T17:11:01.131" v="333" actId="21"/>
          <ac:graphicFrameMkLst>
            <pc:docMk/>
            <pc:sldMk cId="1482596420" sldId="316"/>
            <ac:graphicFrameMk id="10" creationId="{B6EFD4BB-97EB-53F5-7800-FD84E4247FE1}"/>
          </ac:graphicFrameMkLst>
        </pc:graphicFrameChg>
        <pc:graphicFrameChg chg="add del mod">
          <ac:chgData name="EEIE ASISTENTE DIRECCION" userId="bc7a8a24-549b-4ba9-a490-b13ce2f06f74" providerId="ADAL" clId="{5F32E582-11EE-490F-832B-06D2560C37DC}" dt="2022-05-13T17:11:35.717" v="344" actId="21"/>
          <ac:graphicFrameMkLst>
            <pc:docMk/>
            <pc:sldMk cId="1482596420" sldId="316"/>
            <ac:graphicFrameMk id="11" creationId="{3B9DCCD3-B44C-8462-951C-4AF3BA1F4EBC}"/>
          </ac:graphicFrameMkLst>
        </pc:graphicFrameChg>
        <pc:graphicFrameChg chg="add mod">
          <ac:chgData name="EEIE ASISTENTE DIRECCION" userId="bc7a8a24-549b-4ba9-a490-b13ce2f06f74" providerId="ADAL" clId="{5F32E582-11EE-490F-832B-06D2560C37DC}" dt="2022-05-13T17:11:38.379" v="346"/>
          <ac:graphicFrameMkLst>
            <pc:docMk/>
            <pc:sldMk cId="1482596420" sldId="316"/>
            <ac:graphicFrameMk id="12" creationId="{D6947664-AB09-1208-C840-EF66EDEB891B}"/>
          </ac:graphicFrameMkLst>
        </pc:graphicFrameChg>
      </pc:sldChg>
      <pc:sldChg chg="addSp delSp modSp add mod">
        <pc:chgData name="EEIE ASISTENTE DIRECCION" userId="bc7a8a24-549b-4ba9-a490-b13ce2f06f74" providerId="ADAL" clId="{5F32E582-11EE-490F-832B-06D2560C37DC}" dt="2022-05-13T17:24:55.461" v="425" actId="403"/>
        <pc:sldMkLst>
          <pc:docMk/>
          <pc:sldMk cId="3223951976" sldId="317"/>
        </pc:sldMkLst>
        <pc:spChg chg="del">
          <ac:chgData name="EEIE ASISTENTE DIRECCION" userId="bc7a8a24-549b-4ba9-a490-b13ce2f06f74" providerId="ADAL" clId="{5F32E582-11EE-490F-832B-06D2560C37DC}" dt="2022-05-13T16:19:18.754" v="56" actId="478"/>
          <ac:spMkLst>
            <pc:docMk/>
            <pc:sldMk cId="3223951976" sldId="317"/>
            <ac:spMk id="5" creationId="{4CB7B67A-079D-4880-91BA-7ACA56264DE1}"/>
          </ac:spMkLst>
        </pc:spChg>
        <pc:spChg chg="add del mod">
          <ac:chgData name="EEIE ASISTENTE DIRECCION" userId="bc7a8a24-549b-4ba9-a490-b13ce2f06f74" providerId="ADAL" clId="{5F32E582-11EE-490F-832B-06D2560C37DC}" dt="2022-05-13T16:55:42.464" v="99" actId="478"/>
          <ac:spMkLst>
            <pc:docMk/>
            <pc:sldMk cId="3223951976" sldId="317"/>
            <ac:spMk id="6" creationId="{77D8ADC6-D844-5A42-6C86-BC8CAE028F1A}"/>
          </ac:spMkLst>
        </pc:spChg>
        <pc:spChg chg="del">
          <ac:chgData name="EEIE ASISTENTE DIRECCION" userId="bc7a8a24-549b-4ba9-a490-b13ce2f06f74" providerId="ADAL" clId="{5F32E582-11EE-490F-832B-06D2560C37DC}" dt="2022-05-13T16:19:22.566" v="58" actId="478"/>
          <ac:spMkLst>
            <pc:docMk/>
            <pc:sldMk cId="3223951976" sldId="317"/>
            <ac:spMk id="8" creationId="{52C81FCE-87ED-E496-C72D-BA7C17ACEFA5}"/>
          </ac:spMkLst>
        </pc:spChg>
        <pc:spChg chg="add mod">
          <ac:chgData name="EEIE ASISTENTE DIRECCION" userId="bc7a8a24-549b-4ba9-a490-b13ce2f06f74" providerId="ADAL" clId="{5F32E582-11EE-490F-832B-06D2560C37DC}" dt="2022-05-13T16:54:48.967" v="84" actId="21"/>
          <ac:spMkLst>
            <pc:docMk/>
            <pc:sldMk cId="3223951976" sldId="317"/>
            <ac:spMk id="11" creationId="{E0C1DDAA-D2A0-AAE3-BC51-58C32EB69983}"/>
          </ac:spMkLst>
        </pc:spChg>
        <pc:spChg chg="add del mod">
          <ac:chgData name="EEIE ASISTENTE DIRECCION" userId="bc7a8a24-549b-4ba9-a490-b13ce2f06f74" providerId="ADAL" clId="{5F32E582-11EE-490F-832B-06D2560C37DC}" dt="2022-05-13T16:55:29.761" v="93" actId="478"/>
          <ac:spMkLst>
            <pc:docMk/>
            <pc:sldMk cId="3223951976" sldId="317"/>
            <ac:spMk id="12" creationId="{E51DD636-609C-C92F-0380-032750EF000B}"/>
          </ac:spMkLst>
        </pc:spChg>
        <pc:spChg chg="add mod">
          <ac:chgData name="EEIE ASISTENTE DIRECCION" userId="bc7a8a24-549b-4ba9-a490-b13ce2f06f74" providerId="ADAL" clId="{5F32E582-11EE-490F-832B-06D2560C37DC}" dt="2022-05-13T16:54:34.647" v="77" actId="21"/>
          <ac:spMkLst>
            <pc:docMk/>
            <pc:sldMk cId="3223951976" sldId="317"/>
            <ac:spMk id="13" creationId="{8018F8F7-D30F-C458-174A-368D55B5BF3E}"/>
          </ac:spMkLst>
        </pc:spChg>
        <pc:spChg chg="add mod">
          <ac:chgData name="EEIE ASISTENTE DIRECCION" userId="bc7a8a24-549b-4ba9-a490-b13ce2f06f74" providerId="ADAL" clId="{5F32E582-11EE-490F-832B-06D2560C37DC}" dt="2022-05-13T16:55:05.472" v="89" actId="1076"/>
          <ac:spMkLst>
            <pc:docMk/>
            <pc:sldMk cId="3223951976" sldId="317"/>
            <ac:spMk id="14" creationId="{7C6BF017-486B-1B6A-A6B8-14C3B5F79CF1}"/>
          </ac:spMkLst>
        </pc:spChg>
        <pc:spChg chg="add mod">
          <ac:chgData name="EEIE ASISTENTE DIRECCION" userId="bc7a8a24-549b-4ba9-a490-b13ce2f06f74" providerId="ADAL" clId="{5F32E582-11EE-490F-832B-06D2560C37DC}" dt="2022-05-13T17:24:55.461" v="425" actId="403"/>
          <ac:spMkLst>
            <pc:docMk/>
            <pc:sldMk cId="3223951976" sldId="317"/>
            <ac:spMk id="15" creationId="{D5384FFD-BE04-A8C8-F964-AE5B6E530902}"/>
          </ac:spMkLst>
        </pc:spChg>
        <pc:spChg chg="add mod">
          <ac:chgData name="EEIE ASISTENTE DIRECCION" userId="bc7a8a24-549b-4ba9-a490-b13ce2f06f74" providerId="ADAL" clId="{5F32E582-11EE-490F-832B-06D2560C37DC}" dt="2022-05-13T17:01:30.880" v="176" actId="1076"/>
          <ac:spMkLst>
            <pc:docMk/>
            <pc:sldMk cId="3223951976" sldId="317"/>
            <ac:spMk id="16" creationId="{C963C1CF-CC82-E9FE-5624-C773D18314EF}"/>
          </ac:spMkLst>
        </pc:spChg>
        <pc:graphicFrameChg chg="del">
          <ac:chgData name="EEIE ASISTENTE DIRECCION" userId="bc7a8a24-549b-4ba9-a490-b13ce2f06f74" providerId="ADAL" clId="{5F32E582-11EE-490F-832B-06D2560C37DC}" dt="2022-05-13T16:19:19.925" v="57" actId="478"/>
          <ac:graphicFrameMkLst>
            <pc:docMk/>
            <pc:sldMk cId="3223951976" sldId="317"/>
            <ac:graphicFrameMk id="7" creationId="{2CE2E470-F7C9-E230-B577-CA4F8D0E261E}"/>
          </ac:graphicFrameMkLst>
        </pc:graphicFrameChg>
        <pc:graphicFrameChg chg="add del mod">
          <ac:chgData name="EEIE ASISTENTE DIRECCION" userId="bc7a8a24-549b-4ba9-a490-b13ce2f06f74" providerId="ADAL" clId="{5F32E582-11EE-490F-832B-06D2560C37DC}" dt="2022-05-13T16:55:44.132" v="100" actId="478"/>
          <ac:graphicFrameMkLst>
            <pc:docMk/>
            <pc:sldMk cId="3223951976" sldId="317"/>
            <ac:graphicFrameMk id="9" creationId="{CFB70DD8-6476-D982-C563-4FC7F9E7CE09}"/>
          </ac:graphicFrameMkLst>
        </pc:graphicFrameChg>
        <pc:graphicFrameChg chg="add mod modGraphic">
          <ac:chgData name="EEIE ASISTENTE DIRECCION" userId="bc7a8a24-549b-4ba9-a490-b13ce2f06f74" providerId="ADAL" clId="{5F32E582-11EE-490F-832B-06D2560C37DC}" dt="2022-05-13T17:21:48.369" v="406" actId="404"/>
          <ac:graphicFrameMkLst>
            <pc:docMk/>
            <pc:sldMk cId="3223951976" sldId="317"/>
            <ac:graphicFrameMk id="17" creationId="{ACE5B578-B614-40EC-6D26-AA70E0E03497}"/>
          </ac:graphicFrameMkLst>
        </pc:graphicFrameChg>
        <pc:picChg chg="add del mod">
          <ac:chgData name="EEIE ASISTENTE DIRECCION" userId="bc7a8a24-549b-4ba9-a490-b13ce2f06f74" providerId="ADAL" clId="{5F32E582-11EE-490F-832B-06D2560C37DC}" dt="2022-05-13T16:55:40.673" v="98" actId="478"/>
          <ac:picMkLst>
            <pc:docMk/>
            <pc:sldMk cId="3223951976" sldId="317"/>
            <ac:picMk id="10" creationId="{7934CC12-C8D4-8E1A-3DA7-69551F630D49}"/>
          </ac:picMkLst>
        </pc:picChg>
      </pc:sldChg>
      <pc:sldChg chg="add del">
        <pc:chgData name="EEIE ASISTENTE DIRECCION" userId="bc7a8a24-549b-4ba9-a490-b13ce2f06f74" providerId="ADAL" clId="{5F32E582-11EE-490F-832B-06D2560C37DC}" dt="2022-05-13T16:19:28.454" v="60" actId="2890"/>
        <pc:sldMkLst>
          <pc:docMk/>
          <pc:sldMk cId="1064515145" sldId="318"/>
        </pc:sldMkLst>
      </pc:sldChg>
      <pc:sldChg chg="addSp delSp modSp add mod">
        <pc:chgData name="EEIE ASISTENTE DIRECCION" userId="bc7a8a24-549b-4ba9-a490-b13ce2f06f74" providerId="ADAL" clId="{5F32E582-11EE-490F-832B-06D2560C37DC}" dt="2022-05-13T19:35:37.923" v="835" actId="20577"/>
        <pc:sldMkLst>
          <pc:docMk/>
          <pc:sldMk cId="3587408094" sldId="318"/>
        </pc:sldMkLst>
        <pc:spChg chg="add del mod">
          <ac:chgData name="EEIE ASISTENTE DIRECCION" userId="bc7a8a24-549b-4ba9-a490-b13ce2f06f74" providerId="ADAL" clId="{5F32E582-11EE-490F-832B-06D2560C37DC}" dt="2022-05-13T16:53:30.547" v="66"/>
          <ac:spMkLst>
            <pc:docMk/>
            <pc:sldMk cId="3587408094" sldId="318"/>
            <ac:spMk id="5" creationId="{4F18D0AC-EC90-80A9-FF24-A5D3AA6A1D0A}"/>
          </ac:spMkLst>
        </pc:spChg>
        <pc:spChg chg="add del mod">
          <ac:chgData name="EEIE ASISTENTE DIRECCION" userId="bc7a8a24-549b-4ba9-a490-b13ce2f06f74" providerId="ADAL" clId="{5F32E582-11EE-490F-832B-06D2560C37DC}" dt="2022-05-13T16:53:30.547" v="66"/>
          <ac:spMkLst>
            <pc:docMk/>
            <pc:sldMk cId="3587408094" sldId="318"/>
            <ac:spMk id="6" creationId="{D54A2AB5-F602-4B77-8ACB-367F9C9C0062}"/>
          </ac:spMkLst>
        </pc:spChg>
        <pc:spChg chg="add del mod">
          <ac:chgData name="EEIE ASISTENTE DIRECCION" userId="bc7a8a24-549b-4ba9-a490-b13ce2f06f74" providerId="ADAL" clId="{5F32E582-11EE-490F-832B-06D2560C37DC}" dt="2022-05-13T16:53:30.547" v="66"/>
          <ac:spMkLst>
            <pc:docMk/>
            <pc:sldMk cId="3587408094" sldId="318"/>
            <ac:spMk id="7" creationId="{2A668476-33A2-55B6-1CCF-F1DCB735F6B9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8" creationId="{A3F31DC4-8E0D-1878-BAE3-A208CCF7243C}"/>
          </ac:spMkLst>
        </pc:spChg>
        <pc:spChg chg="add mod">
          <ac:chgData name="EEIE ASISTENTE DIRECCION" userId="bc7a8a24-549b-4ba9-a490-b13ce2f06f74" providerId="ADAL" clId="{5F32E582-11EE-490F-832B-06D2560C37DC}" dt="2022-05-13T17:28:28.616" v="529" actId="1076"/>
          <ac:spMkLst>
            <pc:docMk/>
            <pc:sldMk cId="3587408094" sldId="318"/>
            <ac:spMk id="10" creationId="{E3207F67-6AEE-FDA8-0BFD-048B10E8E04F}"/>
          </ac:spMkLst>
        </pc:spChg>
        <pc:spChg chg="add mod">
          <ac:chgData name="EEIE ASISTENTE DIRECCION" userId="bc7a8a24-549b-4ba9-a490-b13ce2f06f74" providerId="ADAL" clId="{5F32E582-11EE-490F-832B-06D2560C37DC}" dt="2022-05-13T17:30:34.631" v="545" actId="1076"/>
          <ac:spMkLst>
            <pc:docMk/>
            <pc:sldMk cId="3587408094" sldId="318"/>
            <ac:spMk id="11" creationId="{4FA437E8-9779-F680-2B6A-099C93443980}"/>
          </ac:spMkLst>
        </pc:spChg>
        <pc:spChg chg="add mod">
          <ac:chgData name="EEIE ASISTENTE DIRECCION" userId="bc7a8a24-549b-4ba9-a490-b13ce2f06f74" providerId="ADAL" clId="{5F32E582-11EE-490F-832B-06D2560C37DC}" dt="2022-05-13T19:35:37.923" v="835" actId="20577"/>
          <ac:spMkLst>
            <pc:docMk/>
            <pc:sldMk cId="3587408094" sldId="318"/>
            <ac:spMk id="12" creationId="{25CD6238-3E34-9E9B-1DA5-D35D5BFADBB9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15" creationId="{B33E919A-691F-1C60-EC53-45A3461738FA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16" creationId="{DAC09AEE-0F85-95CE-4673-F311FA9C69CB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17" creationId="{6741858A-6BB1-65E1-DFC6-1A2192A5EE03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18" creationId="{7677C481-769B-2B00-6535-3C666B070185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19" creationId="{2EB51391-2F45-222F-5B4A-607B7E3927DF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20" creationId="{F6DB8945-2804-3587-7100-99E86471EA7B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21" creationId="{602D5FA9-0FAE-8683-2AF6-65C90C60CCF0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22" creationId="{B34A5989-BF00-1FB4-A409-9E165FC83C52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23" creationId="{2B274D72-705B-C685-36DD-86819E63D8DF}"/>
          </ac:spMkLst>
        </pc:spChg>
        <pc:spChg chg="add mod">
          <ac:chgData name="EEIE ASISTENTE DIRECCION" userId="bc7a8a24-549b-4ba9-a490-b13ce2f06f74" providerId="ADAL" clId="{5F32E582-11EE-490F-832B-06D2560C37DC}" dt="2022-05-13T17:28:28.616" v="529" actId="1076"/>
          <ac:spMkLst>
            <pc:docMk/>
            <pc:sldMk cId="3587408094" sldId="318"/>
            <ac:spMk id="24" creationId="{948B2B4D-64F0-B492-A9C8-A4318DBBFB62}"/>
          </ac:spMkLst>
        </pc:spChg>
        <pc:spChg chg="add mod">
          <ac:chgData name="EEIE ASISTENTE DIRECCION" userId="bc7a8a24-549b-4ba9-a490-b13ce2f06f74" providerId="ADAL" clId="{5F32E582-11EE-490F-832B-06D2560C37DC}" dt="2022-05-13T17:28:28.616" v="529" actId="1076"/>
          <ac:spMkLst>
            <pc:docMk/>
            <pc:sldMk cId="3587408094" sldId="318"/>
            <ac:spMk id="25" creationId="{F4DBFA71-6239-23E4-FCB8-F9923104666D}"/>
          </ac:spMkLst>
        </pc:spChg>
        <pc:spChg chg="add del mod">
          <ac:chgData name="EEIE ASISTENTE DIRECCION" userId="bc7a8a24-549b-4ba9-a490-b13ce2f06f74" providerId="ADAL" clId="{5F32E582-11EE-490F-832B-06D2560C37DC}" dt="2022-05-13T17:28:16.225" v="528" actId="478"/>
          <ac:spMkLst>
            <pc:docMk/>
            <pc:sldMk cId="3587408094" sldId="318"/>
            <ac:spMk id="26" creationId="{71242752-1D75-9FCB-0C79-803120C97DC7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28" creationId="{B1C22322-E6EB-D2C1-A77A-76B5B6540601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30" creationId="{9032DAF7-C765-1002-9FC1-B7F0F315A84A}"/>
          </ac:spMkLst>
        </pc:spChg>
        <pc:spChg chg="add mod">
          <ac:chgData name="EEIE ASISTENTE DIRECCION" userId="bc7a8a24-549b-4ba9-a490-b13ce2f06f74" providerId="ADAL" clId="{5F32E582-11EE-490F-832B-06D2560C37DC}" dt="2022-05-13T17:25:31.444" v="426"/>
          <ac:spMkLst>
            <pc:docMk/>
            <pc:sldMk cId="3587408094" sldId="318"/>
            <ac:spMk id="31" creationId="{A46AEB7C-D058-FFE1-05DD-0988FE86AEF4}"/>
          </ac:spMkLst>
        </pc:spChg>
        <pc:spChg chg="add del mod">
          <ac:chgData name="EEIE ASISTENTE DIRECCION" userId="bc7a8a24-549b-4ba9-a490-b13ce2f06f74" providerId="ADAL" clId="{5F32E582-11EE-490F-832B-06D2560C37DC}" dt="2022-05-13T17:29:35.412" v="536" actId="21"/>
          <ac:spMkLst>
            <pc:docMk/>
            <pc:sldMk cId="3587408094" sldId="318"/>
            <ac:spMk id="42" creationId="{877478D2-1A20-02F8-EC19-BAA372101634}"/>
          </ac:spMkLst>
        </pc:spChg>
        <pc:spChg chg="add del mod">
          <ac:chgData name="EEIE ASISTENTE DIRECCION" userId="bc7a8a24-549b-4ba9-a490-b13ce2f06f74" providerId="ADAL" clId="{5F32E582-11EE-490F-832B-06D2560C37DC}" dt="2022-05-13T17:29:35.412" v="536" actId="21"/>
          <ac:spMkLst>
            <pc:docMk/>
            <pc:sldMk cId="3587408094" sldId="318"/>
            <ac:spMk id="43" creationId="{E4699F1A-FCDE-D4A3-3FE3-A3AC0D7F47EC}"/>
          </ac:spMkLst>
        </pc:spChg>
        <pc:spChg chg="add mod">
          <ac:chgData name="EEIE ASISTENTE DIRECCION" userId="bc7a8a24-549b-4ba9-a490-b13ce2f06f74" providerId="ADAL" clId="{5F32E582-11EE-490F-832B-06D2560C37DC}" dt="2022-05-13T17:41:09.904" v="753" actId="20577"/>
          <ac:spMkLst>
            <pc:docMk/>
            <pc:sldMk cId="3587408094" sldId="318"/>
            <ac:spMk id="45" creationId="{BD6AB416-FDA1-5466-8690-694270332276}"/>
          </ac:spMkLst>
        </pc:spChg>
        <pc:spChg chg="add mod">
          <ac:chgData name="EEIE ASISTENTE DIRECCION" userId="bc7a8a24-549b-4ba9-a490-b13ce2f06f74" providerId="ADAL" clId="{5F32E582-11EE-490F-832B-06D2560C37DC}" dt="2022-05-13T17:29:36.168" v="537"/>
          <ac:spMkLst>
            <pc:docMk/>
            <pc:sldMk cId="3587408094" sldId="318"/>
            <ac:spMk id="47" creationId="{FC93E47F-0780-DB3C-6A4C-A617FE03A040}"/>
          </ac:spMkLst>
        </pc:spChg>
        <pc:spChg chg="add mod">
          <ac:chgData name="EEIE ASISTENTE DIRECCION" userId="bc7a8a24-549b-4ba9-a490-b13ce2f06f74" providerId="ADAL" clId="{5F32E582-11EE-490F-832B-06D2560C37DC}" dt="2022-05-13T17:29:36.168" v="537"/>
          <ac:spMkLst>
            <pc:docMk/>
            <pc:sldMk cId="3587408094" sldId="318"/>
            <ac:spMk id="48" creationId="{5605F49B-3DCE-AC67-6DF0-99B3E2857631}"/>
          </ac:spMkLst>
        </pc:spChg>
        <pc:grpChg chg="add mod">
          <ac:chgData name="EEIE ASISTENTE DIRECCION" userId="bc7a8a24-549b-4ba9-a490-b13ce2f06f74" providerId="ADAL" clId="{5F32E582-11EE-490F-832B-06D2560C37DC}" dt="2022-05-13T17:29:53.599" v="539" actId="1076"/>
          <ac:grpSpMkLst>
            <pc:docMk/>
            <pc:sldMk cId="3587408094" sldId="318"/>
            <ac:grpSpMk id="36" creationId="{76D346E7-ADBA-C3FE-3F57-E618069F434A}"/>
          </ac:grpSpMkLst>
        </pc:grpChg>
        <pc:picChg chg="add del mod">
          <ac:chgData name="EEIE ASISTENTE DIRECCION" userId="bc7a8a24-549b-4ba9-a490-b13ce2f06f74" providerId="ADAL" clId="{5F32E582-11EE-490F-832B-06D2560C37DC}" dt="2022-05-13T16:53:30.547" v="66"/>
          <ac:picMkLst>
            <pc:docMk/>
            <pc:sldMk cId="3587408094" sldId="318"/>
            <ac:picMk id="3" creationId="{75F17E99-9145-A026-E2FB-24D81EF09D62}"/>
          </ac:picMkLst>
        </pc:picChg>
        <pc:picChg chg="del">
          <ac:chgData name="EEIE ASISTENTE DIRECCION" userId="bc7a8a24-549b-4ba9-a490-b13ce2f06f74" providerId="ADAL" clId="{5F32E582-11EE-490F-832B-06D2560C37DC}" dt="2022-05-13T17:25:37.733" v="427" actId="478"/>
          <ac:picMkLst>
            <pc:docMk/>
            <pc:sldMk cId="3587408094" sldId="318"/>
            <ac:picMk id="4" creationId="{00000000-0000-0000-0000-000000000000}"/>
          </ac:picMkLst>
        </pc:picChg>
        <pc:picChg chg="add mod">
          <ac:chgData name="EEIE ASISTENTE DIRECCION" userId="bc7a8a24-549b-4ba9-a490-b13ce2f06f74" providerId="ADAL" clId="{5F32E582-11EE-490F-832B-06D2560C37DC}" dt="2022-05-13T17:28:28.616" v="529" actId="1076"/>
          <ac:picMkLst>
            <pc:docMk/>
            <pc:sldMk cId="3587408094" sldId="318"/>
            <ac:picMk id="9" creationId="{1EE00C37-C0E4-0922-58E5-C6C0E081378D}"/>
          </ac:picMkLst>
        </pc:picChg>
        <pc:picChg chg="add mod">
          <ac:chgData name="EEIE ASISTENTE DIRECCION" userId="bc7a8a24-549b-4ba9-a490-b13ce2f06f74" providerId="ADAL" clId="{5F32E582-11EE-490F-832B-06D2560C37DC}" dt="2022-05-13T17:27:08.744" v="468" actId="1076"/>
          <ac:picMkLst>
            <pc:docMk/>
            <pc:sldMk cId="3587408094" sldId="318"/>
            <ac:picMk id="13" creationId="{FFF401F6-8390-ED7A-D5C5-28B6EC5505E2}"/>
          </ac:picMkLst>
        </pc:picChg>
        <pc:picChg chg="add mod">
          <ac:chgData name="EEIE ASISTENTE DIRECCION" userId="bc7a8a24-549b-4ba9-a490-b13ce2f06f74" providerId="ADAL" clId="{5F32E582-11EE-490F-832B-06D2560C37DC}" dt="2022-05-13T17:25:31.444" v="426"/>
          <ac:picMkLst>
            <pc:docMk/>
            <pc:sldMk cId="3587408094" sldId="318"/>
            <ac:picMk id="14" creationId="{A7FEDAC8-318D-4D17-A479-AA9C05F87295}"/>
          </ac:picMkLst>
        </pc:picChg>
        <pc:picChg chg="add mod">
          <ac:chgData name="EEIE ASISTENTE DIRECCION" userId="bc7a8a24-549b-4ba9-a490-b13ce2f06f74" providerId="ADAL" clId="{5F32E582-11EE-490F-832B-06D2560C37DC}" dt="2022-05-13T17:25:31.444" v="426"/>
          <ac:picMkLst>
            <pc:docMk/>
            <pc:sldMk cId="3587408094" sldId="318"/>
            <ac:picMk id="27" creationId="{156BACE5-0F5C-BF65-0E3F-479A6A4B30E4}"/>
          </ac:picMkLst>
        </pc:picChg>
        <pc:picChg chg="add mod">
          <ac:chgData name="EEIE ASISTENTE DIRECCION" userId="bc7a8a24-549b-4ba9-a490-b13ce2f06f74" providerId="ADAL" clId="{5F32E582-11EE-490F-832B-06D2560C37DC}" dt="2022-05-13T17:25:31.444" v="426"/>
          <ac:picMkLst>
            <pc:docMk/>
            <pc:sldMk cId="3587408094" sldId="318"/>
            <ac:picMk id="29" creationId="{B6E0C142-A5C1-D8CC-EA18-14A94B9B40BD}"/>
          </ac:picMkLst>
        </pc:picChg>
        <pc:picChg chg="add mod">
          <ac:chgData name="EEIE ASISTENTE DIRECCION" userId="bc7a8a24-549b-4ba9-a490-b13ce2f06f74" providerId="ADAL" clId="{5F32E582-11EE-490F-832B-06D2560C37DC}" dt="2022-05-13T17:29:53.599" v="539" actId="1076"/>
          <ac:picMkLst>
            <pc:docMk/>
            <pc:sldMk cId="3587408094" sldId="318"/>
            <ac:picMk id="32" creationId="{4133D8EE-C8C6-7140-3FA0-3EF650487778}"/>
          </ac:picMkLst>
        </pc:picChg>
        <pc:picChg chg="add mod">
          <ac:chgData name="EEIE ASISTENTE DIRECCION" userId="bc7a8a24-549b-4ba9-a490-b13ce2f06f74" providerId="ADAL" clId="{5F32E582-11EE-490F-832B-06D2560C37DC}" dt="2022-05-13T17:29:53.599" v="539" actId="1076"/>
          <ac:picMkLst>
            <pc:docMk/>
            <pc:sldMk cId="3587408094" sldId="318"/>
            <ac:picMk id="33" creationId="{C1B9DAA3-7F03-1E44-AC0C-6A69AE17009E}"/>
          </ac:picMkLst>
        </pc:picChg>
        <pc:picChg chg="add mod">
          <ac:chgData name="EEIE ASISTENTE DIRECCION" userId="bc7a8a24-549b-4ba9-a490-b13ce2f06f74" providerId="ADAL" clId="{5F32E582-11EE-490F-832B-06D2560C37DC}" dt="2022-05-13T17:29:53.599" v="539" actId="1076"/>
          <ac:picMkLst>
            <pc:docMk/>
            <pc:sldMk cId="3587408094" sldId="318"/>
            <ac:picMk id="34" creationId="{5AC43408-FA94-821D-F7C1-7A6DDEFE2E48}"/>
          </ac:picMkLst>
        </pc:picChg>
        <pc:picChg chg="add mod">
          <ac:chgData name="EEIE ASISTENTE DIRECCION" userId="bc7a8a24-549b-4ba9-a490-b13ce2f06f74" providerId="ADAL" clId="{5F32E582-11EE-490F-832B-06D2560C37DC}" dt="2022-05-13T17:29:53.599" v="539" actId="1076"/>
          <ac:picMkLst>
            <pc:docMk/>
            <pc:sldMk cId="3587408094" sldId="318"/>
            <ac:picMk id="35" creationId="{28EA09EC-1925-E69B-8648-B406D41BA5F8}"/>
          </ac:picMkLst>
        </pc:picChg>
        <pc:picChg chg="mod">
          <ac:chgData name="EEIE ASISTENTE DIRECCION" userId="bc7a8a24-549b-4ba9-a490-b13ce2f06f74" providerId="ADAL" clId="{5F32E582-11EE-490F-832B-06D2560C37DC}" dt="2022-05-13T17:29:53.599" v="539" actId="1076"/>
          <ac:picMkLst>
            <pc:docMk/>
            <pc:sldMk cId="3587408094" sldId="318"/>
            <ac:picMk id="37" creationId="{72B6CBC8-93ED-0D98-C222-F4515AFBDB83}"/>
          </ac:picMkLst>
        </pc:picChg>
        <pc:picChg chg="mod">
          <ac:chgData name="EEIE ASISTENTE DIRECCION" userId="bc7a8a24-549b-4ba9-a490-b13ce2f06f74" providerId="ADAL" clId="{5F32E582-11EE-490F-832B-06D2560C37DC}" dt="2022-05-13T17:29:53.599" v="539" actId="1076"/>
          <ac:picMkLst>
            <pc:docMk/>
            <pc:sldMk cId="3587408094" sldId="318"/>
            <ac:picMk id="38" creationId="{103AA1D9-9816-766A-A682-DD501376EB1C}"/>
          </ac:picMkLst>
        </pc:picChg>
        <pc:picChg chg="add mod">
          <ac:chgData name="EEIE ASISTENTE DIRECCION" userId="bc7a8a24-549b-4ba9-a490-b13ce2f06f74" providerId="ADAL" clId="{5F32E582-11EE-490F-832B-06D2560C37DC}" dt="2022-05-13T17:29:53.599" v="539" actId="1076"/>
          <ac:picMkLst>
            <pc:docMk/>
            <pc:sldMk cId="3587408094" sldId="318"/>
            <ac:picMk id="39" creationId="{B25F724C-6549-897D-261A-68D3631FE16F}"/>
          </ac:picMkLst>
        </pc:picChg>
        <pc:picChg chg="add mod">
          <ac:chgData name="EEIE ASISTENTE DIRECCION" userId="bc7a8a24-549b-4ba9-a490-b13ce2f06f74" providerId="ADAL" clId="{5F32E582-11EE-490F-832B-06D2560C37DC}" dt="2022-05-13T17:29:53.599" v="539" actId="1076"/>
          <ac:picMkLst>
            <pc:docMk/>
            <pc:sldMk cId="3587408094" sldId="318"/>
            <ac:picMk id="40" creationId="{503A6EAA-3272-5608-AD6B-7CF363510FFE}"/>
          </ac:picMkLst>
        </pc:picChg>
        <pc:picChg chg="add del mod">
          <ac:chgData name="EEIE ASISTENTE DIRECCION" userId="bc7a8a24-549b-4ba9-a490-b13ce2f06f74" providerId="ADAL" clId="{5F32E582-11EE-490F-832B-06D2560C37DC}" dt="2022-05-13T17:29:35.412" v="536" actId="21"/>
          <ac:picMkLst>
            <pc:docMk/>
            <pc:sldMk cId="3587408094" sldId="318"/>
            <ac:picMk id="41" creationId="{ECCDBF60-4CD0-126B-C434-263E7323EFD8}"/>
          </ac:picMkLst>
        </pc:picChg>
        <pc:picChg chg="add mod ord">
          <ac:chgData name="EEIE ASISTENTE DIRECCION" userId="bc7a8a24-549b-4ba9-a490-b13ce2f06f74" providerId="ADAL" clId="{5F32E582-11EE-490F-832B-06D2560C37DC}" dt="2022-05-13T17:30:41.527" v="548" actId="1076"/>
          <ac:picMkLst>
            <pc:docMk/>
            <pc:sldMk cId="3587408094" sldId="318"/>
            <ac:picMk id="44" creationId="{BA1275CD-34AC-D6E6-8A8B-440F7345A751}"/>
          </ac:picMkLst>
        </pc:picChg>
        <pc:picChg chg="add mod">
          <ac:chgData name="EEIE ASISTENTE DIRECCION" userId="bc7a8a24-549b-4ba9-a490-b13ce2f06f74" providerId="ADAL" clId="{5F32E582-11EE-490F-832B-06D2560C37DC}" dt="2022-05-13T17:29:36.168" v="537"/>
          <ac:picMkLst>
            <pc:docMk/>
            <pc:sldMk cId="3587408094" sldId="318"/>
            <ac:picMk id="46" creationId="{115D856B-8B45-25C7-2F65-23A068E3B09D}"/>
          </ac:picMkLst>
        </pc:picChg>
        <pc:cxnChg chg="add mod">
          <ac:chgData name="EEIE ASISTENTE DIRECCION" userId="bc7a8a24-549b-4ba9-a490-b13ce2f06f74" providerId="ADAL" clId="{5F32E582-11EE-490F-832B-06D2560C37DC}" dt="2022-05-13T17:30:26.120" v="544" actId="17032"/>
          <ac:cxnSpMkLst>
            <pc:docMk/>
            <pc:sldMk cId="3587408094" sldId="318"/>
            <ac:cxnSpMk id="49" creationId="{0900B5C4-3486-60A9-0709-D09185B26606}"/>
          </ac:cxnSpMkLst>
        </pc:cxnChg>
      </pc:sldChg>
      <pc:sldChg chg="addSp modSp add mod">
        <pc:chgData name="EEIE ASISTENTE DIRECCION" userId="bc7a8a24-549b-4ba9-a490-b13ce2f06f74" providerId="ADAL" clId="{5F32E582-11EE-490F-832B-06D2560C37DC}" dt="2022-05-13T17:41:25.334" v="754"/>
        <pc:sldMkLst>
          <pc:docMk/>
          <pc:sldMk cId="3387942911" sldId="319"/>
        </pc:sldMkLst>
        <pc:spChg chg="add mod">
          <ac:chgData name="EEIE ASISTENTE DIRECCION" userId="bc7a8a24-549b-4ba9-a490-b13ce2f06f74" providerId="ADAL" clId="{5F32E582-11EE-490F-832B-06D2560C37DC}" dt="2022-05-13T16:53:34.216" v="68"/>
          <ac:spMkLst>
            <pc:docMk/>
            <pc:sldMk cId="3387942911" sldId="319"/>
            <ac:spMk id="5" creationId="{3E3C7D2D-E8E4-3CD4-BFB8-282B4C7D27D7}"/>
          </ac:spMkLst>
        </pc:spChg>
        <pc:spChg chg="add mod">
          <ac:chgData name="EEIE ASISTENTE DIRECCION" userId="bc7a8a24-549b-4ba9-a490-b13ce2f06f74" providerId="ADAL" clId="{5F32E582-11EE-490F-832B-06D2560C37DC}" dt="2022-05-13T16:53:34.216" v="68"/>
          <ac:spMkLst>
            <pc:docMk/>
            <pc:sldMk cId="3387942911" sldId="319"/>
            <ac:spMk id="6" creationId="{9271BCD0-8EE0-BB49-2412-E6DE6DA5F178}"/>
          </ac:spMkLst>
        </pc:spChg>
        <pc:spChg chg="add mod">
          <ac:chgData name="EEIE ASISTENTE DIRECCION" userId="bc7a8a24-549b-4ba9-a490-b13ce2f06f74" providerId="ADAL" clId="{5F32E582-11EE-490F-832B-06D2560C37DC}" dt="2022-05-13T17:41:25.334" v="754"/>
          <ac:spMkLst>
            <pc:docMk/>
            <pc:sldMk cId="3387942911" sldId="319"/>
            <ac:spMk id="7" creationId="{C4DA763F-9E20-FF99-F90D-1476437DC282}"/>
          </ac:spMkLst>
        </pc:spChg>
        <pc:picChg chg="add mod">
          <ac:chgData name="EEIE ASISTENTE DIRECCION" userId="bc7a8a24-549b-4ba9-a490-b13ce2f06f74" providerId="ADAL" clId="{5F32E582-11EE-490F-832B-06D2560C37DC}" dt="2022-05-13T16:53:34.216" v="68"/>
          <ac:picMkLst>
            <pc:docMk/>
            <pc:sldMk cId="3387942911" sldId="319"/>
            <ac:picMk id="3" creationId="{FE07108A-EB4B-399C-ECC0-DDFA14C773B2}"/>
          </ac:picMkLst>
        </pc:picChg>
      </pc:sldChg>
      <pc:sldChg chg="addSp delSp modSp new mod setBg modAnim">
        <pc:chgData name="EEIE ASISTENTE DIRECCION" userId="bc7a8a24-549b-4ba9-a490-b13ce2f06f74" providerId="ADAL" clId="{5F32E582-11EE-490F-832B-06D2560C37DC}" dt="2022-05-13T17:01:13.209" v="171" actId="207"/>
        <pc:sldMkLst>
          <pc:docMk/>
          <pc:sldMk cId="231558211" sldId="320"/>
        </pc:sldMkLst>
        <pc:spChg chg="add mod">
          <ac:chgData name="EEIE ASISTENTE DIRECCION" userId="bc7a8a24-549b-4ba9-a490-b13ce2f06f74" providerId="ADAL" clId="{5F32E582-11EE-490F-832B-06D2560C37DC}" dt="2022-05-13T17:01:13.209" v="171" actId="207"/>
          <ac:spMkLst>
            <pc:docMk/>
            <pc:sldMk cId="231558211" sldId="320"/>
            <ac:spMk id="2" creationId="{A833C27E-360E-850B-A53A-67C747FA7FF6}"/>
          </ac:spMkLst>
        </pc:spChg>
        <pc:spChg chg="add del">
          <ac:chgData name="EEIE ASISTENTE DIRECCION" userId="bc7a8a24-549b-4ba9-a490-b13ce2f06f74" providerId="ADAL" clId="{5F32E582-11EE-490F-832B-06D2560C37DC}" dt="2022-05-13T17:00:24.257" v="153" actId="26606"/>
          <ac:spMkLst>
            <pc:docMk/>
            <pc:sldMk cId="231558211" sldId="320"/>
            <ac:spMk id="7" creationId="{D278ADA9-6383-4BDD-80D2-8899A402687B}"/>
          </ac:spMkLst>
        </pc:spChg>
        <pc:spChg chg="add del">
          <ac:chgData name="EEIE ASISTENTE DIRECCION" userId="bc7a8a24-549b-4ba9-a490-b13ce2f06f74" providerId="ADAL" clId="{5F32E582-11EE-490F-832B-06D2560C37DC}" dt="2022-05-13T17:00:24.257" v="153" actId="26606"/>
          <ac:spMkLst>
            <pc:docMk/>
            <pc:sldMk cId="231558211" sldId="320"/>
            <ac:spMk id="9" creationId="{484B7147-B0F6-40ED-B5A2-FF72BC8198B6}"/>
          </ac:spMkLst>
        </pc:spChg>
        <pc:spChg chg="add del">
          <ac:chgData name="EEIE ASISTENTE DIRECCION" userId="bc7a8a24-549b-4ba9-a490-b13ce2f06f74" providerId="ADAL" clId="{5F32E582-11EE-490F-832B-06D2560C37DC}" dt="2022-05-13T17:00:24.257" v="153" actId="26606"/>
          <ac:spMkLst>
            <pc:docMk/>
            <pc:sldMk cId="231558211" sldId="320"/>
            <ac:spMk id="11" creationId="{B36D2DE0-0628-4A9A-A59D-7BA8B5EB3022}"/>
          </ac:spMkLst>
        </pc:spChg>
        <pc:spChg chg="add del">
          <ac:chgData name="EEIE ASISTENTE DIRECCION" userId="bc7a8a24-549b-4ba9-a490-b13ce2f06f74" providerId="ADAL" clId="{5F32E582-11EE-490F-832B-06D2560C37DC}" dt="2022-05-13T17:00:24.257" v="153" actId="26606"/>
          <ac:spMkLst>
            <pc:docMk/>
            <pc:sldMk cId="231558211" sldId="320"/>
            <ac:spMk id="13" creationId="{48E405C9-94BE-41DA-928C-DEC9A8550E9F}"/>
          </ac:spMkLst>
        </pc:spChg>
        <pc:spChg chg="add del">
          <ac:chgData name="EEIE ASISTENTE DIRECCION" userId="bc7a8a24-549b-4ba9-a490-b13ce2f06f74" providerId="ADAL" clId="{5F32E582-11EE-490F-832B-06D2560C37DC}" dt="2022-05-13T17:00:24.257" v="153" actId="26606"/>
          <ac:spMkLst>
            <pc:docMk/>
            <pc:sldMk cId="231558211" sldId="320"/>
            <ac:spMk id="15" creationId="{D2091A72-D5BB-42AC-8FD3-F7747D90861E}"/>
          </ac:spMkLst>
        </pc:spChg>
        <pc:spChg chg="add del">
          <ac:chgData name="EEIE ASISTENTE DIRECCION" userId="bc7a8a24-549b-4ba9-a490-b13ce2f06f74" providerId="ADAL" clId="{5F32E582-11EE-490F-832B-06D2560C37DC}" dt="2022-05-13T17:00:24.257" v="153" actId="26606"/>
          <ac:spMkLst>
            <pc:docMk/>
            <pc:sldMk cId="231558211" sldId="320"/>
            <ac:spMk id="17" creationId="{6ED12BFC-A737-46AF-8411-481112D54B0C}"/>
          </ac:spMkLst>
        </pc:spChg>
        <pc:spChg chg="add del">
          <ac:chgData name="EEIE ASISTENTE DIRECCION" userId="bc7a8a24-549b-4ba9-a490-b13ce2f06f74" providerId="ADAL" clId="{5F32E582-11EE-490F-832B-06D2560C37DC}" dt="2022-05-13T17:00:29.130" v="155" actId="26606"/>
          <ac:spMkLst>
            <pc:docMk/>
            <pc:sldMk cId="231558211" sldId="320"/>
            <ac:spMk id="19" creationId="{65219498-D544-41AC-98FE-8F956EF66A62}"/>
          </ac:spMkLst>
        </pc:spChg>
        <pc:spChg chg="add del">
          <ac:chgData name="EEIE ASISTENTE DIRECCION" userId="bc7a8a24-549b-4ba9-a490-b13ce2f06f74" providerId="ADAL" clId="{5F32E582-11EE-490F-832B-06D2560C37DC}" dt="2022-05-13T17:00:29.130" v="155" actId="26606"/>
          <ac:spMkLst>
            <pc:docMk/>
            <pc:sldMk cId="231558211" sldId="320"/>
            <ac:spMk id="20" creationId="{F500DBFC-17A9-4E0A-AEE2-A49F9AEEF0FD}"/>
          </ac:spMkLst>
        </pc:spChg>
        <pc:spChg chg="add del">
          <ac:chgData name="EEIE ASISTENTE DIRECCION" userId="bc7a8a24-549b-4ba9-a490-b13ce2f06f74" providerId="ADAL" clId="{5F32E582-11EE-490F-832B-06D2560C37DC}" dt="2022-05-13T17:00:29.905" v="157" actId="26606"/>
          <ac:spMkLst>
            <pc:docMk/>
            <pc:sldMk cId="231558211" sldId="320"/>
            <ac:spMk id="25" creationId="{4E1BEB12-92AF-4445-98AD-4C7756E7C93B}"/>
          </ac:spMkLst>
        </pc:spChg>
        <pc:spChg chg="add del">
          <ac:chgData name="EEIE ASISTENTE DIRECCION" userId="bc7a8a24-549b-4ba9-a490-b13ce2f06f74" providerId="ADAL" clId="{5F32E582-11EE-490F-832B-06D2560C37DC}" dt="2022-05-13T17:00:29.905" v="157" actId="26606"/>
          <ac:spMkLst>
            <pc:docMk/>
            <pc:sldMk cId="231558211" sldId="320"/>
            <ac:spMk id="26" creationId="{D0522C2C-7B5C-48A7-A969-03941E5D2E76}"/>
          </ac:spMkLst>
        </pc:spChg>
        <pc:spChg chg="add del">
          <ac:chgData name="EEIE ASISTENTE DIRECCION" userId="bc7a8a24-549b-4ba9-a490-b13ce2f06f74" providerId="ADAL" clId="{5F32E582-11EE-490F-832B-06D2560C37DC}" dt="2022-05-13T17:00:29.905" v="157" actId="26606"/>
          <ac:spMkLst>
            <pc:docMk/>
            <pc:sldMk cId="231558211" sldId="320"/>
            <ac:spMk id="27" creationId="{9C682A1A-5B2D-4111-BBD6-620165633E5B}"/>
          </ac:spMkLst>
        </pc:spChg>
        <pc:spChg chg="add del">
          <ac:chgData name="EEIE ASISTENTE DIRECCION" userId="bc7a8a24-549b-4ba9-a490-b13ce2f06f74" providerId="ADAL" clId="{5F32E582-11EE-490F-832B-06D2560C37DC}" dt="2022-05-13T17:00:29.905" v="157" actId="26606"/>
          <ac:spMkLst>
            <pc:docMk/>
            <pc:sldMk cId="231558211" sldId="320"/>
            <ac:spMk id="28" creationId="{D6EE29F2-D77F-4BD0-A20B-334D316A1C9D}"/>
          </ac:spMkLst>
        </pc:spChg>
        <pc:spChg chg="add del">
          <ac:chgData name="EEIE ASISTENTE DIRECCION" userId="bc7a8a24-549b-4ba9-a490-b13ce2f06f74" providerId="ADAL" clId="{5F32E582-11EE-490F-832B-06D2560C37DC}" dt="2022-05-13T17:00:29.905" v="157" actId="26606"/>
          <ac:spMkLst>
            <pc:docMk/>
            <pc:sldMk cId="231558211" sldId="320"/>
            <ac:spMk id="29" creationId="{22D09ED2-868F-42C6-866E-F92E0CEF314F}"/>
          </ac:spMkLst>
        </pc:spChg>
        <pc:spChg chg="add">
          <ac:chgData name="EEIE ASISTENTE DIRECCION" userId="bc7a8a24-549b-4ba9-a490-b13ce2f06f74" providerId="ADAL" clId="{5F32E582-11EE-490F-832B-06D2560C37DC}" dt="2022-05-13T17:00:29.921" v="158" actId="26606"/>
          <ac:spMkLst>
            <pc:docMk/>
            <pc:sldMk cId="231558211" sldId="320"/>
            <ac:spMk id="31" creationId="{A3363022-C969-41E9-8EB2-E4C94908C1FA}"/>
          </ac:spMkLst>
        </pc:spChg>
        <pc:spChg chg="add">
          <ac:chgData name="EEIE ASISTENTE DIRECCION" userId="bc7a8a24-549b-4ba9-a490-b13ce2f06f74" providerId="ADAL" clId="{5F32E582-11EE-490F-832B-06D2560C37DC}" dt="2022-05-13T17:00:29.921" v="158" actId="26606"/>
          <ac:spMkLst>
            <pc:docMk/>
            <pc:sldMk cId="231558211" sldId="320"/>
            <ac:spMk id="32" creationId="{8D1AD6B3-BE88-4CEB-BA17-790657CC4729}"/>
          </ac:spMkLst>
        </pc:spChg>
        <pc:grpChg chg="add del">
          <ac:chgData name="EEIE ASISTENTE DIRECCION" userId="bc7a8a24-549b-4ba9-a490-b13ce2f06f74" providerId="ADAL" clId="{5F32E582-11EE-490F-832B-06D2560C37DC}" dt="2022-05-13T17:00:29.130" v="155" actId="26606"/>
          <ac:grpSpMkLst>
            <pc:docMk/>
            <pc:sldMk cId="231558211" sldId="320"/>
            <ac:grpSpMk id="21" creationId="{D74613BB-817C-4C4F-8A24-4936F2F064C0}"/>
          </ac:grpSpMkLst>
        </pc:grpChg>
        <pc:grpChg chg="add">
          <ac:chgData name="EEIE ASISTENTE DIRECCION" userId="bc7a8a24-549b-4ba9-a490-b13ce2f06f74" providerId="ADAL" clId="{5F32E582-11EE-490F-832B-06D2560C37DC}" dt="2022-05-13T17:00:29.921" v="158" actId="26606"/>
          <ac:grpSpMkLst>
            <pc:docMk/>
            <pc:sldMk cId="231558211" sldId="320"/>
            <ac:grpSpMk id="34" creationId="{89D1390B-7E13-4B4F-9CB2-391063412E54}"/>
          </ac:grpSpMkLst>
        </pc:grpChg>
        <pc:picChg chg="add del">
          <ac:chgData name="EEIE ASISTENTE DIRECCION" userId="bc7a8a24-549b-4ba9-a490-b13ce2f06f74" providerId="ADAL" clId="{5F32E582-11EE-490F-832B-06D2560C37DC}" dt="2022-05-13T17:00:29.130" v="155" actId="26606"/>
          <ac:picMkLst>
            <pc:docMk/>
            <pc:sldMk cId="231558211" sldId="320"/>
            <ac:picMk id="6" creationId="{FFA675A3-1B43-4DAD-B9A5-C8B97D3E0D57}"/>
          </ac:picMkLst>
        </pc:picChg>
        <pc:picChg chg="add">
          <ac:chgData name="EEIE ASISTENTE DIRECCION" userId="bc7a8a24-549b-4ba9-a490-b13ce2f06f74" providerId="ADAL" clId="{5F32E582-11EE-490F-832B-06D2560C37DC}" dt="2022-05-13T17:00:29.921" v="158" actId="26606"/>
          <ac:picMkLst>
            <pc:docMk/>
            <pc:sldMk cId="231558211" sldId="320"/>
            <ac:picMk id="33" creationId="{0835D588-C75B-6D88-6178-1992B9044244}"/>
          </ac:picMkLst>
        </pc:picChg>
      </pc:sldChg>
      <pc:sldChg chg="new add del">
        <pc:chgData name="EEIE ASISTENTE DIRECCION" userId="bc7a8a24-549b-4ba9-a490-b13ce2f06f74" providerId="ADAL" clId="{5F32E582-11EE-490F-832B-06D2560C37DC}" dt="2022-05-13T16:59:46.231" v="147" actId="47"/>
        <pc:sldMkLst>
          <pc:docMk/>
          <pc:sldMk cId="1654119043" sldId="320"/>
        </pc:sldMkLst>
      </pc:sldChg>
      <pc:sldChg chg="addSp delSp modSp new del mod setBg">
        <pc:chgData name="EEIE ASISTENTE DIRECCION" userId="bc7a8a24-549b-4ba9-a490-b13ce2f06f74" providerId="ADAL" clId="{5F32E582-11EE-490F-832B-06D2560C37DC}" dt="2022-05-13T17:24:46.838" v="423" actId="47"/>
        <pc:sldMkLst>
          <pc:docMk/>
          <pc:sldMk cId="3801586779" sldId="321"/>
        </pc:sldMkLst>
        <pc:spChg chg="add del mod ord">
          <ac:chgData name="EEIE ASISTENTE DIRECCION" userId="bc7a8a24-549b-4ba9-a490-b13ce2f06f74" providerId="ADAL" clId="{5F32E582-11EE-490F-832B-06D2560C37DC}" dt="2022-05-13T17:04:09.808" v="201" actId="478"/>
          <ac:spMkLst>
            <pc:docMk/>
            <pc:sldMk cId="3801586779" sldId="321"/>
            <ac:spMk id="2" creationId="{B6BD8E9D-8128-58BC-CDBB-2D5A4898CC5F}"/>
          </ac:spMkLst>
        </pc:spChg>
        <pc:spChg chg="add del">
          <ac:chgData name="EEIE ASISTENTE DIRECCION" userId="bc7a8a24-549b-4ba9-a490-b13ce2f06f74" providerId="ADAL" clId="{5F32E582-11EE-490F-832B-06D2560C37DC}" dt="2022-05-13T17:04:02.325" v="199" actId="26606"/>
          <ac:spMkLst>
            <pc:docMk/>
            <pc:sldMk cId="3801586779" sldId="321"/>
            <ac:spMk id="10" creationId="{6234BCC6-39B9-47D9-8BF8-C665401AE23C}"/>
          </ac:spMkLst>
        </pc:spChg>
        <pc:spChg chg="add del">
          <ac:chgData name="EEIE ASISTENTE DIRECCION" userId="bc7a8a24-549b-4ba9-a490-b13ce2f06f74" providerId="ADAL" clId="{5F32E582-11EE-490F-832B-06D2560C37DC}" dt="2022-05-13T17:04:02.325" v="199" actId="26606"/>
          <ac:spMkLst>
            <pc:docMk/>
            <pc:sldMk cId="3801586779" sldId="321"/>
            <ac:spMk id="12" creationId="{72A9CE9D-DAC3-40AF-B504-78A64A909F9D}"/>
          </ac:spMkLst>
        </pc:spChg>
        <pc:spChg chg="add del">
          <ac:chgData name="EEIE ASISTENTE DIRECCION" userId="bc7a8a24-549b-4ba9-a490-b13ce2f06f74" providerId="ADAL" clId="{5F32E582-11EE-490F-832B-06D2560C37DC}" dt="2022-05-13T17:04:02.325" v="199" actId="26606"/>
          <ac:spMkLst>
            <pc:docMk/>
            <pc:sldMk cId="3801586779" sldId="321"/>
            <ac:spMk id="14" creationId="{506D7452-6CDE-4381-86CE-07B2459383D5}"/>
          </ac:spMkLst>
        </pc:spChg>
        <pc:spChg chg="add del mod">
          <ac:chgData name="EEIE ASISTENTE DIRECCION" userId="bc7a8a24-549b-4ba9-a490-b13ce2f06f74" providerId="ADAL" clId="{5F32E582-11EE-490F-832B-06D2560C37DC}" dt="2022-05-13T17:24:39.292" v="421" actId="21"/>
          <ac:spMkLst>
            <pc:docMk/>
            <pc:sldMk cId="3801586779" sldId="321"/>
            <ac:spMk id="15" creationId="{F89FF99A-20BE-D157-DE16-1C1C26C20936}"/>
          </ac:spMkLst>
        </pc:spChg>
        <pc:spChg chg="add del">
          <ac:chgData name="EEIE ASISTENTE DIRECCION" userId="bc7a8a24-549b-4ba9-a490-b13ce2f06f74" providerId="ADAL" clId="{5F32E582-11EE-490F-832B-06D2560C37DC}" dt="2022-05-13T17:04:02.325" v="199" actId="26606"/>
          <ac:spMkLst>
            <pc:docMk/>
            <pc:sldMk cId="3801586779" sldId="321"/>
            <ac:spMk id="16" creationId="{762DA937-8B55-4317-BD32-98D7AF30E39E}"/>
          </ac:spMkLst>
        </pc:spChg>
        <pc:spChg chg="add del">
          <ac:chgData name="EEIE ASISTENTE DIRECCION" userId="bc7a8a24-549b-4ba9-a490-b13ce2f06f74" providerId="ADAL" clId="{5F32E582-11EE-490F-832B-06D2560C37DC}" dt="2022-05-13T17:04:02.325" v="199" actId="26606"/>
          <ac:spMkLst>
            <pc:docMk/>
            <pc:sldMk cId="3801586779" sldId="321"/>
            <ac:spMk id="18" creationId="{C52EE5A8-045B-4D39-8ED1-513334085EEC}"/>
          </ac:spMkLst>
        </pc:spChg>
        <pc:spChg chg="add">
          <ac:chgData name="EEIE ASISTENTE DIRECCION" userId="bc7a8a24-549b-4ba9-a490-b13ce2f06f74" providerId="ADAL" clId="{5F32E582-11EE-490F-832B-06D2560C37DC}" dt="2022-05-13T17:04:02.325" v="199" actId="26606"/>
          <ac:spMkLst>
            <pc:docMk/>
            <pc:sldMk cId="3801586779" sldId="321"/>
            <ac:spMk id="23" creationId="{ECC07320-C2CA-4E29-8481-9D9E143C7788}"/>
          </ac:spMkLst>
        </pc:spChg>
        <pc:spChg chg="add">
          <ac:chgData name="EEIE ASISTENTE DIRECCION" userId="bc7a8a24-549b-4ba9-a490-b13ce2f06f74" providerId="ADAL" clId="{5F32E582-11EE-490F-832B-06D2560C37DC}" dt="2022-05-13T17:04:02.325" v="199" actId="26606"/>
          <ac:spMkLst>
            <pc:docMk/>
            <pc:sldMk cId="3801586779" sldId="321"/>
            <ac:spMk id="25" creationId="{178FB36B-5BFE-42CA-BC60-1115E0D95EEC}"/>
          </ac:spMkLst>
        </pc:spChg>
        <pc:picChg chg="add del mod ord">
          <ac:chgData name="EEIE ASISTENTE DIRECCION" userId="bc7a8a24-549b-4ba9-a490-b13ce2f06f74" providerId="ADAL" clId="{5F32E582-11EE-490F-832B-06D2560C37DC}" dt="2022-05-13T17:24:39.292" v="421" actId="21"/>
          <ac:picMkLst>
            <pc:docMk/>
            <pc:sldMk cId="3801586779" sldId="321"/>
            <ac:picMk id="3" creationId="{818B3417-D036-F12A-A4BD-1DF4ADD2F4E0}"/>
          </ac:picMkLst>
        </pc:picChg>
        <pc:picChg chg="add del mod modCrop">
          <ac:chgData name="EEIE ASISTENTE DIRECCION" userId="bc7a8a24-549b-4ba9-a490-b13ce2f06f74" providerId="ADAL" clId="{5F32E582-11EE-490F-832B-06D2560C37DC}" dt="2022-05-13T17:06:31.137" v="247" actId="478"/>
          <ac:picMkLst>
            <pc:docMk/>
            <pc:sldMk cId="3801586779" sldId="321"/>
            <ac:picMk id="4" creationId="{2DCF3F9B-E6C8-737A-0715-5FD04820B277}"/>
          </ac:picMkLst>
        </pc:picChg>
        <pc:picChg chg="add del mod">
          <ac:chgData name="EEIE ASISTENTE DIRECCION" userId="bc7a8a24-549b-4ba9-a490-b13ce2f06f74" providerId="ADAL" clId="{5F32E582-11EE-490F-832B-06D2560C37DC}" dt="2022-05-13T17:03:14.954" v="188" actId="21"/>
          <ac:picMkLst>
            <pc:docMk/>
            <pc:sldMk cId="3801586779" sldId="321"/>
            <ac:picMk id="5" creationId="{F8D19998-0B94-E4E4-2896-7B6E67E704BD}"/>
          </ac:picMkLst>
        </pc:picChg>
        <pc:picChg chg="add del mod ord">
          <ac:chgData name="EEIE ASISTENTE DIRECCION" userId="bc7a8a24-549b-4ba9-a490-b13ce2f06f74" providerId="ADAL" clId="{5F32E582-11EE-490F-832B-06D2560C37DC}" dt="2022-05-13T17:03:29.364" v="194" actId="478"/>
          <ac:picMkLst>
            <pc:docMk/>
            <pc:sldMk cId="3801586779" sldId="321"/>
            <ac:picMk id="11" creationId="{88B387C5-CC10-377A-8A49-93AD6B143DBE}"/>
          </ac:picMkLst>
        </pc:picChg>
        <pc:picChg chg="add del mod">
          <ac:chgData name="EEIE ASISTENTE DIRECCION" userId="bc7a8a24-549b-4ba9-a490-b13ce2f06f74" providerId="ADAL" clId="{5F32E582-11EE-490F-832B-06D2560C37DC}" dt="2022-05-13T17:06:30.675" v="246" actId="478"/>
          <ac:picMkLst>
            <pc:docMk/>
            <pc:sldMk cId="3801586779" sldId="321"/>
            <ac:picMk id="17" creationId="{87E2E1F3-783D-7DDD-793C-6FC306727ED4}"/>
          </ac:picMkLst>
        </pc:picChg>
        <pc:picChg chg="add del mod">
          <ac:chgData name="EEIE ASISTENTE DIRECCION" userId="bc7a8a24-549b-4ba9-a490-b13ce2f06f74" providerId="ADAL" clId="{5F32E582-11EE-490F-832B-06D2560C37DC}" dt="2022-05-13T17:24:39.292" v="421" actId="21"/>
          <ac:picMkLst>
            <pc:docMk/>
            <pc:sldMk cId="3801586779" sldId="321"/>
            <ac:picMk id="19" creationId="{71521596-4815-53E9-D4C5-F514C9ADAF26}"/>
          </ac:picMkLst>
        </pc:picChg>
        <pc:picChg chg="add del mod">
          <ac:chgData name="EEIE ASISTENTE DIRECCION" userId="bc7a8a24-549b-4ba9-a490-b13ce2f06f74" providerId="ADAL" clId="{5F32E582-11EE-490F-832B-06D2560C37DC}" dt="2022-05-13T17:24:39.292" v="421" actId="21"/>
          <ac:picMkLst>
            <pc:docMk/>
            <pc:sldMk cId="3801586779" sldId="321"/>
            <ac:picMk id="20" creationId="{3DDD6E36-2CA4-6BB1-4592-7041DB9043B3}"/>
          </ac:picMkLst>
        </pc:picChg>
      </pc:sldChg>
      <pc:sldChg chg="add del">
        <pc:chgData name="EEIE ASISTENTE DIRECCION" userId="bc7a8a24-549b-4ba9-a490-b13ce2f06f74" providerId="ADAL" clId="{5F32E582-11EE-490F-832B-06D2560C37DC}" dt="2022-05-13T17:02:21.228" v="184"/>
        <pc:sldMkLst>
          <pc:docMk/>
          <pc:sldMk cId="495888186" sldId="322"/>
        </pc:sldMkLst>
      </pc:sldChg>
      <pc:sldChg chg="add del">
        <pc:chgData name="EEIE ASISTENTE DIRECCION" userId="bc7a8a24-549b-4ba9-a490-b13ce2f06f74" providerId="ADAL" clId="{5F32E582-11EE-490F-832B-06D2560C37DC}" dt="2022-05-13T17:23:17.707" v="419" actId="47"/>
        <pc:sldMkLst>
          <pc:docMk/>
          <pc:sldMk cId="2450917686" sldId="322"/>
        </pc:sldMkLst>
      </pc:sldChg>
      <pc:sldChg chg="delSp add del ord setBg delDesignElem">
        <pc:chgData name="EEIE ASISTENTE DIRECCION" userId="bc7a8a24-549b-4ba9-a490-b13ce2f06f74" providerId="ADAL" clId="{5F32E582-11EE-490F-832B-06D2560C37DC}" dt="2022-05-13T17:08:59.478" v="293" actId="47"/>
        <pc:sldMkLst>
          <pc:docMk/>
          <pc:sldMk cId="2874594398" sldId="323"/>
        </pc:sldMkLst>
        <pc:spChg chg="del">
          <ac:chgData name="EEIE ASISTENTE DIRECCION" userId="bc7a8a24-549b-4ba9-a490-b13ce2f06f74" providerId="ADAL" clId="{5F32E582-11EE-490F-832B-06D2560C37DC}" dt="2022-05-13T17:07:21.736" v="252"/>
          <ac:spMkLst>
            <pc:docMk/>
            <pc:sldMk cId="2874594398" sldId="323"/>
            <ac:spMk id="31" creationId="{A3363022-C969-41E9-8EB2-E4C94908C1FA}"/>
          </ac:spMkLst>
        </pc:spChg>
        <pc:spChg chg="del">
          <ac:chgData name="EEIE ASISTENTE DIRECCION" userId="bc7a8a24-549b-4ba9-a490-b13ce2f06f74" providerId="ADAL" clId="{5F32E582-11EE-490F-832B-06D2560C37DC}" dt="2022-05-13T17:07:21.736" v="252"/>
          <ac:spMkLst>
            <pc:docMk/>
            <pc:sldMk cId="2874594398" sldId="323"/>
            <ac:spMk id="32" creationId="{8D1AD6B3-BE88-4CEB-BA17-790657CC4729}"/>
          </ac:spMkLst>
        </pc:spChg>
        <pc:grpChg chg="del">
          <ac:chgData name="EEIE ASISTENTE DIRECCION" userId="bc7a8a24-549b-4ba9-a490-b13ce2f06f74" providerId="ADAL" clId="{5F32E582-11EE-490F-832B-06D2560C37DC}" dt="2022-05-13T17:07:21.736" v="252"/>
          <ac:grpSpMkLst>
            <pc:docMk/>
            <pc:sldMk cId="2874594398" sldId="323"/>
            <ac:grpSpMk id="34" creationId="{89D1390B-7E13-4B4F-9CB2-391063412E54}"/>
          </ac:grpSpMkLst>
        </pc:grpChg>
      </pc:sldChg>
      <pc:sldChg chg="modSp add mod ord modAnim">
        <pc:chgData name="EEIE ASISTENTE DIRECCION" userId="bc7a8a24-549b-4ba9-a490-b13ce2f06f74" providerId="ADAL" clId="{5F32E582-11EE-490F-832B-06D2560C37DC}" dt="2022-05-13T17:10:00.905" v="320"/>
        <pc:sldMkLst>
          <pc:docMk/>
          <pc:sldMk cId="3364479672" sldId="324"/>
        </pc:sldMkLst>
        <pc:spChg chg="mod">
          <ac:chgData name="EEIE ASISTENTE DIRECCION" userId="bc7a8a24-549b-4ba9-a490-b13ce2f06f74" providerId="ADAL" clId="{5F32E582-11EE-490F-832B-06D2560C37DC}" dt="2022-05-13T17:08:31.953" v="292" actId="20577"/>
          <ac:spMkLst>
            <pc:docMk/>
            <pc:sldMk cId="3364479672" sldId="324"/>
            <ac:spMk id="2" creationId="{A833C27E-360E-850B-A53A-67C747FA7FF6}"/>
          </ac:spMkLst>
        </pc:spChg>
      </pc:sldChg>
      <pc:sldChg chg="modSp add mod ord">
        <pc:chgData name="EEIE ASISTENTE DIRECCION" userId="bc7a8a24-549b-4ba9-a490-b13ce2f06f74" providerId="ADAL" clId="{5F32E582-11EE-490F-832B-06D2560C37DC}" dt="2022-05-13T17:09:49.578" v="318" actId="1076"/>
        <pc:sldMkLst>
          <pc:docMk/>
          <pc:sldMk cId="769600179" sldId="325"/>
        </pc:sldMkLst>
        <pc:spChg chg="mod">
          <ac:chgData name="EEIE ASISTENTE DIRECCION" userId="bc7a8a24-549b-4ba9-a490-b13ce2f06f74" providerId="ADAL" clId="{5F32E582-11EE-490F-832B-06D2560C37DC}" dt="2022-05-13T17:09:49.578" v="318" actId="1076"/>
          <ac:spMkLst>
            <pc:docMk/>
            <pc:sldMk cId="769600179" sldId="325"/>
            <ac:spMk id="2" creationId="{A833C27E-360E-850B-A53A-67C747FA7FF6}"/>
          </ac:spMkLst>
        </pc:spChg>
      </pc:sldChg>
      <pc:sldChg chg="addSp modSp new">
        <pc:chgData name="EEIE ASISTENTE DIRECCION" userId="bc7a8a24-549b-4ba9-a490-b13ce2f06f74" providerId="ADAL" clId="{5F32E582-11EE-490F-832B-06D2560C37DC}" dt="2022-05-13T17:24:42.890" v="422"/>
        <pc:sldMkLst>
          <pc:docMk/>
          <pc:sldMk cId="1910853744" sldId="326"/>
        </pc:sldMkLst>
        <pc:spChg chg="add mod">
          <ac:chgData name="EEIE ASISTENTE DIRECCION" userId="bc7a8a24-549b-4ba9-a490-b13ce2f06f74" providerId="ADAL" clId="{5F32E582-11EE-490F-832B-06D2560C37DC}" dt="2022-05-13T17:24:42.890" v="422"/>
          <ac:spMkLst>
            <pc:docMk/>
            <pc:sldMk cId="1910853744" sldId="326"/>
            <ac:spMk id="3" creationId="{8A46C6BC-80A0-4942-AD42-6FA2D913F9E7}"/>
          </ac:spMkLst>
        </pc:spChg>
        <pc:picChg chg="add mod">
          <ac:chgData name="EEIE ASISTENTE DIRECCION" userId="bc7a8a24-549b-4ba9-a490-b13ce2f06f74" providerId="ADAL" clId="{5F32E582-11EE-490F-832B-06D2560C37DC}" dt="2022-05-13T17:24:42.890" v="422"/>
          <ac:picMkLst>
            <pc:docMk/>
            <pc:sldMk cId="1910853744" sldId="326"/>
            <ac:picMk id="2" creationId="{B405958D-F18D-D61A-BAB4-B61E62F94EAC}"/>
          </ac:picMkLst>
        </pc:picChg>
        <pc:picChg chg="add mod">
          <ac:chgData name="EEIE ASISTENTE DIRECCION" userId="bc7a8a24-549b-4ba9-a490-b13ce2f06f74" providerId="ADAL" clId="{5F32E582-11EE-490F-832B-06D2560C37DC}" dt="2022-05-13T17:24:42.890" v="422"/>
          <ac:picMkLst>
            <pc:docMk/>
            <pc:sldMk cId="1910853744" sldId="326"/>
            <ac:picMk id="4" creationId="{0C564D9B-3D57-F1A4-D140-7AC609BE545C}"/>
          </ac:picMkLst>
        </pc:picChg>
        <pc:picChg chg="add mod">
          <ac:chgData name="EEIE ASISTENTE DIRECCION" userId="bc7a8a24-549b-4ba9-a490-b13ce2f06f74" providerId="ADAL" clId="{5F32E582-11EE-490F-832B-06D2560C37DC}" dt="2022-05-13T17:24:42.890" v="422"/>
          <ac:picMkLst>
            <pc:docMk/>
            <pc:sldMk cId="1910853744" sldId="326"/>
            <ac:picMk id="5" creationId="{693D60F4-208D-7F0E-3E55-2C375DA1CC4C}"/>
          </ac:picMkLst>
        </pc:picChg>
      </pc:sldChg>
      <pc:sldChg chg="addSp delSp modSp add mod">
        <pc:chgData name="EEIE ASISTENTE DIRECCION" userId="bc7a8a24-549b-4ba9-a490-b13ce2f06f74" providerId="ADAL" clId="{5F32E582-11EE-490F-832B-06D2560C37DC}" dt="2022-05-13T19:38:57.652" v="836" actId="13926"/>
        <pc:sldMkLst>
          <pc:docMk/>
          <pc:sldMk cId="472707071" sldId="327"/>
        </pc:sldMkLst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8" creationId="{A3F31DC4-8E0D-1878-BAE3-A208CCF7243C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10" creationId="{E3207F67-6AEE-FDA8-0BFD-048B10E8E04F}"/>
          </ac:spMkLst>
        </pc:spChg>
        <pc:spChg chg="mod">
          <ac:chgData name="EEIE ASISTENTE DIRECCION" userId="bc7a8a24-549b-4ba9-a490-b13ce2f06f74" providerId="ADAL" clId="{5F32E582-11EE-490F-832B-06D2560C37DC}" dt="2022-05-13T19:38:57.652" v="836" actId="13926"/>
          <ac:spMkLst>
            <pc:docMk/>
            <pc:sldMk cId="472707071" sldId="327"/>
            <ac:spMk id="12" creationId="{25CD6238-3E34-9E9B-1DA5-D35D5BFADBB9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15" creationId="{B33E919A-691F-1C60-EC53-45A3461738FA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16" creationId="{DAC09AEE-0F85-95CE-4673-F311FA9C69CB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17" creationId="{6741858A-6BB1-65E1-DFC6-1A2192A5EE03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18" creationId="{7677C481-769B-2B00-6535-3C666B070185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19" creationId="{2EB51391-2F45-222F-5B4A-607B7E3927DF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20" creationId="{F6DB8945-2804-3587-7100-99E86471EA7B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21" creationId="{602D5FA9-0FAE-8683-2AF6-65C90C60CCF0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22" creationId="{B34A5989-BF00-1FB4-A409-9E165FC83C52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23" creationId="{2B274D72-705B-C685-36DD-86819E63D8DF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24" creationId="{948B2B4D-64F0-B492-A9C8-A4318DBBFB62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25" creationId="{F4DBFA71-6239-23E4-FCB8-F9923104666D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28" creationId="{B1C22322-E6EB-D2C1-A77A-76B5B6540601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30" creationId="{9032DAF7-C765-1002-9FC1-B7F0F315A84A}"/>
          </ac:spMkLst>
        </pc:spChg>
        <pc:spChg chg="del">
          <ac:chgData name="EEIE ASISTENTE DIRECCION" userId="bc7a8a24-549b-4ba9-a490-b13ce2f06f74" providerId="ADAL" clId="{5F32E582-11EE-490F-832B-06D2560C37DC}" dt="2022-05-13T17:34:11.287" v="631" actId="478"/>
          <ac:spMkLst>
            <pc:docMk/>
            <pc:sldMk cId="472707071" sldId="327"/>
            <ac:spMk id="31" creationId="{A46AEB7C-D058-FFE1-05DD-0988FE86AEF4}"/>
          </ac:spMkLst>
        </pc:spChg>
        <pc:spChg chg="add mod">
          <ac:chgData name="EEIE ASISTENTE DIRECCION" userId="bc7a8a24-549b-4ba9-a490-b13ce2f06f74" providerId="ADAL" clId="{5F32E582-11EE-490F-832B-06D2560C37DC}" dt="2022-05-13T17:36:34.271" v="651" actId="20577"/>
          <ac:spMkLst>
            <pc:docMk/>
            <pc:sldMk cId="472707071" sldId="327"/>
            <ac:spMk id="42" creationId="{31C90662-8D60-28E3-DDE2-134A112E80B1}"/>
          </ac:spMkLst>
        </pc:spChg>
        <pc:spChg chg="add del mod">
          <ac:chgData name="EEIE ASISTENTE DIRECCION" userId="bc7a8a24-549b-4ba9-a490-b13ce2f06f74" providerId="ADAL" clId="{5F32E582-11EE-490F-832B-06D2560C37DC}" dt="2022-05-13T17:34:01.315" v="630" actId="478"/>
          <ac:spMkLst>
            <pc:docMk/>
            <pc:sldMk cId="472707071" sldId="327"/>
            <ac:spMk id="43" creationId="{18EAE761-414C-E8B1-025C-502C999A10A0}"/>
          </ac:spMkLst>
        </pc:spChg>
        <pc:spChg chg="mod">
          <ac:chgData name="EEIE ASISTENTE DIRECCION" userId="bc7a8a24-549b-4ba9-a490-b13ce2f06f74" providerId="ADAL" clId="{5F32E582-11EE-490F-832B-06D2560C37DC}" dt="2022-05-13T17:41:55.967" v="769" actId="20577"/>
          <ac:spMkLst>
            <pc:docMk/>
            <pc:sldMk cId="472707071" sldId="327"/>
            <ac:spMk id="45" creationId="{BD6AB416-FDA1-5466-8690-694270332276}"/>
          </ac:spMkLst>
        </pc:spChg>
        <pc:spChg chg="mod">
          <ac:chgData name="EEIE ASISTENTE DIRECCION" userId="bc7a8a24-549b-4ba9-a490-b13ce2f06f74" providerId="ADAL" clId="{5F32E582-11EE-490F-832B-06D2560C37DC}" dt="2022-05-13T17:33:56.583" v="628"/>
          <ac:spMkLst>
            <pc:docMk/>
            <pc:sldMk cId="472707071" sldId="327"/>
            <ac:spMk id="54" creationId="{EB827DFB-5481-D8A6-611B-6374EBF3C000}"/>
          </ac:spMkLst>
        </pc:spChg>
        <pc:spChg chg="add mod">
          <ac:chgData name="EEIE ASISTENTE DIRECCION" userId="bc7a8a24-549b-4ba9-a490-b13ce2f06f74" providerId="ADAL" clId="{5F32E582-11EE-490F-832B-06D2560C37DC}" dt="2022-05-13T17:33:58.992" v="629" actId="1076"/>
          <ac:spMkLst>
            <pc:docMk/>
            <pc:sldMk cId="472707071" sldId="327"/>
            <ac:spMk id="59" creationId="{0D087E92-8E59-7C10-0330-96C0088E3B03}"/>
          </ac:spMkLst>
        </pc:spChg>
        <pc:spChg chg="add mod">
          <ac:chgData name="EEIE ASISTENTE DIRECCION" userId="bc7a8a24-549b-4ba9-a490-b13ce2f06f74" providerId="ADAL" clId="{5F32E582-11EE-490F-832B-06D2560C37DC}" dt="2022-05-13T17:33:58.992" v="629" actId="1076"/>
          <ac:spMkLst>
            <pc:docMk/>
            <pc:sldMk cId="472707071" sldId="327"/>
            <ac:spMk id="60" creationId="{88B87C24-B3D6-EFEE-9422-4E32CF5D8802}"/>
          </ac:spMkLst>
        </pc:spChg>
        <pc:spChg chg="add mod">
          <ac:chgData name="EEIE ASISTENTE DIRECCION" userId="bc7a8a24-549b-4ba9-a490-b13ce2f06f74" providerId="ADAL" clId="{5F32E582-11EE-490F-832B-06D2560C37DC}" dt="2022-05-13T17:33:58.992" v="629" actId="1076"/>
          <ac:spMkLst>
            <pc:docMk/>
            <pc:sldMk cId="472707071" sldId="327"/>
            <ac:spMk id="61" creationId="{48541CA3-E18B-D86F-1B20-D550871D04FD}"/>
          </ac:spMkLst>
        </pc:spChg>
        <pc:spChg chg="add mod">
          <ac:chgData name="EEIE ASISTENTE DIRECCION" userId="bc7a8a24-549b-4ba9-a490-b13ce2f06f74" providerId="ADAL" clId="{5F32E582-11EE-490F-832B-06D2560C37DC}" dt="2022-05-13T17:33:58.992" v="629" actId="1076"/>
          <ac:spMkLst>
            <pc:docMk/>
            <pc:sldMk cId="472707071" sldId="327"/>
            <ac:spMk id="63" creationId="{41AD0B51-1D8F-847F-6B25-9455CC793CCA}"/>
          </ac:spMkLst>
        </pc:spChg>
        <pc:spChg chg="add mod">
          <ac:chgData name="EEIE ASISTENTE DIRECCION" userId="bc7a8a24-549b-4ba9-a490-b13ce2f06f74" providerId="ADAL" clId="{5F32E582-11EE-490F-832B-06D2560C37DC}" dt="2022-05-13T17:33:58.992" v="629" actId="1076"/>
          <ac:spMkLst>
            <pc:docMk/>
            <pc:sldMk cId="472707071" sldId="327"/>
            <ac:spMk id="64" creationId="{EF2F12DB-0848-A022-2371-AAE582CB4C17}"/>
          </ac:spMkLst>
        </pc:spChg>
        <pc:spChg chg="add mod">
          <ac:chgData name="EEIE ASISTENTE DIRECCION" userId="bc7a8a24-549b-4ba9-a490-b13ce2f06f74" providerId="ADAL" clId="{5F32E582-11EE-490F-832B-06D2560C37DC}" dt="2022-05-13T17:34:12.090" v="632"/>
          <ac:spMkLst>
            <pc:docMk/>
            <pc:sldMk cId="472707071" sldId="327"/>
            <ac:spMk id="65" creationId="{465B1E2D-6746-CD89-BD92-59F24E825A85}"/>
          </ac:spMkLst>
        </pc:spChg>
        <pc:spChg chg="add mod">
          <ac:chgData name="EEIE ASISTENTE DIRECCION" userId="bc7a8a24-549b-4ba9-a490-b13ce2f06f74" providerId="ADAL" clId="{5F32E582-11EE-490F-832B-06D2560C37DC}" dt="2022-05-13T17:34:12.090" v="632"/>
          <ac:spMkLst>
            <pc:docMk/>
            <pc:sldMk cId="472707071" sldId="327"/>
            <ac:spMk id="66" creationId="{AC1F029A-0C35-3D66-72D2-5DF4751AA819}"/>
          </ac:spMkLst>
        </pc:spChg>
        <pc:spChg chg="add del mod">
          <ac:chgData name="EEIE ASISTENTE DIRECCION" userId="bc7a8a24-549b-4ba9-a490-b13ce2f06f74" providerId="ADAL" clId="{5F32E582-11EE-490F-832B-06D2560C37DC}" dt="2022-05-13T17:34:19.748" v="633" actId="478"/>
          <ac:spMkLst>
            <pc:docMk/>
            <pc:sldMk cId="472707071" sldId="327"/>
            <ac:spMk id="67" creationId="{FA30167A-A831-F47F-FC7B-99069FB0E8E4}"/>
          </ac:spMkLst>
        </pc:spChg>
        <pc:spChg chg="add mod">
          <ac:chgData name="EEIE ASISTENTE DIRECCION" userId="bc7a8a24-549b-4ba9-a490-b13ce2f06f74" providerId="ADAL" clId="{5F32E582-11EE-490F-832B-06D2560C37DC}" dt="2022-05-13T17:34:12.090" v="632"/>
          <ac:spMkLst>
            <pc:docMk/>
            <pc:sldMk cId="472707071" sldId="327"/>
            <ac:spMk id="70" creationId="{2848934D-5C71-33BC-F955-877B963EC5A3}"/>
          </ac:spMkLst>
        </pc:spChg>
        <pc:spChg chg="add mod">
          <ac:chgData name="EEIE ASISTENTE DIRECCION" userId="bc7a8a24-549b-4ba9-a490-b13ce2f06f74" providerId="ADAL" clId="{5F32E582-11EE-490F-832B-06D2560C37DC}" dt="2022-05-13T17:34:12.090" v="632"/>
          <ac:spMkLst>
            <pc:docMk/>
            <pc:sldMk cId="472707071" sldId="327"/>
            <ac:spMk id="71" creationId="{AFEBC4ED-EE5E-C542-6BDE-3989CA684FC0}"/>
          </ac:spMkLst>
        </pc:spChg>
        <pc:spChg chg="add mod">
          <ac:chgData name="EEIE ASISTENTE DIRECCION" userId="bc7a8a24-549b-4ba9-a490-b13ce2f06f74" providerId="ADAL" clId="{5F32E582-11EE-490F-832B-06D2560C37DC}" dt="2022-05-13T17:34:12.090" v="632"/>
          <ac:spMkLst>
            <pc:docMk/>
            <pc:sldMk cId="472707071" sldId="327"/>
            <ac:spMk id="73" creationId="{302DB9B7-A59D-BF1F-0067-03D94EB3C7E4}"/>
          </ac:spMkLst>
        </pc:spChg>
        <pc:spChg chg="add mod">
          <ac:chgData name="EEIE ASISTENTE DIRECCION" userId="bc7a8a24-549b-4ba9-a490-b13ce2f06f74" providerId="ADAL" clId="{5F32E582-11EE-490F-832B-06D2560C37DC}" dt="2022-05-13T17:34:12.090" v="632"/>
          <ac:spMkLst>
            <pc:docMk/>
            <pc:sldMk cId="472707071" sldId="327"/>
            <ac:spMk id="74" creationId="{6BAFC65D-E9B5-2F50-B23B-D30E8703F791}"/>
          </ac:spMkLst>
        </pc:spChg>
        <pc:spChg chg="add mod">
          <ac:chgData name="EEIE ASISTENTE DIRECCION" userId="bc7a8a24-549b-4ba9-a490-b13ce2f06f74" providerId="ADAL" clId="{5F32E582-11EE-490F-832B-06D2560C37DC}" dt="2022-05-13T17:34:12.090" v="632"/>
          <ac:spMkLst>
            <pc:docMk/>
            <pc:sldMk cId="472707071" sldId="327"/>
            <ac:spMk id="76" creationId="{F06FBAE1-C0DF-2462-8FAB-B0E1D7115BFA}"/>
          </ac:spMkLst>
        </pc:spChg>
        <pc:spChg chg="add mod">
          <ac:chgData name="EEIE ASISTENTE DIRECCION" userId="bc7a8a24-549b-4ba9-a490-b13ce2f06f74" providerId="ADAL" clId="{5F32E582-11EE-490F-832B-06D2560C37DC}" dt="2022-05-13T17:34:12.090" v="632"/>
          <ac:spMkLst>
            <pc:docMk/>
            <pc:sldMk cId="472707071" sldId="327"/>
            <ac:spMk id="77" creationId="{32BA55F9-8CC1-CA4A-2885-33EE14931BB1}"/>
          </ac:spMkLst>
        </pc:spChg>
        <pc:spChg chg="add mod">
          <ac:chgData name="EEIE ASISTENTE DIRECCION" userId="bc7a8a24-549b-4ba9-a490-b13ce2f06f74" providerId="ADAL" clId="{5F32E582-11EE-490F-832B-06D2560C37DC}" dt="2022-05-13T17:34:12.090" v="632"/>
          <ac:spMkLst>
            <pc:docMk/>
            <pc:sldMk cId="472707071" sldId="327"/>
            <ac:spMk id="79" creationId="{8D03E967-0876-7ADE-EC22-858BD6620D5A}"/>
          </ac:spMkLst>
        </pc:spChg>
        <pc:grpChg chg="del">
          <ac:chgData name="EEIE ASISTENTE DIRECCION" userId="bc7a8a24-549b-4ba9-a490-b13ce2f06f74" providerId="ADAL" clId="{5F32E582-11EE-490F-832B-06D2560C37DC}" dt="2022-05-13T17:33:55.474" v="627" actId="478"/>
          <ac:grpSpMkLst>
            <pc:docMk/>
            <pc:sldMk cId="472707071" sldId="327"/>
            <ac:grpSpMk id="36" creationId="{76D346E7-ADBA-C3FE-3F57-E618069F434A}"/>
          </ac:grpSpMkLst>
        </pc:grpChg>
        <pc:grpChg chg="add mod">
          <ac:chgData name="EEIE ASISTENTE DIRECCION" userId="bc7a8a24-549b-4ba9-a490-b13ce2f06f74" providerId="ADAL" clId="{5F32E582-11EE-490F-832B-06D2560C37DC}" dt="2022-05-13T17:33:58.992" v="629" actId="1076"/>
          <ac:grpSpMkLst>
            <pc:docMk/>
            <pc:sldMk cId="472707071" sldId="327"/>
            <ac:grpSpMk id="50" creationId="{F5221273-8A63-21D5-1823-0795EBFF21A4}"/>
          </ac:grpSpMkLst>
        </pc:grpChg>
        <pc:grpChg chg="mod">
          <ac:chgData name="EEIE ASISTENTE DIRECCION" userId="bc7a8a24-549b-4ba9-a490-b13ce2f06f74" providerId="ADAL" clId="{5F32E582-11EE-490F-832B-06D2560C37DC}" dt="2022-05-13T17:33:56.583" v="628"/>
          <ac:grpSpMkLst>
            <pc:docMk/>
            <pc:sldMk cId="472707071" sldId="327"/>
            <ac:grpSpMk id="51" creationId="{0F2827F5-05FC-7F89-70EB-E6649D358C10}"/>
          </ac:grpSpMkLst>
        </pc:grpChg>
        <pc:picChg chg="add mod">
          <ac:chgData name="EEIE ASISTENTE DIRECCION" userId="bc7a8a24-549b-4ba9-a490-b13ce2f06f74" providerId="ADAL" clId="{5F32E582-11EE-490F-832B-06D2560C37DC}" dt="2022-05-13T17:34:42.991" v="640" actId="1076"/>
          <ac:picMkLst>
            <pc:docMk/>
            <pc:sldMk cId="472707071" sldId="327"/>
            <ac:picMk id="2" creationId="{8FCD54A7-AD74-7226-3239-2E7EC9674335}"/>
          </ac:picMkLst>
        </pc:picChg>
        <pc:picChg chg="del">
          <ac:chgData name="EEIE ASISTENTE DIRECCION" userId="bc7a8a24-549b-4ba9-a490-b13ce2f06f74" providerId="ADAL" clId="{5F32E582-11EE-490F-832B-06D2560C37DC}" dt="2022-05-13T17:34:11.287" v="631" actId="478"/>
          <ac:picMkLst>
            <pc:docMk/>
            <pc:sldMk cId="472707071" sldId="327"/>
            <ac:picMk id="9" creationId="{1EE00C37-C0E4-0922-58E5-C6C0E081378D}"/>
          </ac:picMkLst>
        </pc:picChg>
        <pc:picChg chg="del">
          <ac:chgData name="EEIE ASISTENTE DIRECCION" userId="bc7a8a24-549b-4ba9-a490-b13ce2f06f74" providerId="ADAL" clId="{5F32E582-11EE-490F-832B-06D2560C37DC}" dt="2022-05-13T17:31:15.427" v="550" actId="478"/>
          <ac:picMkLst>
            <pc:docMk/>
            <pc:sldMk cId="472707071" sldId="327"/>
            <ac:picMk id="13" creationId="{FFF401F6-8390-ED7A-D5C5-28B6EC5505E2}"/>
          </ac:picMkLst>
        </pc:picChg>
        <pc:picChg chg="del">
          <ac:chgData name="EEIE ASISTENTE DIRECCION" userId="bc7a8a24-549b-4ba9-a490-b13ce2f06f74" providerId="ADAL" clId="{5F32E582-11EE-490F-832B-06D2560C37DC}" dt="2022-05-13T17:34:11.287" v="631" actId="478"/>
          <ac:picMkLst>
            <pc:docMk/>
            <pc:sldMk cId="472707071" sldId="327"/>
            <ac:picMk id="14" creationId="{A7FEDAC8-318D-4D17-A479-AA9C05F87295}"/>
          </ac:picMkLst>
        </pc:picChg>
        <pc:picChg chg="del">
          <ac:chgData name="EEIE ASISTENTE DIRECCION" userId="bc7a8a24-549b-4ba9-a490-b13ce2f06f74" providerId="ADAL" clId="{5F32E582-11EE-490F-832B-06D2560C37DC}" dt="2022-05-13T17:34:11.287" v="631" actId="478"/>
          <ac:picMkLst>
            <pc:docMk/>
            <pc:sldMk cId="472707071" sldId="327"/>
            <ac:picMk id="27" creationId="{156BACE5-0F5C-BF65-0E3F-479A6A4B30E4}"/>
          </ac:picMkLst>
        </pc:picChg>
        <pc:picChg chg="del">
          <ac:chgData name="EEIE ASISTENTE DIRECCION" userId="bc7a8a24-549b-4ba9-a490-b13ce2f06f74" providerId="ADAL" clId="{5F32E582-11EE-490F-832B-06D2560C37DC}" dt="2022-05-13T17:34:11.287" v="631" actId="478"/>
          <ac:picMkLst>
            <pc:docMk/>
            <pc:sldMk cId="472707071" sldId="327"/>
            <ac:picMk id="29" creationId="{B6E0C142-A5C1-D8CC-EA18-14A94B9B40BD}"/>
          </ac:picMkLst>
        </pc:picChg>
        <pc:picChg chg="del">
          <ac:chgData name="EEIE ASISTENTE DIRECCION" userId="bc7a8a24-549b-4ba9-a490-b13ce2f06f74" providerId="ADAL" clId="{5F32E582-11EE-490F-832B-06D2560C37DC}" dt="2022-05-13T17:33:55.474" v="627" actId="478"/>
          <ac:picMkLst>
            <pc:docMk/>
            <pc:sldMk cId="472707071" sldId="327"/>
            <ac:picMk id="32" creationId="{4133D8EE-C8C6-7140-3FA0-3EF650487778}"/>
          </ac:picMkLst>
        </pc:picChg>
        <pc:picChg chg="del">
          <ac:chgData name="EEIE ASISTENTE DIRECCION" userId="bc7a8a24-549b-4ba9-a490-b13ce2f06f74" providerId="ADAL" clId="{5F32E582-11EE-490F-832B-06D2560C37DC}" dt="2022-05-13T17:33:55.474" v="627" actId="478"/>
          <ac:picMkLst>
            <pc:docMk/>
            <pc:sldMk cId="472707071" sldId="327"/>
            <ac:picMk id="33" creationId="{C1B9DAA3-7F03-1E44-AC0C-6A69AE17009E}"/>
          </ac:picMkLst>
        </pc:picChg>
        <pc:picChg chg="del">
          <ac:chgData name="EEIE ASISTENTE DIRECCION" userId="bc7a8a24-549b-4ba9-a490-b13ce2f06f74" providerId="ADAL" clId="{5F32E582-11EE-490F-832B-06D2560C37DC}" dt="2022-05-13T17:33:55.474" v="627" actId="478"/>
          <ac:picMkLst>
            <pc:docMk/>
            <pc:sldMk cId="472707071" sldId="327"/>
            <ac:picMk id="34" creationId="{5AC43408-FA94-821D-F7C1-7A6DDEFE2E48}"/>
          </ac:picMkLst>
        </pc:picChg>
        <pc:picChg chg="del">
          <ac:chgData name="EEIE ASISTENTE DIRECCION" userId="bc7a8a24-549b-4ba9-a490-b13ce2f06f74" providerId="ADAL" clId="{5F32E582-11EE-490F-832B-06D2560C37DC}" dt="2022-05-13T17:33:55.474" v="627" actId="478"/>
          <ac:picMkLst>
            <pc:docMk/>
            <pc:sldMk cId="472707071" sldId="327"/>
            <ac:picMk id="35" creationId="{28EA09EC-1925-E69B-8648-B406D41BA5F8}"/>
          </ac:picMkLst>
        </pc:picChg>
        <pc:picChg chg="del">
          <ac:chgData name="EEIE ASISTENTE DIRECCION" userId="bc7a8a24-549b-4ba9-a490-b13ce2f06f74" providerId="ADAL" clId="{5F32E582-11EE-490F-832B-06D2560C37DC}" dt="2022-05-13T17:33:55.474" v="627" actId="478"/>
          <ac:picMkLst>
            <pc:docMk/>
            <pc:sldMk cId="472707071" sldId="327"/>
            <ac:picMk id="39" creationId="{B25F724C-6549-897D-261A-68D3631FE16F}"/>
          </ac:picMkLst>
        </pc:picChg>
        <pc:picChg chg="del">
          <ac:chgData name="EEIE ASISTENTE DIRECCION" userId="bc7a8a24-549b-4ba9-a490-b13ce2f06f74" providerId="ADAL" clId="{5F32E582-11EE-490F-832B-06D2560C37DC}" dt="2022-05-13T17:33:55.474" v="627" actId="478"/>
          <ac:picMkLst>
            <pc:docMk/>
            <pc:sldMk cId="472707071" sldId="327"/>
            <ac:picMk id="40" creationId="{503A6EAA-3272-5608-AD6B-7CF363510FFE}"/>
          </ac:picMkLst>
        </pc:picChg>
        <pc:picChg chg="add mod">
          <ac:chgData name="EEIE ASISTENTE DIRECCION" userId="bc7a8a24-549b-4ba9-a490-b13ce2f06f74" providerId="ADAL" clId="{5F32E582-11EE-490F-832B-06D2560C37DC}" dt="2022-05-13T17:31:18.601" v="552" actId="1076"/>
          <ac:picMkLst>
            <pc:docMk/>
            <pc:sldMk cId="472707071" sldId="327"/>
            <ac:picMk id="41" creationId="{21135E3A-0CC9-AE55-4C9A-14B74A27BE79}"/>
          </ac:picMkLst>
        </pc:picChg>
        <pc:picChg chg="del">
          <ac:chgData name="EEIE ASISTENTE DIRECCION" userId="bc7a8a24-549b-4ba9-a490-b13ce2f06f74" providerId="ADAL" clId="{5F32E582-11EE-490F-832B-06D2560C37DC}" dt="2022-05-13T17:31:39.760" v="558" actId="478"/>
          <ac:picMkLst>
            <pc:docMk/>
            <pc:sldMk cId="472707071" sldId="327"/>
            <ac:picMk id="44" creationId="{BA1275CD-34AC-D6E6-8A8B-440F7345A751}"/>
          </ac:picMkLst>
        </pc:picChg>
        <pc:picChg chg="mod">
          <ac:chgData name="EEIE ASISTENTE DIRECCION" userId="bc7a8a24-549b-4ba9-a490-b13ce2f06f74" providerId="ADAL" clId="{5F32E582-11EE-490F-832B-06D2560C37DC}" dt="2022-05-13T17:33:56.583" v="628"/>
          <ac:picMkLst>
            <pc:docMk/>
            <pc:sldMk cId="472707071" sldId="327"/>
            <ac:picMk id="52" creationId="{73DCA06C-C18C-7E38-5BBD-1D211F7D236E}"/>
          </ac:picMkLst>
        </pc:picChg>
        <pc:picChg chg="mod">
          <ac:chgData name="EEIE ASISTENTE DIRECCION" userId="bc7a8a24-549b-4ba9-a490-b13ce2f06f74" providerId="ADAL" clId="{5F32E582-11EE-490F-832B-06D2560C37DC}" dt="2022-05-13T17:33:56.583" v="628"/>
          <ac:picMkLst>
            <pc:docMk/>
            <pc:sldMk cId="472707071" sldId="327"/>
            <ac:picMk id="53" creationId="{4EDF6DAF-44FC-9652-B46A-7C87CF4F627E}"/>
          </ac:picMkLst>
        </pc:picChg>
        <pc:picChg chg="add mod">
          <ac:chgData name="EEIE ASISTENTE DIRECCION" userId="bc7a8a24-549b-4ba9-a490-b13ce2f06f74" providerId="ADAL" clId="{5F32E582-11EE-490F-832B-06D2560C37DC}" dt="2022-05-13T17:33:58.992" v="629" actId="1076"/>
          <ac:picMkLst>
            <pc:docMk/>
            <pc:sldMk cId="472707071" sldId="327"/>
            <ac:picMk id="55" creationId="{DFE44917-0464-6F6C-9D45-A061095B5A40}"/>
          </ac:picMkLst>
        </pc:picChg>
        <pc:picChg chg="add mod">
          <ac:chgData name="EEIE ASISTENTE DIRECCION" userId="bc7a8a24-549b-4ba9-a490-b13ce2f06f74" providerId="ADAL" clId="{5F32E582-11EE-490F-832B-06D2560C37DC}" dt="2022-05-13T17:33:58.992" v="629" actId="1076"/>
          <ac:picMkLst>
            <pc:docMk/>
            <pc:sldMk cId="472707071" sldId="327"/>
            <ac:picMk id="56" creationId="{2E0EE24A-D028-6B50-49CE-85AC9A9843F5}"/>
          </ac:picMkLst>
        </pc:picChg>
        <pc:picChg chg="add mod">
          <ac:chgData name="EEIE ASISTENTE DIRECCION" userId="bc7a8a24-549b-4ba9-a490-b13ce2f06f74" providerId="ADAL" clId="{5F32E582-11EE-490F-832B-06D2560C37DC}" dt="2022-05-13T17:33:58.992" v="629" actId="1076"/>
          <ac:picMkLst>
            <pc:docMk/>
            <pc:sldMk cId="472707071" sldId="327"/>
            <ac:picMk id="57" creationId="{9C33B31E-6631-EB19-11C2-C83958D9DD25}"/>
          </ac:picMkLst>
        </pc:picChg>
        <pc:picChg chg="add mod">
          <ac:chgData name="EEIE ASISTENTE DIRECCION" userId="bc7a8a24-549b-4ba9-a490-b13ce2f06f74" providerId="ADAL" clId="{5F32E582-11EE-490F-832B-06D2560C37DC}" dt="2022-05-13T17:33:58.992" v="629" actId="1076"/>
          <ac:picMkLst>
            <pc:docMk/>
            <pc:sldMk cId="472707071" sldId="327"/>
            <ac:picMk id="58" creationId="{56E3DD02-9102-EC43-7499-689C503A6443}"/>
          </ac:picMkLst>
        </pc:picChg>
        <pc:picChg chg="add mod">
          <ac:chgData name="EEIE ASISTENTE DIRECCION" userId="bc7a8a24-549b-4ba9-a490-b13ce2f06f74" providerId="ADAL" clId="{5F32E582-11EE-490F-832B-06D2560C37DC}" dt="2022-05-13T17:33:58.992" v="629" actId="1076"/>
          <ac:picMkLst>
            <pc:docMk/>
            <pc:sldMk cId="472707071" sldId="327"/>
            <ac:picMk id="62" creationId="{D81BB39C-2672-03FE-4697-BA097BA89A2A}"/>
          </ac:picMkLst>
        </pc:picChg>
        <pc:picChg chg="add mod">
          <ac:chgData name="EEIE ASISTENTE DIRECCION" userId="bc7a8a24-549b-4ba9-a490-b13ce2f06f74" providerId="ADAL" clId="{5F32E582-11EE-490F-832B-06D2560C37DC}" dt="2022-05-13T17:34:12.090" v="632"/>
          <ac:picMkLst>
            <pc:docMk/>
            <pc:sldMk cId="472707071" sldId="327"/>
            <ac:picMk id="68" creationId="{ECDDCE25-1769-61FC-E670-87915D8879A7}"/>
          </ac:picMkLst>
        </pc:picChg>
        <pc:picChg chg="add mod">
          <ac:chgData name="EEIE ASISTENTE DIRECCION" userId="bc7a8a24-549b-4ba9-a490-b13ce2f06f74" providerId="ADAL" clId="{5F32E582-11EE-490F-832B-06D2560C37DC}" dt="2022-05-13T17:34:12.090" v="632"/>
          <ac:picMkLst>
            <pc:docMk/>
            <pc:sldMk cId="472707071" sldId="327"/>
            <ac:picMk id="69" creationId="{5D05340B-0FD5-4F82-9B6F-658AB0263384}"/>
          </ac:picMkLst>
        </pc:picChg>
        <pc:picChg chg="add mod">
          <ac:chgData name="EEIE ASISTENTE DIRECCION" userId="bc7a8a24-549b-4ba9-a490-b13ce2f06f74" providerId="ADAL" clId="{5F32E582-11EE-490F-832B-06D2560C37DC}" dt="2022-05-13T17:34:12.090" v="632"/>
          <ac:picMkLst>
            <pc:docMk/>
            <pc:sldMk cId="472707071" sldId="327"/>
            <ac:picMk id="72" creationId="{E4432ED4-9A86-B6CD-6318-CEC63B938238}"/>
          </ac:picMkLst>
        </pc:picChg>
        <pc:picChg chg="add mod">
          <ac:chgData name="EEIE ASISTENTE DIRECCION" userId="bc7a8a24-549b-4ba9-a490-b13ce2f06f74" providerId="ADAL" clId="{5F32E582-11EE-490F-832B-06D2560C37DC}" dt="2022-05-13T17:34:12.090" v="632"/>
          <ac:picMkLst>
            <pc:docMk/>
            <pc:sldMk cId="472707071" sldId="327"/>
            <ac:picMk id="75" creationId="{3A1088FA-912C-7022-9660-1D8FF125BFAF}"/>
          </ac:picMkLst>
        </pc:picChg>
        <pc:picChg chg="add mod">
          <ac:chgData name="EEIE ASISTENTE DIRECCION" userId="bc7a8a24-549b-4ba9-a490-b13ce2f06f74" providerId="ADAL" clId="{5F32E582-11EE-490F-832B-06D2560C37DC}" dt="2022-05-13T17:34:12.090" v="632"/>
          <ac:picMkLst>
            <pc:docMk/>
            <pc:sldMk cId="472707071" sldId="327"/>
            <ac:picMk id="78" creationId="{077A8449-C297-44BE-1D48-E985B3F6FA88}"/>
          </ac:picMkLst>
        </pc:picChg>
      </pc:sldChg>
      <pc:sldChg chg="addSp delSp modSp add mod">
        <pc:chgData name="EEIE ASISTENTE DIRECCION" userId="bc7a8a24-549b-4ba9-a490-b13ce2f06f74" providerId="ADAL" clId="{5F32E582-11EE-490F-832B-06D2560C37DC}" dt="2022-05-13T19:39:06.795" v="837" actId="13926"/>
        <pc:sldMkLst>
          <pc:docMk/>
          <pc:sldMk cId="412365853" sldId="328"/>
        </pc:sldMkLst>
        <pc:spChg chg="mod">
          <ac:chgData name="EEIE ASISTENTE DIRECCION" userId="bc7a8a24-549b-4ba9-a490-b13ce2f06f74" providerId="ADAL" clId="{5F32E582-11EE-490F-832B-06D2560C37DC}" dt="2022-05-13T19:39:06.795" v="837" actId="13926"/>
          <ac:spMkLst>
            <pc:docMk/>
            <pc:sldMk cId="412365853" sldId="328"/>
            <ac:spMk id="12" creationId="{25CD6238-3E34-9E9B-1DA5-D35D5BFADBB9}"/>
          </ac:spMkLst>
        </pc:spChg>
        <pc:spChg chg="mod">
          <ac:chgData name="EEIE ASISTENTE DIRECCION" userId="bc7a8a24-549b-4ba9-a490-b13ce2f06f74" providerId="ADAL" clId="{5F32E582-11EE-490F-832B-06D2560C37DC}" dt="2022-05-13T17:36:29.632" v="649" actId="20577"/>
          <ac:spMkLst>
            <pc:docMk/>
            <pc:sldMk cId="412365853" sldId="328"/>
            <ac:spMk id="42" creationId="{31C90662-8D60-28E3-DDE2-134A112E80B1}"/>
          </ac:spMkLst>
        </pc:spChg>
        <pc:spChg chg="add mod">
          <ac:chgData name="EEIE ASISTENTE DIRECCION" userId="bc7a8a24-549b-4ba9-a490-b13ce2f06f74" providerId="ADAL" clId="{5F32E582-11EE-490F-832B-06D2560C37DC}" dt="2022-05-13T17:37:00.211" v="653"/>
          <ac:spMkLst>
            <pc:docMk/>
            <pc:sldMk cId="412365853" sldId="328"/>
            <ac:spMk id="43" creationId="{F951DF77-39E3-7929-A7AE-5350F0612DA4}"/>
          </ac:spMkLst>
        </pc:spChg>
        <pc:spChg chg="add mod">
          <ac:chgData name="EEIE ASISTENTE DIRECCION" userId="bc7a8a24-549b-4ba9-a490-b13ce2f06f74" providerId="ADAL" clId="{5F32E582-11EE-490F-832B-06D2560C37DC}" dt="2022-05-13T17:37:00.211" v="653"/>
          <ac:spMkLst>
            <pc:docMk/>
            <pc:sldMk cId="412365853" sldId="328"/>
            <ac:spMk id="44" creationId="{1DB42106-022B-2030-8C0E-C35BD8C13671}"/>
          </ac:spMkLst>
        </pc:spChg>
        <pc:spChg chg="mod">
          <ac:chgData name="EEIE ASISTENTE DIRECCION" userId="bc7a8a24-549b-4ba9-a490-b13ce2f06f74" providerId="ADAL" clId="{5F32E582-11EE-490F-832B-06D2560C37DC}" dt="2022-05-13T17:39:04.563" v="679" actId="20577"/>
          <ac:spMkLst>
            <pc:docMk/>
            <pc:sldMk cId="412365853" sldId="328"/>
            <ac:spMk id="45" creationId="{BD6AB416-FDA1-5466-8690-694270332276}"/>
          </ac:spMkLst>
        </pc:spChg>
        <pc:spChg chg="del">
          <ac:chgData name="EEIE ASISTENTE DIRECCION" userId="bc7a8a24-549b-4ba9-a490-b13ce2f06f74" providerId="ADAL" clId="{5F32E582-11EE-490F-832B-06D2560C37DC}" dt="2022-05-13T17:37:12.080" v="654" actId="478"/>
          <ac:spMkLst>
            <pc:docMk/>
            <pc:sldMk cId="412365853" sldId="328"/>
            <ac:spMk id="59" creationId="{0D087E92-8E59-7C10-0330-96C0088E3B03}"/>
          </ac:spMkLst>
        </pc:spChg>
        <pc:spChg chg="del">
          <ac:chgData name="EEIE ASISTENTE DIRECCION" userId="bc7a8a24-549b-4ba9-a490-b13ce2f06f74" providerId="ADAL" clId="{5F32E582-11EE-490F-832B-06D2560C37DC}" dt="2022-05-13T17:37:12.080" v="654" actId="478"/>
          <ac:spMkLst>
            <pc:docMk/>
            <pc:sldMk cId="412365853" sldId="328"/>
            <ac:spMk id="60" creationId="{88B87C24-B3D6-EFEE-9422-4E32CF5D8802}"/>
          </ac:spMkLst>
        </pc:spChg>
        <pc:spChg chg="del">
          <ac:chgData name="EEIE ASISTENTE DIRECCION" userId="bc7a8a24-549b-4ba9-a490-b13ce2f06f74" providerId="ADAL" clId="{5F32E582-11EE-490F-832B-06D2560C37DC}" dt="2022-05-13T17:37:12.080" v="654" actId="478"/>
          <ac:spMkLst>
            <pc:docMk/>
            <pc:sldMk cId="412365853" sldId="328"/>
            <ac:spMk id="61" creationId="{48541CA3-E18B-D86F-1B20-D550871D04FD}"/>
          </ac:spMkLst>
        </pc:spChg>
        <pc:spChg chg="del">
          <ac:chgData name="EEIE ASISTENTE DIRECCION" userId="bc7a8a24-549b-4ba9-a490-b13ce2f06f74" providerId="ADAL" clId="{5F32E582-11EE-490F-832B-06D2560C37DC}" dt="2022-05-13T17:37:12.080" v="654" actId="478"/>
          <ac:spMkLst>
            <pc:docMk/>
            <pc:sldMk cId="412365853" sldId="328"/>
            <ac:spMk id="63" creationId="{41AD0B51-1D8F-847F-6B25-9455CC793CCA}"/>
          </ac:spMkLst>
        </pc:spChg>
        <pc:spChg chg="del">
          <ac:chgData name="EEIE ASISTENTE DIRECCION" userId="bc7a8a24-549b-4ba9-a490-b13ce2f06f74" providerId="ADAL" clId="{5F32E582-11EE-490F-832B-06D2560C37DC}" dt="2022-05-13T17:37:12.080" v="654" actId="478"/>
          <ac:spMkLst>
            <pc:docMk/>
            <pc:sldMk cId="412365853" sldId="328"/>
            <ac:spMk id="64" creationId="{EF2F12DB-0848-A022-2371-AAE582CB4C17}"/>
          </ac:spMkLst>
        </pc:spChg>
        <pc:spChg chg="del">
          <ac:chgData name="EEIE ASISTENTE DIRECCION" userId="bc7a8a24-549b-4ba9-a490-b13ce2f06f74" providerId="ADAL" clId="{5F32E582-11EE-490F-832B-06D2560C37DC}" dt="2022-05-13T17:36:59.335" v="652" actId="478"/>
          <ac:spMkLst>
            <pc:docMk/>
            <pc:sldMk cId="412365853" sldId="328"/>
            <ac:spMk id="65" creationId="{465B1E2D-6746-CD89-BD92-59F24E825A85}"/>
          </ac:spMkLst>
        </pc:spChg>
        <pc:spChg chg="del">
          <ac:chgData name="EEIE ASISTENTE DIRECCION" userId="bc7a8a24-549b-4ba9-a490-b13ce2f06f74" providerId="ADAL" clId="{5F32E582-11EE-490F-832B-06D2560C37DC}" dt="2022-05-13T17:36:59.335" v="652" actId="478"/>
          <ac:spMkLst>
            <pc:docMk/>
            <pc:sldMk cId="412365853" sldId="328"/>
            <ac:spMk id="66" creationId="{AC1F029A-0C35-3D66-72D2-5DF4751AA819}"/>
          </ac:spMkLst>
        </pc:spChg>
        <pc:spChg chg="del">
          <ac:chgData name="EEIE ASISTENTE DIRECCION" userId="bc7a8a24-549b-4ba9-a490-b13ce2f06f74" providerId="ADAL" clId="{5F32E582-11EE-490F-832B-06D2560C37DC}" dt="2022-05-13T17:36:59.335" v="652" actId="478"/>
          <ac:spMkLst>
            <pc:docMk/>
            <pc:sldMk cId="412365853" sldId="328"/>
            <ac:spMk id="70" creationId="{2848934D-5C71-33BC-F955-877B963EC5A3}"/>
          </ac:spMkLst>
        </pc:spChg>
        <pc:spChg chg="del">
          <ac:chgData name="EEIE ASISTENTE DIRECCION" userId="bc7a8a24-549b-4ba9-a490-b13ce2f06f74" providerId="ADAL" clId="{5F32E582-11EE-490F-832B-06D2560C37DC}" dt="2022-05-13T17:36:59.335" v="652" actId="478"/>
          <ac:spMkLst>
            <pc:docMk/>
            <pc:sldMk cId="412365853" sldId="328"/>
            <ac:spMk id="71" creationId="{AFEBC4ED-EE5E-C542-6BDE-3989CA684FC0}"/>
          </ac:spMkLst>
        </pc:spChg>
        <pc:spChg chg="del">
          <ac:chgData name="EEIE ASISTENTE DIRECCION" userId="bc7a8a24-549b-4ba9-a490-b13ce2f06f74" providerId="ADAL" clId="{5F32E582-11EE-490F-832B-06D2560C37DC}" dt="2022-05-13T17:36:59.335" v="652" actId="478"/>
          <ac:spMkLst>
            <pc:docMk/>
            <pc:sldMk cId="412365853" sldId="328"/>
            <ac:spMk id="73" creationId="{302DB9B7-A59D-BF1F-0067-03D94EB3C7E4}"/>
          </ac:spMkLst>
        </pc:spChg>
        <pc:spChg chg="del">
          <ac:chgData name="EEIE ASISTENTE DIRECCION" userId="bc7a8a24-549b-4ba9-a490-b13ce2f06f74" providerId="ADAL" clId="{5F32E582-11EE-490F-832B-06D2560C37DC}" dt="2022-05-13T17:36:59.335" v="652" actId="478"/>
          <ac:spMkLst>
            <pc:docMk/>
            <pc:sldMk cId="412365853" sldId="328"/>
            <ac:spMk id="74" creationId="{6BAFC65D-E9B5-2F50-B23B-D30E8703F791}"/>
          </ac:spMkLst>
        </pc:spChg>
        <pc:spChg chg="del">
          <ac:chgData name="EEIE ASISTENTE DIRECCION" userId="bc7a8a24-549b-4ba9-a490-b13ce2f06f74" providerId="ADAL" clId="{5F32E582-11EE-490F-832B-06D2560C37DC}" dt="2022-05-13T17:36:59.335" v="652" actId="478"/>
          <ac:spMkLst>
            <pc:docMk/>
            <pc:sldMk cId="412365853" sldId="328"/>
            <ac:spMk id="76" creationId="{F06FBAE1-C0DF-2462-8FAB-B0E1D7115BFA}"/>
          </ac:spMkLst>
        </pc:spChg>
        <pc:spChg chg="del">
          <ac:chgData name="EEIE ASISTENTE DIRECCION" userId="bc7a8a24-549b-4ba9-a490-b13ce2f06f74" providerId="ADAL" clId="{5F32E582-11EE-490F-832B-06D2560C37DC}" dt="2022-05-13T17:36:59.335" v="652" actId="478"/>
          <ac:spMkLst>
            <pc:docMk/>
            <pc:sldMk cId="412365853" sldId="328"/>
            <ac:spMk id="77" creationId="{32BA55F9-8CC1-CA4A-2885-33EE14931BB1}"/>
          </ac:spMkLst>
        </pc:spChg>
        <pc:spChg chg="del">
          <ac:chgData name="EEIE ASISTENTE DIRECCION" userId="bc7a8a24-549b-4ba9-a490-b13ce2f06f74" providerId="ADAL" clId="{5F32E582-11EE-490F-832B-06D2560C37DC}" dt="2022-05-13T17:36:59.335" v="652" actId="478"/>
          <ac:spMkLst>
            <pc:docMk/>
            <pc:sldMk cId="412365853" sldId="328"/>
            <ac:spMk id="79" creationId="{8D03E967-0876-7ADE-EC22-858BD6620D5A}"/>
          </ac:spMkLst>
        </pc:spChg>
        <pc:spChg chg="add mod">
          <ac:chgData name="EEIE ASISTENTE DIRECCION" userId="bc7a8a24-549b-4ba9-a490-b13ce2f06f74" providerId="ADAL" clId="{5F32E582-11EE-490F-832B-06D2560C37DC}" dt="2022-05-13T17:37:00.211" v="653"/>
          <ac:spMkLst>
            <pc:docMk/>
            <pc:sldMk cId="412365853" sldId="328"/>
            <ac:spMk id="80" creationId="{15EBAE6F-1BDD-9848-AA8B-689D3BBA3A50}"/>
          </ac:spMkLst>
        </pc:spChg>
        <pc:spChg chg="add mod">
          <ac:chgData name="EEIE ASISTENTE DIRECCION" userId="bc7a8a24-549b-4ba9-a490-b13ce2f06f74" providerId="ADAL" clId="{5F32E582-11EE-490F-832B-06D2560C37DC}" dt="2022-05-13T17:37:00.211" v="653"/>
          <ac:spMkLst>
            <pc:docMk/>
            <pc:sldMk cId="412365853" sldId="328"/>
            <ac:spMk id="81" creationId="{CB155E0D-4529-15BF-99A9-45729997A72C}"/>
          </ac:spMkLst>
        </pc:spChg>
        <pc:spChg chg="add mod">
          <ac:chgData name="EEIE ASISTENTE DIRECCION" userId="bc7a8a24-549b-4ba9-a490-b13ce2f06f74" providerId="ADAL" clId="{5F32E582-11EE-490F-832B-06D2560C37DC}" dt="2022-05-13T17:37:00.211" v="653"/>
          <ac:spMkLst>
            <pc:docMk/>
            <pc:sldMk cId="412365853" sldId="328"/>
            <ac:spMk id="83" creationId="{75C281F4-F507-02E4-E694-BDD0206E037F}"/>
          </ac:spMkLst>
        </pc:spChg>
        <pc:spChg chg="add mod">
          <ac:chgData name="EEIE ASISTENTE DIRECCION" userId="bc7a8a24-549b-4ba9-a490-b13ce2f06f74" providerId="ADAL" clId="{5F32E582-11EE-490F-832B-06D2560C37DC}" dt="2022-05-13T17:37:00.211" v="653"/>
          <ac:spMkLst>
            <pc:docMk/>
            <pc:sldMk cId="412365853" sldId="328"/>
            <ac:spMk id="84" creationId="{DA2E03FA-DFD4-77F1-3FBC-E598EEB763CB}"/>
          </ac:spMkLst>
        </pc:spChg>
        <pc:spChg chg="add mod">
          <ac:chgData name="EEIE ASISTENTE DIRECCION" userId="bc7a8a24-549b-4ba9-a490-b13ce2f06f74" providerId="ADAL" clId="{5F32E582-11EE-490F-832B-06D2560C37DC}" dt="2022-05-13T17:37:00.211" v="653"/>
          <ac:spMkLst>
            <pc:docMk/>
            <pc:sldMk cId="412365853" sldId="328"/>
            <ac:spMk id="85" creationId="{B9A99CB3-F20F-2CE8-1474-6210B328E085}"/>
          </ac:spMkLst>
        </pc:spChg>
        <pc:spChg chg="add mod">
          <ac:chgData name="EEIE ASISTENTE DIRECCION" userId="bc7a8a24-549b-4ba9-a490-b13ce2f06f74" providerId="ADAL" clId="{5F32E582-11EE-490F-832B-06D2560C37DC}" dt="2022-05-13T17:37:00.211" v="653"/>
          <ac:spMkLst>
            <pc:docMk/>
            <pc:sldMk cId="412365853" sldId="328"/>
            <ac:spMk id="86" creationId="{D0D20960-C73F-AF3D-21F3-8E3A16ABAC5D}"/>
          </ac:spMkLst>
        </pc:spChg>
        <pc:spChg chg="add mod">
          <ac:chgData name="EEIE ASISTENTE DIRECCION" userId="bc7a8a24-549b-4ba9-a490-b13ce2f06f74" providerId="ADAL" clId="{5F32E582-11EE-490F-832B-06D2560C37DC}" dt="2022-05-13T17:37:00.211" v="653"/>
          <ac:spMkLst>
            <pc:docMk/>
            <pc:sldMk cId="412365853" sldId="328"/>
            <ac:spMk id="89" creationId="{8AA438AE-AA56-90D3-D746-7CB97376AB8C}"/>
          </ac:spMkLst>
        </pc:spChg>
        <pc:grpChg chg="del">
          <ac:chgData name="EEIE ASISTENTE DIRECCION" userId="bc7a8a24-549b-4ba9-a490-b13ce2f06f74" providerId="ADAL" clId="{5F32E582-11EE-490F-832B-06D2560C37DC}" dt="2022-05-13T17:37:12.080" v="654" actId="478"/>
          <ac:grpSpMkLst>
            <pc:docMk/>
            <pc:sldMk cId="412365853" sldId="328"/>
            <ac:grpSpMk id="50" creationId="{F5221273-8A63-21D5-1823-0795EBFF21A4}"/>
          </ac:grpSpMkLst>
        </pc:grpChg>
        <pc:picChg chg="del">
          <ac:chgData name="EEIE ASISTENTE DIRECCION" userId="bc7a8a24-549b-4ba9-a490-b13ce2f06f74" providerId="ADAL" clId="{5F32E582-11EE-490F-832B-06D2560C37DC}" dt="2022-05-13T17:36:13.010" v="642" actId="478"/>
          <ac:picMkLst>
            <pc:docMk/>
            <pc:sldMk cId="412365853" sldId="328"/>
            <ac:picMk id="2" creationId="{8FCD54A7-AD74-7226-3239-2E7EC9674335}"/>
          </ac:picMkLst>
        </pc:picChg>
        <pc:picChg chg="add mod">
          <ac:chgData name="EEIE ASISTENTE DIRECCION" userId="bc7a8a24-549b-4ba9-a490-b13ce2f06f74" providerId="ADAL" clId="{5F32E582-11EE-490F-832B-06D2560C37DC}" dt="2022-05-13T17:36:22.128" v="647" actId="1076"/>
          <ac:picMkLst>
            <pc:docMk/>
            <pc:sldMk cId="412365853" sldId="328"/>
            <ac:picMk id="3" creationId="{4F25E19E-4313-BEF3-B6B0-1CEBAC9660D6}"/>
          </ac:picMkLst>
        </pc:picChg>
        <pc:picChg chg="del">
          <ac:chgData name="EEIE ASISTENTE DIRECCION" userId="bc7a8a24-549b-4ba9-a490-b13ce2f06f74" providerId="ADAL" clId="{5F32E582-11EE-490F-832B-06D2560C37DC}" dt="2022-05-13T17:42:32.738" v="770" actId="478"/>
          <ac:picMkLst>
            <pc:docMk/>
            <pc:sldMk cId="412365853" sldId="328"/>
            <ac:picMk id="41" creationId="{21135E3A-0CC9-AE55-4C9A-14B74A27BE79}"/>
          </ac:picMkLst>
        </pc:picChg>
        <pc:picChg chg="del">
          <ac:chgData name="EEIE ASISTENTE DIRECCION" userId="bc7a8a24-549b-4ba9-a490-b13ce2f06f74" providerId="ADAL" clId="{5F32E582-11EE-490F-832B-06D2560C37DC}" dt="2022-05-13T17:37:12.080" v="654" actId="478"/>
          <ac:picMkLst>
            <pc:docMk/>
            <pc:sldMk cId="412365853" sldId="328"/>
            <ac:picMk id="55" creationId="{DFE44917-0464-6F6C-9D45-A061095B5A40}"/>
          </ac:picMkLst>
        </pc:picChg>
        <pc:picChg chg="del">
          <ac:chgData name="EEIE ASISTENTE DIRECCION" userId="bc7a8a24-549b-4ba9-a490-b13ce2f06f74" providerId="ADAL" clId="{5F32E582-11EE-490F-832B-06D2560C37DC}" dt="2022-05-13T17:37:12.080" v="654" actId="478"/>
          <ac:picMkLst>
            <pc:docMk/>
            <pc:sldMk cId="412365853" sldId="328"/>
            <ac:picMk id="56" creationId="{2E0EE24A-D028-6B50-49CE-85AC9A9843F5}"/>
          </ac:picMkLst>
        </pc:picChg>
        <pc:picChg chg="del">
          <ac:chgData name="EEIE ASISTENTE DIRECCION" userId="bc7a8a24-549b-4ba9-a490-b13ce2f06f74" providerId="ADAL" clId="{5F32E582-11EE-490F-832B-06D2560C37DC}" dt="2022-05-13T17:37:12.080" v="654" actId="478"/>
          <ac:picMkLst>
            <pc:docMk/>
            <pc:sldMk cId="412365853" sldId="328"/>
            <ac:picMk id="57" creationId="{9C33B31E-6631-EB19-11C2-C83958D9DD25}"/>
          </ac:picMkLst>
        </pc:picChg>
        <pc:picChg chg="del">
          <ac:chgData name="EEIE ASISTENTE DIRECCION" userId="bc7a8a24-549b-4ba9-a490-b13ce2f06f74" providerId="ADAL" clId="{5F32E582-11EE-490F-832B-06D2560C37DC}" dt="2022-05-13T17:37:12.080" v="654" actId="478"/>
          <ac:picMkLst>
            <pc:docMk/>
            <pc:sldMk cId="412365853" sldId="328"/>
            <ac:picMk id="58" creationId="{56E3DD02-9102-EC43-7499-689C503A6443}"/>
          </ac:picMkLst>
        </pc:picChg>
        <pc:picChg chg="del">
          <ac:chgData name="EEIE ASISTENTE DIRECCION" userId="bc7a8a24-549b-4ba9-a490-b13ce2f06f74" providerId="ADAL" clId="{5F32E582-11EE-490F-832B-06D2560C37DC}" dt="2022-05-13T17:37:12.080" v="654" actId="478"/>
          <ac:picMkLst>
            <pc:docMk/>
            <pc:sldMk cId="412365853" sldId="328"/>
            <ac:picMk id="62" creationId="{D81BB39C-2672-03FE-4697-BA097BA89A2A}"/>
          </ac:picMkLst>
        </pc:picChg>
        <pc:picChg chg="add mod">
          <ac:chgData name="EEIE ASISTENTE DIRECCION" userId="bc7a8a24-549b-4ba9-a490-b13ce2f06f74" providerId="ADAL" clId="{5F32E582-11EE-490F-832B-06D2560C37DC}" dt="2022-05-13T17:37:00.211" v="653"/>
          <ac:picMkLst>
            <pc:docMk/>
            <pc:sldMk cId="412365853" sldId="328"/>
            <ac:picMk id="67" creationId="{2C2B87B1-19C8-DA1B-D0C1-8802CA82FDAA}"/>
          </ac:picMkLst>
        </pc:picChg>
        <pc:picChg chg="del">
          <ac:chgData name="EEIE ASISTENTE DIRECCION" userId="bc7a8a24-549b-4ba9-a490-b13ce2f06f74" providerId="ADAL" clId="{5F32E582-11EE-490F-832B-06D2560C37DC}" dt="2022-05-13T17:36:59.335" v="652" actId="478"/>
          <ac:picMkLst>
            <pc:docMk/>
            <pc:sldMk cId="412365853" sldId="328"/>
            <ac:picMk id="68" creationId="{ECDDCE25-1769-61FC-E670-87915D8879A7}"/>
          </ac:picMkLst>
        </pc:picChg>
        <pc:picChg chg="del">
          <ac:chgData name="EEIE ASISTENTE DIRECCION" userId="bc7a8a24-549b-4ba9-a490-b13ce2f06f74" providerId="ADAL" clId="{5F32E582-11EE-490F-832B-06D2560C37DC}" dt="2022-05-13T17:36:59.335" v="652" actId="478"/>
          <ac:picMkLst>
            <pc:docMk/>
            <pc:sldMk cId="412365853" sldId="328"/>
            <ac:picMk id="69" creationId="{5D05340B-0FD5-4F82-9B6F-658AB0263384}"/>
          </ac:picMkLst>
        </pc:picChg>
        <pc:picChg chg="del">
          <ac:chgData name="EEIE ASISTENTE DIRECCION" userId="bc7a8a24-549b-4ba9-a490-b13ce2f06f74" providerId="ADAL" clId="{5F32E582-11EE-490F-832B-06D2560C37DC}" dt="2022-05-13T17:36:59.335" v="652" actId="478"/>
          <ac:picMkLst>
            <pc:docMk/>
            <pc:sldMk cId="412365853" sldId="328"/>
            <ac:picMk id="72" creationId="{E4432ED4-9A86-B6CD-6318-CEC63B938238}"/>
          </ac:picMkLst>
        </pc:picChg>
        <pc:picChg chg="del">
          <ac:chgData name="EEIE ASISTENTE DIRECCION" userId="bc7a8a24-549b-4ba9-a490-b13ce2f06f74" providerId="ADAL" clId="{5F32E582-11EE-490F-832B-06D2560C37DC}" dt="2022-05-13T17:36:59.335" v="652" actId="478"/>
          <ac:picMkLst>
            <pc:docMk/>
            <pc:sldMk cId="412365853" sldId="328"/>
            <ac:picMk id="75" creationId="{3A1088FA-912C-7022-9660-1D8FF125BFAF}"/>
          </ac:picMkLst>
        </pc:picChg>
        <pc:picChg chg="del">
          <ac:chgData name="EEIE ASISTENTE DIRECCION" userId="bc7a8a24-549b-4ba9-a490-b13ce2f06f74" providerId="ADAL" clId="{5F32E582-11EE-490F-832B-06D2560C37DC}" dt="2022-05-13T17:36:59.335" v="652" actId="478"/>
          <ac:picMkLst>
            <pc:docMk/>
            <pc:sldMk cId="412365853" sldId="328"/>
            <ac:picMk id="78" creationId="{077A8449-C297-44BE-1D48-E985B3F6FA88}"/>
          </ac:picMkLst>
        </pc:picChg>
        <pc:picChg chg="add mod">
          <ac:chgData name="EEIE ASISTENTE DIRECCION" userId="bc7a8a24-549b-4ba9-a490-b13ce2f06f74" providerId="ADAL" clId="{5F32E582-11EE-490F-832B-06D2560C37DC}" dt="2022-05-13T17:37:00.211" v="653"/>
          <ac:picMkLst>
            <pc:docMk/>
            <pc:sldMk cId="412365853" sldId="328"/>
            <ac:picMk id="82" creationId="{1E5E28EF-C8F7-E41B-145C-7887CB6A3392}"/>
          </ac:picMkLst>
        </pc:picChg>
        <pc:picChg chg="add mod">
          <ac:chgData name="EEIE ASISTENTE DIRECCION" userId="bc7a8a24-549b-4ba9-a490-b13ce2f06f74" providerId="ADAL" clId="{5F32E582-11EE-490F-832B-06D2560C37DC}" dt="2022-05-13T17:37:00.211" v="653"/>
          <ac:picMkLst>
            <pc:docMk/>
            <pc:sldMk cId="412365853" sldId="328"/>
            <ac:picMk id="87" creationId="{93625FCC-7856-33F9-7BBD-33336D403E0B}"/>
          </ac:picMkLst>
        </pc:picChg>
        <pc:picChg chg="add mod">
          <ac:chgData name="EEIE ASISTENTE DIRECCION" userId="bc7a8a24-549b-4ba9-a490-b13ce2f06f74" providerId="ADAL" clId="{5F32E582-11EE-490F-832B-06D2560C37DC}" dt="2022-05-13T17:37:00.211" v="653"/>
          <ac:picMkLst>
            <pc:docMk/>
            <pc:sldMk cId="412365853" sldId="328"/>
            <ac:picMk id="88" creationId="{4FEDC645-A6EF-DC4C-5A01-DE7709190253}"/>
          </ac:picMkLst>
        </pc:picChg>
        <pc:picChg chg="add mod">
          <ac:chgData name="EEIE ASISTENTE DIRECCION" userId="bc7a8a24-549b-4ba9-a490-b13ce2f06f74" providerId="ADAL" clId="{5F32E582-11EE-490F-832B-06D2560C37DC}" dt="2022-05-13T17:37:19.687" v="656" actId="1076"/>
          <ac:picMkLst>
            <pc:docMk/>
            <pc:sldMk cId="412365853" sldId="328"/>
            <ac:picMk id="90" creationId="{F8A19B4E-D97F-0F20-2C6E-8BBB61D1C675}"/>
          </ac:picMkLst>
        </pc:picChg>
        <pc:picChg chg="add mod">
          <ac:chgData name="EEIE ASISTENTE DIRECCION" userId="bc7a8a24-549b-4ba9-a490-b13ce2f06f74" providerId="ADAL" clId="{5F32E582-11EE-490F-832B-06D2560C37DC}" dt="2022-05-13T17:37:19.687" v="656" actId="1076"/>
          <ac:picMkLst>
            <pc:docMk/>
            <pc:sldMk cId="412365853" sldId="328"/>
            <ac:picMk id="91" creationId="{B6724393-D072-59B6-C61E-C95FB1B07AED}"/>
          </ac:picMkLst>
        </pc:picChg>
        <pc:picChg chg="add mod">
          <ac:chgData name="EEIE ASISTENTE DIRECCION" userId="bc7a8a24-549b-4ba9-a490-b13ce2f06f74" providerId="ADAL" clId="{5F32E582-11EE-490F-832B-06D2560C37DC}" dt="2022-05-13T17:37:19.687" v="656" actId="1076"/>
          <ac:picMkLst>
            <pc:docMk/>
            <pc:sldMk cId="412365853" sldId="328"/>
            <ac:picMk id="92" creationId="{43786B20-1850-5F61-8F28-CC1106638998}"/>
          </ac:picMkLst>
        </pc:picChg>
        <pc:picChg chg="add mod">
          <ac:chgData name="EEIE ASISTENTE DIRECCION" userId="bc7a8a24-549b-4ba9-a490-b13ce2f06f74" providerId="ADAL" clId="{5F32E582-11EE-490F-832B-06D2560C37DC}" dt="2022-05-13T17:37:19.687" v="656" actId="1076"/>
          <ac:picMkLst>
            <pc:docMk/>
            <pc:sldMk cId="412365853" sldId="328"/>
            <ac:picMk id="93" creationId="{227CCB7A-00F4-3982-43AD-870949FC9FA6}"/>
          </ac:picMkLst>
        </pc:picChg>
        <pc:picChg chg="add mod">
          <ac:chgData name="EEIE ASISTENTE DIRECCION" userId="bc7a8a24-549b-4ba9-a490-b13ce2f06f74" providerId="ADAL" clId="{5F32E582-11EE-490F-832B-06D2560C37DC}" dt="2022-05-13T17:42:40.255" v="775" actId="1076"/>
          <ac:picMkLst>
            <pc:docMk/>
            <pc:sldMk cId="412365853" sldId="328"/>
            <ac:picMk id="94" creationId="{C0035C3E-4D78-93E6-D8A1-BFF329B9EE75}"/>
          </ac:picMkLst>
        </pc:picChg>
      </pc:sldChg>
      <pc:sldChg chg="addSp delSp modSp new mod">
        <pc:chgData name="EEIE ASISTENTE DIRECCION" userId="bc7a8a24-549b-4ba9-a490-b13ce2f06f74" providerId="ADAL" clId="{5F32E582-11EE-490F-832B-06D2560C37DC}" dt="2022-05-13T19:43:01.795" v="899" actId="20577"/>
        <pc:sldMkLst>
          <pc:docMk/>
          <pc:sldMk cId="1486343281" sldId="329"/>
        </pc:sldMkLst>
        <pc:spChg chg="add del mod">
          <ac:chgData name="EEIE ASISTENTE DIRECCION" userId="bc7a8a24-549b-4ba9-a490-b13ce2f06f74" providerId="ADAL" clId="{5F32E582-11EE-490F-832B-06D2560C37DC}" dt="2022-05-13T19:39:51.989" v="840" actId="478"/>
          <ac:spMkLst>
            <pc:docMk/>
            <pc:sldMk cId="1486343281" sldId="329"/>
            <ac:spMk id="3" creationId="{236D42AA-2A02-646A-9372-A373B5D91CD0}"/>
          </ac:spMkLst>
        </pc:spChg>
        <pc:spChg chg="add del mod">
          <ac:chgData name="EEIE ASISTENTE DIRECCION" userId="bc7a8a24-549b-4ba9-a490-b13ce2f06f74" providerId="ADAL" clId="{5F32E582-11EE-490F-832B-06D2560C37DC}" dt="2022-05-13T17:49:06.866" v="796" actId="478"/>
          <ac:spMkLst>
            <pc:docMk/>
            <pc:sldMk cId="1486343281" sldId="329"/>
            <ac:spMk id="4" creationId="{79279A27-E9E5-851B-9C20-C6C6E13E2775}"/>
          </ac:spMkLst>
        </pc:spChg>
        <pc:spChg chg="add del mod">
          <ac:chgData name="EEIE ASISTENTE DIRECCION" userId="bc7a8a24-549b-4ba9-a490-b13ce2f06f74" providerId="ADAL" clId="{5F32E582-11EE-490F-832B-06D2560C37DC}" dt="2022-05-13T17:49:06.869" v="798"/>
          <ac:spMkLst>
            <pc:docMk/>
            <pc:sldMk cId="1486343281" sldId="329"/>
            <ac:spMk id="6" creationId="{D460DD29-F42E-F422-5F2B-00FD155320F3}"/>
          </ac:spMkLst>
        </pc:spChg>
        <pc:spChg chg="mod">
          <ac:chgData name="EEIE ASISTENTE DIRECCION" userId="bc7a8a24-549b-4ba9-a490-b13ce2f06f74" providerId="ADAL" clId="{5F32E582-11EE-490F-832B-06D2560C37DC}" dt="2022-05-13T17:47:52.505" v="785"/>
          <ac:spMkLst>
            <pc:docMk/>
            <pc:sldMk cId="1486343281" sldId="329"/>
            <ac:spMk id="13" creationId="{C5663340-EA5A-BA8A-5A95-B7FC651BA9AD}"/>
          </ac:spMkLst>
        </pc:spChg>
        <pc:spChg chg="mod">
          <ac:chgData name="EEIE ASISTENTE DIRECCION" userId="bc7a8a24-549b-4ba9-a490-b13ce2f06f74" providerId="ADAL" clId="{5F32E582-11EE-490F-832B-06D2560C37DC}" dt="2022-05-13T17:47:52.505" v="785"/>
          <ac:spMkLst>
            <pc:docMk/>
            <pc:sldMk cId="1486343281" sldId="329"/>
            <ac:spMk id="17" creationId="{AC963630-553A-ECC4-0751-C7F555FD5B18}"/>
          </ac:spMkLst>
        </pc:spChg>
        <pc:spChg chg="mod">
          <ac:chgData name="EEIE ASISTENTE DIRECCION" userId="bc7a8a24-549b-4ba9-a490-b13ce2f06f74" providerId="ADAL" clId="{5F32E582-11EE-490F-832B-06D2560C37DC}" dt="2022-05-13T17:47:52.505" v="785"/>
          <ac:spMkLst>
            <pc:docMk/>
            <pc:sldMk cId="1486343281" sldId="329"/>
            <ac:spMk id="20" creationId="{A3AC273B-BFA7-5968-096B-57C3375BEACC}"/>
          </ac:spMkLst>
        </pc:spChg>
        <pc:spChg chg="add mod">
          <ac:chgData name="EEIE ASISTENTE DIRECCION" userId="bc7a8a24-549b-4ba9-a490-b13ce2f06f74" providerId="ADAL" clId="{5F32E582-11EE-490F-832B-06D2560C37DC}" dt="2022-05-13T17:47:52.505" v="785"/>
          <ac:spMkLst>
            <pc:docMk/>
            <pc:sldMk cId="1486343281" sldId="329"/>
            <ac:spMk id="22" creationId="{A029C6AC-97D0-397F-6B10-CB5093E174C2}"/>
          </ac:spMkLst>
        </pc:spChg>
        <pc:spChg chg="mod">
          <ac:chgData name="EEIE ASISTENTE DIRECCION" userId="bc7a8a24-549b-4ba9-a490-b13ce2f06f74" providerId="ADAL" clId="{5F32E582-11EE-490F-832B-06D2560C37DC}" dt="2022-05-13T17:47:52.505" v="785"/>
          <ac:spMkLst>
            <pc:docMk/>
            <pc:sldMk cId="1486343281" sldId="329"/>
            <ac:spMk id="25" creationId="{FCF293CF-1603-5900-2A7E-F417D79B6A2F}"/>
          </ac:spMkLst>
        </pc:spChg>
        <pc:spChg chg="add mod">
          <ac:chgData name="EEIE ASISTENTE DIRECCION" userId="bc7a8a24-549b-4ba9-a490-b13ce2f06f74" providerId="ADAL" clId="{5F32E582-11EE-490F-832B-06D2560C37DC}" dt="2022-05-13T19:43:01.795" v="899" actId="20577"/>
          <ac:spMkLst>
            <pc:docMk/>
            <pc:sldMk cId="1486343281" sldId="329"/>
            <ac:spMk id="26" creationId="{384B5267-61B6-E3F4-02E4-9C96ECB3E057}"/>
          </ac:spMkLst>
        </pc:spChg>
        <pc:spChg chg="add del mod">
          <ac:chgData name="EEIE ASISTENTE DIRECCION" userId="bc7a8a24-549b-4ba9-a490-b13ce2f06f74" providerId="ADAL" clId="{5F32E582-11EE-490F-832B-06D2560C37DC}" dt="2022-05-13T17:50:29.202" v="804" actId="478"/>
          <ac:spMkLst>
            <pc:docMk/>
            <pc:sldMk cId="1486343281" sldId="329"/>
            <ac:spMk id="27" creationId="{9D448100-1505-816C-FB36-EDE90F659C18}"/>
          </ac:spMkLst>
        </pc:spChg>
        <pc:spChg chg="add del mod">
          <ac:chgData name="EEIE ASISTENTE DIRECCION" userId="bc7a8a24-549b-4ba9-a490-b13ce2f06f74" providerId="ADAL" clId="{5F32E582-11EE-490F-832B-06D2560C37DC}" dt="2022-05-13T17:50:39.487" v="807" actId="478"/>
          <ac:spMkLst>
            <pc:docMk/>
            <pc:sldMk cId="1486343281" sldId="329"/>
            <ac:spMk id="28" creationId="{F4174DBC-5641-8A39-51E3-040921994A40}"/>
          </ac:spMkLst>
        </pc:spChg>
        <pc:spChg chg="add del mod">
          <ac:chgData name="EEIE ASISTENTE DIRECCION" userId="bc7a8a24-549b-4ba9-a490-b13ce2f06f74" providerId="ADAL" clId="{5F32E582-11EE-490F-832B-06D2560C37DC}" dt="2022-05-13T17:50:43.027" v="808" actId="478"/>
          <ac:spMkLst>
            <pc:docMk/>
            <pc:sldMk cId="1486343281" sldId="329"/>
            <ac:spMk id="30" creationId="{8B17FD60-9EA9-1825-E451-0279B6CD4534}"/>
          </ac:spMkLst>
        </pc:spChg>
        <pc:spChg chg="add del mod">
          <ac:chgData name="EEIE ASISTENTE DIRECCION" userId="bc7a8a24-549b-4ba9-a490-b13ce2f06f74" providerId="ADAL" clId="{5F32E582-11EE-490F-832B-06D2560C37DC}" dt="2022-05-13T17:50:44.610" v="809" actId="478"/>
          <ac:spMkLst>
            <pc:docMk/>
            <pc:sldMk cId="1486343281" sldId="329"/>
            <ac:spMk id="31" creationId="{E624BA59-7ED6-5AFC-6C07-2B4E506DAD9B}"/>
          </ac:spMkLst>
        </pc:spChg>
        <pc:spChg chg="add mod">
          <ac:chgData name="EEIE ASISTENTE DIRECCION" userId="bc7a8a24-549b-4ba9-a490-b13ce2f06f74" providerId="ADAL" clId="{5F32E582-11EE-490F-832B-06D2560C37DC}" dt="2022-05-13T19:40:59.682" v="883" actId="20577"/>
          <ac:spMkLst>
            <pc:docMk/>
            <pc:sldMk cId="1486343281" sldId="329"/>
            <ac:spMk id="38" creationId="{64249762-9B8E-D5F7-0CE0-E0DC5D72DB1D}"/>
          </ac:spMkLst>
        </pc:spChg>
        <pc:spChg chg="mod">
          <ac:chgData name="EEIE ASISTENTE DIRECCION" userId="bc7a8a24-549b-4ba9-a490-b13ce2f06f74" providerId="ADAL" clId="{5F32E582-11EE-490F-832B-06D2560C37DC}" dt="2022-05-13T19:41:14.511" v="885"/>
          <ac:spMkLst>
            <pc:docMk/>
            <pc:sldMk cId="1486343281" sldId="329"/>
            <ac:spMk id="43" creationId="{F2758246-A2B0-B4DF-AB30-B99242AD82C8}"/>
          </ac:spMkLst>
        </pc:spChg>
        <pc:spChg chg="mod">
          <ac:chgData name="EEIE ASISTENTE DIRECCION" userId="bc7a8a24-549b-4ba9-a490-b13ce2f06f74" providerId="ADAL" clId="{5F32E582-11EE-490F-832B-06D2560C37DC}" dt="2022-05-13T19:41:14.511" v="885"/>
          <ac:spMkLst>
            <pc:docMk/>
            <pc:sldMk cId="1486343281" sldId="329"/>
            <ac:spMk id="46" creationId="{D27B90FD-F70B-5807-A696-DE20E0CD7DD6}"/>
          </ac:spMkLst>
        </pc:spChg>
        <pc:spChg chg="mod">
          <ac:chgData name="EEIE ASISTENTE DIRECCION" userId="bc7a8a24-549b-4ba9-a490-b13ce2f06f74" providerId="ADAL" clId="{5F32E582-11EE-490F-832B-06D2560C37DC}" dt="2022-05-13T19:41:31.325" v="890"/>
          <ac:spMkLst>
            <pc:docMk/>
            <pc:sldMk cId="1486343281" sldId="329"/>
            <ac:spMk id="51" creationId="{67EE27BC-9E98-99E6-8639-D87A17884413}"/>
          </ac:spMkLst>
        </pc:spChg>
        <pc:spChg chg="mod">
          <ac:chgData name="EEIE ASISTENTE DIRECCION" userId="bc7a8a24-549b-4ba9-a490-b13ce2f06f74" providerId="ADAL" clId="{5F32E582-11EE-490F-832B-06D2560C37DC}" dt="2022-05-13T19:41:31.325" v="890"/>
          <ac:spMkLst>
            <pc:docMk/>
            <pc:sldMk cId="1486343281" sldId="329"/>
            <ac:spMk id="54" creationId="{4C2FDDD3-A45E-B9BA-DCEC-F2CBA17D5BDD}"/>
          </ac:spMkLst>
        </pc:spChg>
        <pc:grpChg chg="add del mod">
          <ac:chgData name="EEIE ASISTENTE DIRECCION" userId="bc7a8a24-549b-4ba9-a490-b13ce2f06f74" providerId="ADAL" clId="{5F32E582-11EE-490F-832B-06D2560C37DC}" dt="2022-05-13T19:41:13.905" v="884" actId="21"/>
          <ac:grpSpMkLst>
            <pc:docMk/>
            <pc:sldMk cId="1486343281" sldId="329"/>
            <ac:grpSpMk id="11" creationId="{C59DEC8F-ED5B-DEF5-DFEB-2ECB366CC946}"/>
          </ac:grpSpMkLst>
        </pc:grpChg>
        <pc:grpChg chg="add del mod">
          <ac:chgData name="EEIE ASISTENTE DIRECCION" userId="bc7a8a24-549b-4ba9-a490-b13ce2f06f74" providerId="ADAL" clId="{5F32E582-11EE-490F-832B-06D2560C37DC}" dt="2022-05-13T19:41:13.905" v="884" actId="21"/>
          <ac:grpSpMkLst>
            <pc:docMk/>
            <pc:sldMk cId="1486343281" sldId="329"/>
            <ac:grpSpMk id="15" creationId="{34EBDD17-4993-FF6E-9483-A1A80B732ECE}"/>
          </ac:grpSpMkLst>
        </pc:grpChg>
        <pc:grpChg chg="add mod">
          <ac:chgData name="EEIE ASISTENTE DIRECCION" userId="bc7a8a24-549b-4ba9-a490-b13ce2f06f74" providerId="ADAL" clId="{5F32E582-11EE-490F-832B-06D2560C37DC}" dt="2022-05-13T17:47:52.505" v="785"/>
          <ac:grpSpMkLst>
            <pc:docMk/>
            <pc:sldMk cId="1486343281" sldId="329"/>
            <ac:grpSpMk id="18" creationId="{CEF2A7C6-C8D4-4E36-E457-BC56A8813C33}"/>
          </ac:grpSpMkLst>
        </pc:grpChg>
        <pc:grpChg chg="add mod">
          <ac:chgData name="EEIE ASISTENTE DIRECCION" userId="bc7a8a24-549b-4ba9-a490-b13ce2f06f74" providerId="ADAL" clId="{5F32E582-11EE-490F-832B-06D2560C37DC}" dt="2022-05-13T17:47:52.505" v="785"/>
          <ac:grpSpMkLst>
            <pc:docMk/>
            <pc:sldMk cId="1486343281" sldId="329"/>
            <ac:grpSpMk id="23" creationId="{058E66BC-9685-3955-FA91-AFDEDE1DB085}"/>
          </ac:grpSpMkLst>
        </pc:grpChg>
        <pc:grpChg chg="add del mod">
          <ac:chgData name="EEIE ASISTENTE DIRECCION" userId="bc7a8a24-549b-4ba9-a490-b13ce2f06f74" providerId="ADAL" clId="{5F32E582-11EE-490F-832B-06D2560C37DC}" dt="2022-05-13T19:41:30.902" v="889" actId="21"/>
          <ac:grpSpMkLst>
            <pc:docMk/>
            <pc:sldMk cId="1486343281" sldId="329"/>
            <ac:grpSpMk id="41" creationId="{9743A7F6-C1AE-7EDE-2F36-41BEDA93F22E}"/>
          </ac:grpSpMkLst>
        </pc:grpChg>
        <pc:grpChg chg="add del mod">
          <ac:chgData name="EEIE ASISTENTE DIRECCION" userId="bc7a8a24-549b-4ba9-a490-b13ce2f06f74" providerId="ADAL" clId="{5F32E582-11EE-490F-832B-06D2560C37DC}" dt="2022-05-13T19:41:30.902" v="889" actId="21"/>
          <ac:grpSpMkLst>
            <pc:docMk/>
            <pc:sldMk cId="1486343281" sldId="329"/>
            <ac:grpSpMk id="44" creationId="{C2FDB2AD-5464-FBA5-60E8-C1DBE656946B}"/>
          </ac:grpSpMkLst>
        </pc:grpChg>
        <pc:grpChg chg="add mod">
          <ac:chgData name="EEIE ASISTENTE DIRECCION" userId="bc7a8a24-549b-4ba9-a490-b13ce2f06f74" providerId="ADAL" clId="{5F32E582-11EE-490F-832B-06D2560C37DC}" dt="2022-05-13T19:41:36.348" v="891" actId="1076"/>
          <ac:grpSpMkLst>
            <pc:docMk/>
            <pc:sldMk cId="1486343281" sldId="329"/>
            <ac:grpSpMk id="49" creationId="{A6C1C85E-70BC-A078-0ED6-A499E4DBE008}"/>
          </ac:grpSpMkLst>
        </pc:grpChg>
        <pc:grpChg chg="add mod">
          <ac:chgData name="EEIE ASISTENTE DIRECCION" userId="bc7a8a24-549b-4ba9-a490-b13ce2f06f74" providerId="ADAL" clId="{5F32E582-11EE-490F-832B-06D2560C37DC}" dt="2022-05-13T19:41:36.348" v="891" actId="1076"/>
          <ac:grpSpMkLst>
            <pc:docMk/>
            <pc:sldMk cId="1486343281" sldId="329"/>
            <ac:grpSpMk id="52" creationId="{A44BFCD8-395A-6430-A714-050E755FC5CA}"/>
          </ac:grpSpMkLst>
        </pc:grpChg>
        <pc:graphicFrameChg chg="add del mod">
          <ac:chgData name="EEIE ASISTENTE DIRECCION" userId="bc7a8a24-549b-4ba9-a490-b13ce2f06f74" providerId="ADAL" clId="{5F32E582-11EE-490F-832B-06D2560C37DC}" dt="2022-05-13T19:41:13.905" v="884" actId="21"/>
          <ac:graphicFrameMkLst>
            <pc:docMk/>
            <pc:sldMk cId="1486343281" sldId="329"/>
            <ac:graphicFrameMk id="7" creationId="{0046ABF3-9024-6005-1D44-ADC4588BAFCE}"/>
          </ac:graphicFrameMkLst>
        </pc:graphicFrameChg>
        <pc:graphicFrameChg chg="add del mod">
          <ac:chgData name="EEIE ASISTENTE DIRECCION" userId="bc7a8a24-549b-4ba9-a490-b13ce2f06f74" providerId="ADAL" clId="{5F32E582-11EE-490F-832B-06D2560C37DC}" dt="2022-05-13T19:41:13.905" v="884" actId="21"/>
          <ac:graphicFrameMkLst>
            <pc:docMk/>
            <pc:sldMk cId="1486343281" sldId="329"/>
            <ac:graphicFrameMk id="8" creationId="{FB6D049D-29CD-9B55-18F3-D71BD3C87344}"/>
          </ac:graphicFrameMkLst>
        </pc:graphicFrameChg>
        <pc:graphicFrameChg chg="add mod">
          <ac:chgData name="EEIE ASISTENTE DIRECCION" userId="bc7a8a24-549b-4ba9-a490-b13ce2f06f74" providerId="ADAL" clId="{5F32E582-11EE-490F-832B-06D2560C37DC}" dt="2022-05-13T17:47:52.505" v="785"/>
          <ac:graphicFrameMkLst>
            <pc:docMk/>
            <pc:sldMk cId="1486343281" sldId="329"/>
            <ac:graphicFrameMk id="9" creationId="{AF2EA4A5-A155-AD70-1840-D88312ED7C0F}"/>
          </ac:graphicFrameMkLst>
        </pc:graphicFrameChg>
        <pc:graphicFrameChg chg="add mod">
          <ac:chgData name="EEIE ASISTENTE DIRECCION" userId="bc7a8a24-549b-4ba9-a490-b13ce2f06f74" providerId="ADAL" clId="{5F32E582-11EE-490F-832B-06D2560C37DC}" dt="2022-05-13T17:47:52.505" v="785"/>
          <ac:graphicFrameMkLst>
            <pc:docMk/>
            <pc:sldMk cId="1486343281" sldId="329"/>
            <ac:graphicFrameMk id="10" creationId="{C58499E6-7A6F-EA41-81EA-D19B1BAD2080}"/>
          </ac:graphicFrameMkLst>
        </pc:graphicFrameChg>
        <pc:graphicFrameChg chg="add mod">
          <ac:chgData name="EEIE ASISTENTE DIRECCION" userId="bc7a8a24-549b-4ba9-a490-b13ce2f06f74" providerId="ADAL" clId="{5F32E582-11EE-490F-832B-06D2560C37DC}" dt="2022-05-13T17:47:52.505" v="785"/>
          <ac:graphicFrameMkLst>
            <pc:docMk/>
            <pc:sldMk cId="1486343281" sldId="329"/>
            <ac:graphicFrameMk id="14" creationId="{32965AE8-0FFA-6FCE-FDEE-3FB8BA2A5C5A}"/>
          </ac:graphicFrameMkLst>
        </pc:graphicFrameChg>
        <pc:graphicFrameChg chg="add del mod">
          <ac:chgData name="EEIE ASISTENTE DIRECCION" userId="bc7a8a24-549b-4ba9-a490-b13ce2f06f74" providerId="ADAL" clId="{5F32E582-11EE-490F-832B-06D2560C37DC}" dt="2022-05-13T19:41:30.902" v="889" actId="21"/>
          <ac:graphicFrameMkLst>
            <pc:docMk/>
            <pc:sldMk cId="1486343281" sldId="329"/>
            <ac:graphicFrameMk id="39" creationId="{7F6640C3-19B9-92CB-5353-413C1F631334}"/>
          </ac:graphicFrameMkLst>
        </pc:graphicFrameChg>
        <pc:graphicFrameChg chg="add del mod">
          <ac:chgData name="EEIE ASISTENTE DIRECCION" userId="bc7a8a24-549b-4ba9-a490-b13ce2f06f74" providerId="ADAL" clId="{5F32E582-11EE-490F-832B-06D2560C37DC}" dt="2022-05-13T19:41:30.902" v="889" actId="21"/>
          <ac:graphicFrameMkLst>
            <pc:docMk/>
            <pc:sldMk cId="1486343281" sldId="329"/>
            <ac:graphicFrameMk id="40" creationId="{42AB56C8-C5E2-D011-7E38-361EEF22A09A}"/>
          </ac:graphicFrameMkLst>
        </pc:graphicFrameChg>
        <pc:graphicFrameChg chg="add mod">
          <ac:chgData name="EEIE ASISTENTE DIRECCION" userId="bc7a8a24-549b-4ba9-a490-b13ce2f06f74" providerId="ADAL" clId="{5F32E582-11EE-490F-832B-06D2560C37DC}" dt="2022-05-13T19:41:36.348" v="891" actId="1076"/>
          <ac:graphicFrameMkLst>
            <pc:docMk/>
            <pc:sldMk cId="1486343281" sldId="329"/>
            <ac:graphicFrameMk id="47" creationId="{9FF090D6-C4F5-A915-897A-34F9D4EBFC48}"/>
          </ac:graphicFrameMkLst>
        </pc:graphicFrameChg>
        <pc:graphicFrameChg chg="add mod">
          <ac:chgData name="EEIE ASISTENTE DIRECCION" userId="bc7a8a24-549b-4ba9-a490-b13ce2f06f74" providerId="ADAL" clId="{5F32E582-11EE-490F-832B-06D2560C37DC}" dt="2022-05-13T19:41:36.348" v="891" actId="1076"/>
          <ac:graphicFrameMkLst>
            <pc:docMk/>
            <pc:sldMk cId="1486343281" sldId="329"/>
            <ac:graphicFrameMk id="48" creationId="{20F73A7C-B0F7-A01B-C611-5F7B0A1D92D4}"/>
          </ac:graphicFrameMkLst>
        </pc:graphicFrameChg>
        <pc:picChg chg="add del mod">
          <ac:chgData name="EEIE ASISTENTE DIRECCION" userId="bc7a8a24-549b-4ba9-a490-b13ce2f06f74" providerId="ADAL" clId="{5F32E582-11EE-490F-832B-06D2560C37DC}" dt="2022-05-13T19:39:53.907" v="841" actId="478"/>
          <ac:picMkLst>
            <pc:docMk/>
            <pc:sldMk cId="1486343281" sldId="329"/>
            <ac:picMk id="2" creationId="{EBD9A35A-898F-47A3-09F0-324914FB8E7F}"/>
          </ac:picMkLst>
        </pc:picChg>
        <pc:picChg chg="add del mod">
          <ac:chgData name="EEIE ASISTENTE DIRECCION" userId="bc7a8a24-549b-4ba9-a490-b13ce2f06f74" providerId="ADAL" clId="{5F32E582-11EE-490F-832B-06D2560C37DC}" dt="2022-05-13T17:48:51.795" v="790" actId="478"/>
          <ac:picMkLst>
            <pc:docMk/>
            <pc:sldMk cId="1486343281" sldId="329"/>
            <ac:picMk id="5" creationId="{73B30EB7-8E69-BB9D-9BE7-2AE119626696}"/>
          </ac:picMkLst>
        </pc:picChg>
        <pc:picChg chg="mod">
          <ac:chgData name="EEIE ASISTENTE DIRECCION" userId="bc7a8a24-549b-4ba9-a490-b13ce2f06f74" providerId="ADAL" clId="{5F32E582-11EE-490F-832B-06D2560C37DC}" dt="2022-05-13T17:47:52.505" v="785"/>
          <ac:picMkLst>
            <pc:docMk/>
            <pc:sldMk cId="1486343281" sldId="329"/>
            <ac:picMk id="12" creationId="{8751981F-6224-ECFB-F502-B39C7B1C8A3B}"/>
          </ac:picMkLst>
        </pc:picChg>
        <pc:picChg chg="mod">
          <ac:chgData name="EEIE ASISTENTE DIRECCION" userId="bc7a8a24-549b-4ba9-a490-b13ce2f06f74" providerId="ADAL" clId="{5F32E582-11EE-490F-832B-06D2560C37DC}" dt="2022-05-13T17:47:52.505" v="785"/>
          <ac:picMkLst>
            <pc:docMk/>
            <pc:sldMk cId="1486343281" sldId="329"/>
            <ac:picMk id="16" creationId="{81997EA4-B14D-87F5-6C1D-65477D1999DA}"/>
          </ac:picMkLst>
        </pc:picChg>
        <pc:picChg chg="mod">
          <ac:chgData name="EEIE ASISTENTE DIRECCION" userId="bc7a8a24-549b-4ba9-a490-b13ce2f06f74" providerId="ADAL" clId="{5F32E582-11EE-490F-832B-06D2560C37DC}" dt="2022-05-13T17:47:52.505" v="785"/>
          <ac:picMkLst>
            <pc:docMk/>
            <pc:sldMk cId="1486343281" sldId="329"/>
            <ac:picMk id="19" creationId="{A57CC02C-117C-161B-41DE-ABB410CBBD24}"/>
          </ac:picMkLst>
        </pc:picChg>
        <pc:picChg chg="add mod">
          <ac:chgData name="EEIE ASISTENTE DIRECCION" userId="bc7a8a24-549b-4ba9-a490-b13ce2f06f74" providerId="ADAL" clId="{5F32E582-11EE-490F-832B-06D2560C37DC}" dt="2022-05-13T17:47:52.505" v="785"/>
          <ac:picMkLst>
            <pc:docMk/>
            <pc:sldMk cId="1486343281" sldId="329"/>
            <ac:picMk id="21" creationId="{B82FB130-5508-08CA-1967-7C1C1D67B48E}"/>
          </ac:picMkLst>
        </pc:picChg>
        <pc:picChg chg="mod">
          <ac:chgData name="EEIE ASISTENTE DIRECCION" userId="bc7a8a24-549b-4ba9-a490-b13ce2f06f74" providerId="ADAL" clId="{5F32E582-11EE-490F-832B-06D2560C37DC}" dt="2022-05-13T17:47:52.505" v="785"/>
          <ac:picMkLst>
            <pc:docMk/>
            <pc:sldMk cId="1486343281" sldId="329"/>
            <ac:picMk id="24" creationId="{E2B44996-047B-B119-1FA2-862AAA68E3C1}"/>
          </ac:picMkLst>
        </pc:picChg>
        <pc:picChg chg="add mod">
          <ac:chgData name="EEIE ASISTENTE DIRECCION" userId="bc7a8a24-549b-4ba9-a490-b13ce2f06f74" providerId="ADAL" clId="{5F32E582-11EE-490F-832B-06D2560C37DC}" dt="2022-05-13T19:41:47.585" v="893" actId="1076"/>
          <ac:picMkLst>
            <pc:docMk/>
            <pc:sldMk cId="1486343281" sldId="329"/>
            <ac:picMk id="29" creationId="{98055B92-E030-BEAF-2C29-73B24A1C3921}"/>
          </ac:picMkLst>
        </pc:picChg>
        <pc:picChg chg="add del mod">
          <ac:chgData name="EEIE ASISTENTE DIRECCION" userId="bc7a8a24-549b-4ba9-a490-b13ce2f06f74" providerId="ADAL" clId="{5F32E582-11EE-490F-832B-06D2560C37DC}" dt="2022-05-13T17:51:05.922" v="820" actId="21"/>
          <ac:picMkLst>
            <pc:docMk/>
            <pc:sldMk cId="1486343281" sldId="329"/>
            <ac:picMk id="32" creationId="{94FE8F95-98A2-49C0-3089-E5948306DCA8}"/>
          </ac:picMkLst>
        </pc:picChg>
        <pc:picChg chg="add mod">
          <ac:chgData name="EEIE ASISTENTE DIRECCION" userId="bc7a8a24-549b-4ba9-a490-b13ce2f06f74" providerId="ADAL" clId="{5F32E582-11EE-490F-832B-06D2560C37DC}" dt="2022-05-13T19:41:40.505" v="892" actId="1076"/>
          <ac:picMkLst>
            <pc:docMk/>
            <pc:sldMk cId="1486343281" sldId="329"/>
            <ac:picMk id="33" creationId="{9EEC946D-20A7-6962-D05C-16EA7FAF4C7A}"/>
          </ac:picMkLst>
        </pc:picChg>
        <pc:picChg chg="add mod">
          <ac:chgData name="EEIE ASISTENTE DIRECCION" userId="bc7a8a24-549b-4ba9-a490-b13ce2f06f74" providerId="ADAL" clId="{5F32E582-11EE-490F-832B-06D2560C37DC}" dt="2022-05-13T19:41:40.505" v="892" actId="1076"/>
          <ac:picMkLst>
            <pc:docMk/>
            <pc:sldMk cId="1486343281" sldId="329"/>
            <ac:picMk id="34" creationId="{F8ED5BB0-D653-23D8-B816-58D085E77E69}"/>
          </ac:picMkLst>
        </pc:picChg>
        <pc:picChg chg="add mod">
          <ac:chgData name="EEIE ASISTENTE DIRECCION" userId="bc7a8a24-549b-4ba9-a490-b13ce2f06f74" providerId="ADAL" clId="{5F32E582-11EE-490F-832B-06D2560C37DC}" dt="2022-05-13T19:41:40.505" v="892" actId="1076"/>
          <ac:picMkLst>
            <pc:docMk/>
            <pc:sldMk cId="1486343281" sldId="329"/>
            <ac:picMk id="35" creationId="{9F5E9357-2D69-1896-D5A2-783573DE5A4C}"/>
          </ac:picMkLst>
        </pc:picChg>
        <pc:picChg chg="add mod">
          <ac:chgData name="EEIE ASISTENTE DIRECCION" userId="bc7a8a24-549b-4ba9-a490-b13ce2f06f74" providerId="ADAL" clId="{5F32E582-11EE-490F-832B-06D2560C37DC}" dt="2022-05-13T17:51:22.350" v="828" actId="1076"/>
          <ac:picMkLst>
            <pc:docMk/>
            <pc:sldMk cId="1486343281" sldId="329"/>
            <ac:picMk id="36" creationId="{5CBFC657-332E-25CD-9890-11C6368A56D0}"/>
          </ac:picMkLst>
        </pc:picChg>
        <pc:picChg chg="add mod">
          <ac:chgData name="EEIE ASISTENTE DIRECCION" userId="bc7a8a24-549b-4ba9-a490-b13ce2f06f74" providerId="ADAL" clId="{5F32E582-11EE-490F-832B-06D2560C37DC}" dt="2022-05-13T19:40:48.153" v="878" actId="1076"/>
          <ac:picMkLst>
            <pc:docMk/>
            <pc:sldMk cId="1486343281" sldId="329"/>
            <ac:picMk id="37" creationId="{6EB428B3-8766-028F-36FA-0B709B376766}"/>
          </ac:picMkLst>
        </pc:picChg>
        <pc:picChg chg="mod">
          <ac:chgData name="EEIE ASISTENTE DIRECCION" userId="bc7a8a24-549b-4ba9-a490-b13ce2f06f74" providerId="ADAL" clId="{5F32E582-11EE-490F-832B-06D2560C37DC}" dt="2022-05-13T19:41:14.511" v="885"/>
          <ac:picMkLst>
            <pc:docMk/>
            <pc:sldMk cId="1486343281" sldId="329"/>
            <ac:picMk id="42" creationId="{F65A62A8-2BEA-635F-78CF-FB60168195E5}"/>
          </ac:picMkLst>
        </pc:picChg>
        <pc:picChg chg="mod">
          <ac:chgData name="EEIE ASISTENTE DIRECCION" userId="bc7a8a24-549b-4ba9-a490-b13ce2f06f74" providerId="ADAL" clId="{5F32E582-11EE-490F-832B-06D2560C37DC}" dt="2022-05-13T19:41:14.511" v="885"/>
          <ac:picMkLst>
            <pc:docMk/>
            <pc:sldMk cId="1486343281" sldId="329"/>
            <ac:picMk id="45" creationId="{FA196FE9-05F9-301D-DB90-F1075D65D897}"/>
          </ac:picMkLst>
        </pc:picChg>
        <pc:picChg chg="mod">
          <ac:chgData name="EEIE ASISTENTE DIRECCION" userId="bc7a8a24-549b-4ba9-a490-b13ce2f06f74" providerId="ADAL" clId="{5F32E582-11EE-490F-832B-06D2560C37DC}" dt="2022-05-13T19:41:31.325" v="890"/>
          <ac:picMkLst>
            <pc:docMk/>
            <pc:sldMk cId="1486343281" sldId="329"/>
            <ac:picMk id="50" creationId="{11B2FACF-C820-FC16-D3FB-6459039D8692}"/>
          </ac:picMkLst>
        </pc:picChg>
        <pc:picChg chg="mod">
          <ac:chgData name="EEIE ASISTENTE DIRECCION" userId="bc7a8a24-549b-4ba9-a490-b13ce2f06f74" providerId="ADAL" clId="{5F32E582-11EE-490F-832B-06D2560C37DC}" dt="2022-05-13T19:41:31.325" v="890"/>
          <ac:picMkLst>
            <pc:docMk/>
            <pc:sldMk cId="1486343281" sldId="329"/>
            <ac:picMk id="53" creationId="{59D4DF80-1A15-157C-0637-0934DB0AEF29}"/>
          </ac:picMkLst>
        </pc:picChg>
      </pc:sldChg>
      <pc:sldChg chg="addSp delSp modSp new mod">
        <pc:chgData name="EEIE ASISTENTE DIRECCION" userId="bc7a8a24-549b-4ba9-a490-b13ce2f06f74" providerId="ADAL" clId="{5F32E582-11EE-490F-832B-06D2560C37DC}" dt="2022-05-13T19:54:39.489" v="1182" actId="1076"/>
        <pc:sldMkLst>
          <pc:docMk/>
          <pc:sldMk cId="3588936334" sldId="330"/>
        </pc:sldMkLst>
        <pc:spChg chg="add del mod">
          <ac:chgData name="EEIE ASISTENTE DIRECCION" userId="bc7a8a24-549b-4ba9-a490-b13ce2f06f74" providerId="ADAL" clId="{5F32E582-11EE-490F-832B-06D2560C37DC}" dt="2022-05-13T19:43:53.858" v="923" actId="478"/>
          <ac:spMkLst>
            <pc:docMk/>
            <pc:sldMk cId="3588936334" sldId="330"/>
            <ac:spMk id="4" creationId="{B49B8AD3-0ADD-F050-5678-3A4B5408DB6B}"/>
          </ac:spMkLst>
        </pc:spChg>
        <pc:spChg chg="add mod">
          <ac:chgData name="EEIE ASISTENTE DIRECCION" userId="bc7a8a24-549b-4ba9-a490-b13ce2f06f74" providerId="ADAL" clId="{5F32E582-11EE-490F-832B-06D2560C37DC}" dt="2022-05-13T19:43:47.474" v="921" actId="20577"/>
          <ac:spMkLst>
            <pc:docMk/>
            <pc:sldMk cId="3588936334" sldId="330"/>
            <ac:spMk id="7" creationId="{BE0423D1-4962-E7A8-BA8B-D88117E879A3}"/>
          </ac:spMkLst>
        </pc:spChg>
        <pc:graphicFrameChg chg="add mod modGraphic">
          <ac:chgData name="EEIE ASISTENTE DIRECCION" userId="bc7a8a24-549b-4ba9-a490-b13ce2f06f74" providerId="ADAL" clId="{5F32E582-11EE-490F-832B-06D2560C37DC}" dt="2022-05-13T19:54:39.489" v="1182" actId="1076"/>
          <ac:graphicFrameMkLst>
            <pc:docMk/>
            <pc:sldMk cId="3588936334" sldId="330"/>
            <ac:graphicFrameMk id="2" creationId="{8791C053-35E3-1E40-52F8-0937E6884A14}"/>
          </ac:graphicFrameMkLst>
        </pc:graphicFrameChg>
        <pc:picChg chg="add del mod">
          <ac:chgData name="EEIE ASISTENTE DIRECCION" userId="bc7a8a24-549b-4ba9-a490-b13ce2f06f74" providerId="ADAL" clId="{5F32E582-11EE-490F-832B-06D2560C37DC}" dt="2022-05-13T19:43:52.500" v="922" actId="478"/>
          <ac:picMkLst>
            <pc:docMk/>
            <pc:sldMk cId="3588936334" sldId="330"/>
            <ac:picMk id="3" creationId="{38ADDC7F-AA9F-2695-9523-6F6879F3E21A}"/>
          </ac:picMkLst>
        </pc:picChg>
        <pc:picChg chg="add del mod">
          <ac:chgData name="EEIE ASISTENTE DIRECCION" userId="bc7a8a24-549b-4ba9-a490-b13ce2f06f74" providerId="ADAL" clId="{5F32E582-11EE-490F-832B-06D2560C37DC}" dt="2022-05-13T19:44:03.570" v="927" actId="478"/>
          <ac:picMkLst>
            <pc:docMk/>
            <pc:sldMk cId="3588936334" sldId="330"/>
            <ac:picMk id="5" creationId="{347F5774-BD42-48C9-322A-C982E786FB03}"/>
          </ac:picMkLst>
        </pc:picChg>
        <pc:picChg chg="add mod">
          <ac:chgData name="EEIE ASISTENTE DIRECCION" userId="bc7a8a24-549b-4ba9-a490-b13ce2f06f74" providerId="ADAL" clId="{5F32E582-11EE-490F-832B-06D2560C37DC}" dt="2022-05-13T19:43:41.242" v="903"/>
          <ac:picMkLst>
            <pc:docMk/>
            <pc:sldMk cId="3588936334" sldId="330"/>
            <ac:picMk id="6" creationId="{BE76A823-B06C-17C9-DF82-A341FDE841F2}"/>
          </ac:picMkLst>
        </pc:picChg>
        <pc:picChg chg="add mod">
          <ac:chgData name="EEIE ASISTENTE DIRECCION" userId="bc7a8a24-549b-4ba9-a490-b13ce2f06f74" providerId="ADAL" clId="{5F32E582-11EE-490F-832B-06D2560C37DC}" dt="2022-05-13T19:54:26.586" v="1181" actId="1076"/>
          <ac:picMkLst>
            <pc:docMk/>
            <pc:sldMk cId="3588936334" sldId="330"/>
            <ac:picMk id="8" creationId="{B910BEBE-8C68-0C4A-046A-D7FD1DCE6005}"/>
          </ac:picMkLst>
        </pc:picChg>
        <pc:picChg chg="add mod">
          <ac:chgData name="EEIE ASISTENTE DIRECCION" userId="bc7a8a24-549b-4ba9-a490-b13ce2f06f74" providerId="ADAL" clId="{5F32E582-11EE-490F-832B-06D2560C37DC}" dt="2022-05-13T19:54:26.586" v="1181" actId="1076"/>
          <ac:picMkLst>
            <pc:docMk/>
            <pc:sldMk cId="3588936334" sldId="330"/>
            <ac:picMk id="9" creationId="{9273ACF0-AD32-EF32-3767-08A2E64FD49C}"/>
          </ac:picMkLst>
        </pc:picChg>
        <pc:picChg chg="add del mod">
          <ac:chgData name="EEIE ASISTENTE DIRECCION" userId="bc7a8a24-549b-4ba9-a490-b13ce2f06f74" providerId="ADAL" clId="{5F32E582-11EE-490F-832B-06D2560C37DC}" dt="2022-05-13T19:53:37.058" v="1166" actId="478"/>
          <ac:picMkLst>
            <pc:docMk/>
            <pc:sldMk cId="3588936334" sldId="330"/>
            <ac:picMk id="10" creationId="{4DDAF2BB-D6FC-CA76-2B41-088BAEB215A7}"/>
          </ac:picMkLst>
        </pc:picChg>
        <pc:picChg chg="add del mod">
          <ac:chgData name="EEIE ASISTENTE DIRECCION" userId="bc7a8a24-549b-4ba9-a490-b13ce2f06f74" providerId="ADAL" clId="{5F32E582-11EE-490F-832B-06D2560C37DC}" dt="2022-05-13T19:46:48.273" v="954" actId="478"/>
          <ac:picMkLst>
            <pc:docMk/>
            <pc:sldMk cId="3588936334" sldId="330"/>
            <ac:picMk id="11" creationId="{A34AA523-EFD8-F4F4-DA08-A3058770D3F2}"/>
          </ac:picMkLst>
        </pc:picChg>
        <pc:picChg chg="add del mod">
          <ac:chgData name="EEIE ASISTENTE DIRECCION" userId="bc7a8a24-549b-4ba9-a490-b13ce2f06f74" providerId="ADAL" clId="{5F32E582-11EE-490F-832B-06D2560C37DC}" dt="2022-05-13T19:53:35.251" v="1165" actId="478"/>
          <ac:picMkLst>
            <pc:docMk/>
            <pc:sldMk cId="3588936334" sldId="330"/>
            <ac:picMk id="12" creationId="{618FD06B-DE5C-6E54-E4CD-2B4084DFAF3F}"/>
          </ac:picMkLst>
        </pc:picChg>
        <pc:picChg chg="add del mod">
          <ac:chgData name="EEIE ASISTENTE DIRECCION" userId="bc7a8a24-549b-4ba9-a490-b13ce2f06f74" providerId="ADAL" clId="{5F32E582-11EE-490F-832B-06D2560C37DC}" dt="2022-05-13T19:54:26.586" v="1181" actId="1076"/>
          <ac:picMkLst>
            <pc:docMk/>
            <pc:sldMk cId="3588936334" sldId="330"/>
            <ac:picMk id="13" creationId="{A4BDD074-2247-242B-0660-5405604614FB}"/>
          </ac:picMkLst>
        </pc:picChg>
      </pc:sldChg>
      <pc:sldChg chg="addSp delSp modSp add mod">
        <pc:chgData name="EEIE ASISTENTE DIRECCION" userId="bc7a8a24-549b-4ba9-a490-b13ce2f06f74" providerId="ADAL" clId="{5F32E582-11EE-490F-832B-06D2560C37DC}" dt="2022-05-13T20:02:19.297" v="1307" actId="1076"/>
        <pc:sldMkLst>
          <pc:docMk/>
          <pc:sldMk cId="384926787" sldId="331"/>
        </pc:sldMkLst>
        <pc:spChg chg="mod">
          <ac:chgData name="EEIE ASISTENTE DIRECCION" userId="bc7a8a24-549b-4ba9-a490-b13ce2f06f74" providerId="ADAL" clId="{5F32E582-11EE-490F-832B-06D2560C37DC}" dt="2022-05-13T19:55:52.212" v="1193"/>
          <ac:spMkLst>
            <pc:docMk/>
            <pc:sldMk cId="384926787" sldId="331"/>
            <ac:spMk id="7" creationId="{BE0423D1-4962-E7A8-BA8B-D88117E879A3}"/>
          </ac:spMkLst>
        </pc:spChg>
        <pc:spChg chg="add del mod">
          <ac:chgData name="EEIE ASISTENTE DIRECCION" userId="bc7a8a24-549b-4ba9-a490-b13ce2f06f74" providerId="ADAL" clId="{5F32E582-11EE-490F-832B-06D2560C37DC}" dt="2022-05-13T19:55:47.193" v="1192" actId="478"/>
          <ac:spMkLst>
            <pc:docMk/>
            <pc:sldMk cId="384926787" sldId="331"/>
            <ac:spMk id="10" creationId="{6E52C31B-C6E1-3FDD-51E7-37C2CE2EEC0A}"/>
          </ac:spMkLst>
        </pc:spChg>
        <pc:spChg chg="add del mod">
          <ac:chgData name="EEIE ASISTENTE DIRECCION" userId="bc7a8a24-549b-4ba9-a490-b13ce2f06f74" providerId="ADAL" clId="{5F32E582-11EE-490F-832B-06D2560C37DC}" dt="2022-05-13T19:55:47.193" v="1192" actId="478"/>
          <ac:spMkLst>
            <pc:docMk/>
            <pc:sldMk cId="384926787" sldId="331"/>
            <ac:spMk id="12" creationId="{F0B9FFDE-42DB-93AC-38B1-C832B8DBC0F1}"/>
          </ac:spMkLst>
        </pc:spChg>
        <pc:spChg chg="mod">
          <ac:chgData name="EEIE ASISTENTE DIRECCION" userId="bc7a8a24-549b-4ba9-a490-b13ce2f06f74" providerId="ADAL" clId="{5F32E582-11EE-490F-832B-06D2560C37DC}" dt="2022-05-13T19:55:37.526" v="1190" actId="21"/>
          <ac:spMkLst>
            <pc:docMk/>
            <pc:sldMk cId="384926787" sldId="331"/>
            <ac:spMk id="16" creationId="{6573F7F2-B9B4-E53D-0D30-E63A15F1E508}"/>
          </ac:spMkLst>
        </pc:spChg>
        <pc:spChg chg="mod">
          <ac:chgData name="EEIE ASISTENTE DIRECCION" userId="bc7a8a24-549b-4ba9-a490-b13ce2f06f74" providerId="ADAL" clId="{5F32E582-11EE-490F-832B-06D2560C37DC}" dt="2022-05-13T19:56:15.714" v="1207" actId="20577"/>
          <ac:spMkLst>
            <pc:docMk/>
            <pc:sldMk cId="384926787" sldId="331"/>
            <ac:spMk id="19" creationId="{BD78E297-5C6D-EB2D-1DDC-37995FED43BF}"/>
          </ac:spMkLst>
        </pc:spChg>
        <pc:spChg chg="mod">
          <ac:chgData name="EEIE ASISTENTE DIRECCION" userId="bc7a8a24-549b-4ba9-a490-b13ce2f06f74" providerId="ADAL" clId="{5F32E582-11EE-490F-832B-06D2560C37DC}" dt="2022-05-13T19:56:06.959" v="1195"/>
          <ac:spMkLst>
            <pc:docMk/>
            <pc:sldMk cId="384926787" sldId="331"/>
            <ac:spMk id="22" creationId="{8E0D10F8-D7FD-B63F-D8C7-79496CFC70D7}"/>
          </ac:spMkLst>
        </pc:spChg>
        <pc:grpChg chg="add del mod">
          <ac:chgData name="EEIE ASISTENTE DIRECCION" userId="bc7a8a24-549b-4ba9-a490-b13ce2f06f74" providerId="ADAL" clId="{5F32E582-11EE-490F-832B-06D2560C37DC}" dt="2022-05-13T19:55:47.193" v="1192" actId="478"/>
          <ac:grpSpMkLst>
            <pc:docMk/>
            <pc:sldMk cId="384926787" sldId="331"/>
            <ac:grpSpMk id="14" creationId="{B3C339EA-597A-4BDE-816F-87EA81A7D686}"/>
          </ac:grpSpMkLst>
        </pc:grpChg>
        <pc:grpChg chg="add mod">
          <ac:chgData name="EEIE ASISTENTE DIRECCION" userId="bc7a8a24-549b-4ba9-a490-b13ce2f06f74" providerId="ADAL" clId="{5F32E582-11EE-490F-832B-06D2560C37DC}" dt="2022-05-13T20:01:35.186" v="1293" actId="1076"/>
          <ac:grpSpMkLst>
            <pc:docMk/>
            <pc:sldMk cId="384926787" sldId="331"/>
            <ac:grpSpMk id="17" creationId="{C75A3556-0195-DD86-6C10-84F0555E22A7}"/>
          </ac:grpSpMkLst>
        </pc:grpChg>
        <pc:grpChg chg="add mod">
          <ac:chgData name="EEIE ASISTENTE DIRECCION" userId="bc7a8a24-549b-4ba9-a490-b13ce2f06f74" providerId="ADAL" clId="{5F32E582-11EE-490F-832B-06D2560C37DC}" dt="2022-05-13T20:02:19.297" v="1307" actId="1076"/>
          <ac:grpSpMkLst>
            <pc:docMk/>
            <pc:sldMk cId="384926787" sldId="331"/>
            <ac:grpSpMk id="20" creationId="{259C2639-5550-1198-93C1-1B16DD9D7B0D}"/>
          </ac:grpSpMkLst>
        </pc:grpChg>
        <pc:graphicFrameChg chg="del">
          <ac:chgData name="EEIE ASISTENTE DIRECCION" userId="bc7a8a24-549b-4ba9-a490-b13ce2f06f74" providerId="ADAL" clId="{5F32E582-11EE-490F-832B-06D2560C37DC}" dt="2022-05-13T19:55:14.547" v="1184" actId="478"/>
          <ac:graphicFrameMkLst>
            <pc:docMk/>
            <pc:sldMk cId="384926787" sldId="331"/>
            <ac:graphicFrameMk id="2" creationId="{8791C053-35E3-1E40-52F8-0937E6884A14}"/>
          </ac:graphicFrameMkLst>
        </pc:graphicFrameChg>
        <pc:picChg chg="del">
          <ac:chgData name="EEIE ASISTENTE DIRECCION" userId="bc7a8a24-549b-4ba9-a490-b13ce2f06f74" providerId="ADAL" clId="{5F32E582-11EE-490F-832B-06D2560C37DC}" dt="2022-05-13T19:55:16.978" v="1187" actId="478"/>
          <ac:picMkLst>
            <pc:docMk/>
            <pc:sldMk cId="384926787" sldId="331"/>
            <ac:picMk id="8" creationId="{B910BEBE-8C68-0C4A-046A-D7FD1DCE6005}"/>
          </ac:picMkLst>
        </pc:picChg>
        <pc:picChg chg="del">
          <ac:chgData name="EEIE ASISTENTE DIRECCION" userId="bc7a8a24-549b-4ba9-a490-b13ce2f06f74" providerId="ADAL" clId="{5F32E582-11EE-490F-832B-06D2560C37DC}" dt="2022-05-13T19:55:15.201" v="1185" actId="478"/>
          <ac:picMkLst>
            <pc:docMk/>
            <pc:sldMk cId="384926787" sldId="331"/>
            <ac:picMk id="9" creationId="{9273ACF0-AD32-EF32-3767-08A2E64FD49C}"/>
          </ac:picMkLst>
        </pc:picChg>
        <pc:picChg chg="add del mod">
          <ac:chgData name="EEIE ASISTENTE DIRECCION" userId="bc7a8a24-549b-4ba9-a490-b13ce2f06f74" providerId="ADAL" clId="{5F32E582-11EE-490F-832B-06D2560C37DC}" dt="2022-05-13T19:55:47.193" v="1192" actId="478"/>
          <ac:picMkLst>
            <pc:docMk/>
            <pc:sldMk cId="384926787" sldId="331"/>
            <ac:picMk id="11" creationId="{6A7CC12A-CC77-466E-7967-6BB992B59321}"/>
          </ac:picMkLst>
        </pc:picChg>
        <pc:picChg chg="del">
          <ac:chgData name="EEIE ASISTENTE DIRECCION" userId="bc7a8a24-549b-4ba9-a490-b13ce2f06f74" providerId="ADAL" clId="{5F32E582-11EE-490F-832B-06D2560C37DC}" dt="2022-05-13T19:55:15.649" v="1186" actId="478"/>
          <ac:picMkLst>
            <pc:docMk/>
            <pc:sldMk cId="384926787" sldId="331"/>
            <ac:picMk id="13" creationId="{A4BDD074-2247-242B-0660-5405604614FB}"/>
          </ac:picMkLst>
        </pc:picChg>
        <pc:picChg chg="mod">
          <ac:chgData name="EEIE ASISTENTE DIRECCION" userId="bc7a8a24-549b-4ba9-a490-b13ce2f06f74" providerId="ADAL" clId="{5F32E582-11EE-490F-832B-06D2560C37DC}" dt="2022-05-13T19:55:17.466" v="1188"/>
          <ac:picMkLst>
            <pc:docMk/>
            <pc:sldMk cId="384926787" sldId="331"/>
            <ac:picMk id="15" creationId="{FD761796-E48F-A89C-543F-E25B1EFDD20E}"/>
          </ac:picMkLst>
        </pc:picChg>
        <pc:picChg chg="mod">
          <ac:chgData name="EEIE ASISTENTE DIRECCION" userId="bc7a8a24-549b-4ba9-a490-b13ce2f06f74" providerId="ADAL" clId="{5F32E582-11EE-490F-832B-06D2560C37DC}" dt="2022-05-13T19:55:17.466" v="1188"/>
          <ac:picMkLst>
            <pc:docMk/>
            <pc:sldMk cId="384926787" sldId="331"/>
            <ac:picMk id="18" creationId="{26FEAAED-4B4E-2F7F-4ACB-9E3501949745}"/>
          </ac:picMkLst>
        </pc:picChg>
        <pc:picChg chg="mod">
          <ac:chgData name="EEIE ASISTENTE DIRECCION" userId="bc7a8a24-549b-4ba9-a490-b13ce2f06f74" providerId="ADAL" clId="{5F32E582-11EE-490F-832B-06D2560C37DC}" dt="2022-05-13T19:56:06.959" v="1195"/>
          <ac:picMkLst>
            <pc:docMk/>
            <pc:sldMk cId="384926787" sldId="331"/>
            <ac:picMk id="21" creationId="{71884BCA-1FB1-2476-5222-1DAC871F54B0}"/>
          </ac:picMkLst>
        </pc:picChg>
        <pc:picChg chg="add mod">
          <ac:chgData name="EEIE ASISTENTE DIRECCION" userId="bc7a8a24-549b-4ba9-a490-b13ce2f06f74" providerId="ADAL" clId="{5F32E582-11EE-490F-832B-06D2560C37DC}" dt="2022-05-13T20:02:05.866" v="1303" actId="1076"/>
          <ac:picMkLst>
            <pc:docMk/>
            <pc:sldMk cId="384926787" sldId="331"/>
            <ac:picMk id="23" creationId="{E50F1663-ABB1-F185-9137-CCAD0664191A}"/>
          </ac:picMkLst>
        </pc:picChg>
        <pc:picChg chg="add mod">
          <ac:chgData name="EEIE ASISTENTE DIRECCION" userId="bc7a8a24-549b-4ba9-a490-b13ce2f06f74" providerId="ADAL" clId="{5F32E582-11EE-490F-832B-06D2560C37DC}" dt="2022-05-13T20:02:08.377" v="1304" actId="1076"/>
          <ac:picMkLst>
            <pc:docMk/>
            <pc:sldMk cId="384926787" sldId="331"/>
            <ac:picMk id="24" creationId="{20F29021-C2C2-25FA-2CDE-45BD83941B14}"/>
          </ac:picMkLst>
        </pc:picChg>
        <pc:picChg chg="add mod">
          <ac:chgData name="EEIE ASISTENTE DIRECCION" userId="bc7a8a24-549b-4ba9-a490-b13ce2f06f74" providerId="ADAL" clId="{5F32E582-11EE-490F-832B-06D2560C37DC}" dt="2022-05-13T20:02:10.626" v="1305" actId="1076"/>
          <ac:picMkLst>
            <pc:docMk/>
            <pc:sldMk cId="384926787" sldId="331"/>
            <ac:picMk id="25" creationId="{7DD3D29B-6EA1-6249-1836-74806EC71A58}"/>
          </ac:picMkLst>
        </pc:picChg>
        <pc:picChg chg="add del mod">
          <ac:chgData name="EEIE ASISTENTE DIRECCION" userId="bc7a8a24-549b-4ba9-a490-b13ce2f06f74" providerId="ADAL" clId="{5F32E582-11EE-490F-832B-06D2560C37DC}" dt="2022-05-13T20:02:03.220" v="1301" actId="478"/>
          <ac:picMkLst>
            <pc:docMk/>
            <pc:sldMk cId="384926787" sldId="331"/>
            <ac:picMk id="26" creationId="{CA0AFCC0-A93F-66CE-BE60-1D7CE7701BDD}"/>
          </ac:picMkLst>
        </pc:picChg>
        <pc:picChg chg="add del mod">
          <ac:chgData name="EEIE ASISTENTE DIRECCION" userId="bc7a8a24-549b-4ba9-a490-b13ce2f06f74" providerId="ADAL" clId="{5F32E582-11EE-490F-832B-06D2560C37DC}" dt="2022-05-13T20:02:01.616" v="1300" actId="478"/>
          <ac:picMkLst>
            <pc:docMk/>
            <pc:sldMk cId="384926787" sldId="331"/>
            <ac:picMk id="27" creationId="{ED2A5F8E-33DA-1B9E-AB10-C864FD95640F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28" creationId="{015BE3E1-FCA4-A2D9-BB97-1A5F214EDC1C}"/>
          </ac:picMkLst>
        </pc:picChg>
        <pc:picChg chg="add del mod">
          <ac:chgData name="EEIE ASISTENTE DIRECCION" userId="bc7a8a24-549b-4ba9-a490-b13ce2f06f74" providerId="ADAL" clId="{5F32E582-11EE-490F-832B-06D2560C37DC}" dt="2022-05-13T20:02:01.107" v="1299" actId="478"/>
          <ac:picMkLst>
            <pc:docMk/>
            <pc:sldMk cId="384926787" sldId="331"/>
            <ac:picMk id="29" creationId="{BA9003F3-D858-43AD-9C0B-264B3814940F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30" creationId="{00A2B648-1EC4-D253-3327-0D7980C86B84}"/>
          </ac:picMkLst>
        </pc:picChg>
        <pc:picChg chg="add del mod">
          <ac:chgData name="EEIE ASISTENTE DIRECCION" userId="bc7a8a24-549b-4ba9-a490-b13ce2f06f74" providerId="ADAL" clId="{5F32E582-11EE-490F-832B-06D2560C37DC}" dt="2022-05-13T20:01:55.828" v="1297" actId="478"/>
          <ac:picMkLst>
            <pc:docMk/>
            <pc:sldMk cId="384926787" sldId="331"/>
            <ac:picMk id="31" creationId="{FB396E6D-D15A-11D3-F811-BC3389FE7E7E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32" creationId="{73B469D3-945F-62C7-4B65-57340FD34F9D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33" creationId="{D646B2C6-B047-C3B6-0C18-21C7C2B2B1D0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34" creationId="{8F6EB693-5F5A-395C-6C29-C2EB48483C49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35" creationId="{3BF91397-B922-E305-D16F-4EA0C993F754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36" creationId="{1F9E4B41-A02F-2298-FD0D-40E9AA3E05FF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37" creationId="{F63DED23-4F0A-3602-F01A-C316FAFA03BF}"/>
          </ac:picMkLst>
        </pc:picChg>
        <pc:picChg chg="add del mod">
          <ac:chgData name="EEIE ASISTENTE DIRECCION" userId="bc7a8a24-549b-4ba9-a490-b13ce2f06f74" providerId="ADAL" clId="{5F32E582-11EE-490F-832B-06D2560C37DC}" dt="2022-05-13T20:02:04.401" v="1302" actId="478"/>
          <ac:picMkLst>
            <pc:docMk/>
            <pc:sldMk cId="384926787" sldId="331"/>
            <ac:picMk id="38" creationId="{2C8AC388-229A-1778-4BAC-639E3B5350D9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39" creationId="{21EA9A85-8130-C0DB-8B57-A4124A23AABD}"/>
          </ac:picMkLst>
        </pc:picChg>
        <pc:picChg chg="add del mod">
          <ac:chgData name="EEIE ASISTENTE DIRECCION" userId="bc7a8a24-549b-4ba9-a490-b13ce2f06f74" providerId="ADAL" clId="{5F32E582-11EE-490F-832B-06D2560C37DC}" dt="2022-05-13T20:02:13.380" v="1306" actId="478"/>
          <ac:picMkLst>
            <pc:docMk/>
            <pc:sldMk cId="384926787" sldId="331"/>
            <ac:picMk id="40" creationId="{B5C1ADE1-4BD2-EC19-CCF5-4E459C0A5D75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41" creationId="{CE47B677-6B24-F8F1-6410-EE61B737B742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42" creationId="{6C84B8A6-AC0A-9A63-210A-1BA4EE76DAB6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43" creationId="{63100B5B-E46D-5BD4-DF63-AA0E211A8431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44" creationId="{63AAB932-C901-4BBC-33B5-A15EB4DC9860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45" creationId="{FD6B79DB-D6A8-946D-858C-70FEE3A570FB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46" creationId="{4D029B18-1C89-791E-8FAD-03CE46FB085E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47" creationId="{A1142A59-7405-5630-744D-922A9881AEF5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48" creationId="{CD7BC931-EAE5-495C-BD95-48CA81A1291B}"/>
          </ac:picMkLst>
        </pc:picChg>
        <pc:picChg chg="add mod">
          <ac:chgData name="EEIE ASISTENTE DIRECCION" userId="bc7a8a24-549b-4ba9-a490-b13ce2f06f74" providerId="ADAL" clId="{5F32E582-11EE-490F-832B-06D2560C37DC}" dt="2022-05-13T20:01:26.961" v="1292"/>
          <ac:picMkLst>
            <pc:docMk/>
            <pc:sldMk cId="384926787" sldId="331"/>
            <ac:picMk id="49" creationId="{4F81BDAB-2942-64FA-AA11-E62B069F45C5}"/>
          </ac:picMkLst>
        </pc:picChg>
        <pc:picChg chg="add del mod">
          <ac:chgData name="EEIE ASISTENTE DIRECCION" userId="bc7a8a24-549b-4ba9-a490-b13ce2f06f74" providerId="ADAL" clId="{5F32E582-11EE-490F-832B-06D2560C37DC}" dt="2022-05-13T20:01:58.913" v="1298" actId="1076"/>
          <ac:picMkLst>
            <pc:docMk/>
            <pc:sldMk cId="384926787" sldId="331"/>
            <ac:picMk id="50" creationId="{695C19DC-9B7B-3E7C-E068-FA4393C46082}"/>
          </ac:picMkLst>
        </pc:picChg>
      </pc:sldChg>
      <pc:sldChg chg="addSp delSp modSp add mod">
        <pc:chgData name="EEIE ASISTENTE DIRECCION" userId="bc7a8a24-549b-4ba9-a490-b13ce2f06f74" providerId="ADAL" clId="{5F32E582-11EE-490F-832B-06D2560C37DC}" dt="2022-05-13T20:01:16.493" v="1291"/>
        <pc:sldMkLst>
          <pc:docMk/>
          <pc:sldMk cId="3831535169" sldId="332"/>
        </pc:sldMkLst>
        <pc:spChg chg="mod">
          <ac:chgData name="EEIE ASISTENTE DIRECCION" userId="bc7a8a24-549b-4ba9-a490-b13ce2f06f74" providerId="ADAL" clId="{5F32E582-11EE-490F-832B-06D2560C37DC}" dt="2022-05-13T19:57:03.748" v="1232" actId="20577"/>
          <ac:spMkLst>
            <pc:docMk/>
            <pc:sldMk cId="3831535169" sldId="332"/>
            <ac:spMk id="7" creationId="{BE0423D1-4962-E7A8-BA8B-D88117E879A3}"/>
          </ac:spMkLst>
        </pc:spChg>
        <pc:spChg chg="add mod">
          <ac:chgData name="EEIE ASISTENTE DIRECCION" userId="bc7a8a24-549b-4ba9-a490-b13ce2f06f74" providerId="ADAL" clId="{5F32E582-11EE-490F-832B-06D2560C37DC}" dt="2022-05-13T19:57:27.323" v="1235" actId="1076"/>
          <ac:spMkLst>
            <pc:docMk/>
            <pc:sldMk cId="3831535169" sldId="332"/>
            <ac:spMk id="11" creationId="{1B7CE5BA-705B-9158-1E07-8912E31BCF18}"/>
          </ac:spMkLst>
        </pc:spChg>
        <pc:spChg chg="mod">
          <ac:chgData name="EEIE ASISTENTE DIRECCION" userId="bc7a8a24-549b-4ba9-a490-b13ce2f06f74" providerId="ADAL" clId="{5F32E582-11EE-490F-832B-06D2560C37DC}" dt="2022-05-13T19:57:23.070" v="1234"/>
          <ac:spMkLst>
            <pc:docMk/>
            <pc:sldMk cId="3831535169" sldId="332"/>
            <ac:spMk id="14" creationId="{2AD86EE0-267F-6037-0D41-54700082ED2C}"/>
          </ac:spMkLst>
        </pc:spChg>
        <pc:spChg chg="add mod">
          <ac:chgData name="EEIE ASISTENTE DIRECCION" userId="bc7a8a24-549b-4ba9-a490-b13ce2f06f74" providerId="ADAL" clId="{5F32E582-11EE-490F-832B-06D2560C37DC}" dt="2022-05-13T19:57:27.323" v="1235" actId="1076"/>
          <ac:spMkLst>
            <pc:docMk/>
            <pc:sldMk cId="3831535169" sldId="332"/>
            <ac:spMk id="23" creationId="{DA5B79C9-178B-FCE5-8A11-C19A62FC3C21}"/>
          </ac:spMkLst>
        </pc:spChg>
        <pc:spChg chg="add mod">
          <ac:chgData name="EEIE ASISTENTE DIRECCION" userId="bc7a8a24-549b-4ba9-a490-b13ce2f06f74" providerId="ADAL" clId="{5F32E582-11EE-490F-832B-06D2560C37DC}" dt="2022-05-13T19:57:27.323" v="1235" actId="1076"/>
          <ac:spMkLst>
            <pc:docMk/>
            <pc:sldMk cId="3831535169" sldId="332"/>
            <ac:spMk id="24" creationId="{C8054C26-76A7-EE7C-6E17-63642A42A6FE}"/>
          </ac:spMkLst>
        </pc:spChg>
        <pc:grpChg chg="add mod">
          <ac:chgData name="EEIE ASISTENTE DIRECCION" userId="bc7a8a24-549b-4ba9-a490-b13ce2f06f74" providerId="ADAL" clId="{5F32E582-11EE-490F-832B-06D2560C37DC}" dt="2022-05-13T19:57:34.890" v="1237" actId="1076"/>
          <ac:grpSpMkLst>
            <pc:docMk/>
            <pc:sldMk cId="3831535169" sldId="332"/>
            <ac:grpSpMk id="12" creationId="{5427978E-52AF-2BC3-195D-E974434B7558}"/>
          </ac:grpSpMkLst>
        </pc:grpChg>
        <pc:grpChg chg="del">
          <ac:chgData name="EEIE ASISTENTE DIRECCION" userId="bc7a8a24-549b-4ba9-a490-b13ce2f06f74" providerId="ADAL" clId="{5F32E582-11EE-490F-832B-06D2560C37DC}" dt="2022-05-13T19:57:22.119" v="1233" actId="478"/>
          <ac:grpSpMkLst>
            <pc:docMk/>
            <pc:sldMk cId="3831535169" sldId="332"/>
            <ac:grpSpMk id="17" creationId="{C75A3556-0195-DD86-6C10-84F0555E22A7}"/>
          </ac:grpSpMkLst>
        </pc:grpChg>
        <pc:grpChg chg="del">
          <ac:chgData name="EEIE ASISTENTE DIRECCION" userId="bc7a8a24-549b-4ba9-a490-b13ce2f06f74" providerId="ADAL" clId="{5F32E582-11EE-490F-832B-06D2560C37DC}" dt="2022-05-13T19:57:22.119" v="1233" actId="478"/>
          <ac:grpSpMkLst>
            <pc:docMk/>
            <pc:sldMk cId="3831535169" sldId="332"/>
            <ac:grpSpMk id="20" creationId="{259C2639-5550-1198-93C1-1B16DD9D7B0D}"/>
          </ac:grpSpMkLst>
        </pc:grpChg>
        <pc:graphicFrameChg chg="add mod">
          <ac:chgData name="EEIE ASISTENTE DIRECCION" userId="bc7a8a24-549b-4ba9-a490-b13ce2f06f74" providerId="ADAL" clId="{5F32E582-11EE-490F-832B-06D2560C37DC}" dt="2022-05-13T19:57:30.146" v="1236" actId="1076"/>
          <ac:graphicFrameMkLst>
            <pc:docMk/>
            <pc:sldMk cId="3831535169" sldId="332"/>
            <ac:graphicFrameMk id="15" creationId="{9CFBFD86-5F93-C25C-2083-71D3A8D99AC9}"/>
          </ac:graphicFrameMkLst>
        </pc:graphicFrameChg>
        <pc:picChg chg="add mod">
          <ac:chgData name="EEIE ASISTENTE DIRECCION" userId="bc7a8a24-549b-4ba9-a490-b13ce2f06f74" providerId="ADAL" clId="{5F32E582-11EE-490F-832B-06D2560C37DC}" dt="2022-05-13T19:57:27.323" v="1235" actId="1076"/>
          <ac:picMkLst>
            <pc:docMk/>
            <pc:sldMk cId="3831535169" sldId="332"/>
            <ac:picMk id="10" creationId="{5414A1D7-14D4-02B1-5CCB-87D6C8B9D51B}"/>
          </ac:picMkLst>
        </pc:picChg>
        <pc:picChg chg="mod">
          <ac:chgData name="EEIE ASISTENTE DIRECCION" userId="bc7a8a24-549b-4ba9-a490-b13ce2f06f74" providerId="ADAL" clId="{5F32E582-11EE-490F-832B-06D2560C37DC}" dt="2022-05-13T19:57:23.070" v="1234"/>
          <ac:picMkLst>
            <pc:docMk/>
            <pc:sldMk cId="3831535169" sldId="332"/>
            <ac:picMk id="13" creationId="{8683D3B6-9B58-8002-E0F3-78BB9ECF6106}"/>
          </ac:picMkLst>
        </pc:picChg>
        <pc:picChg chg="add mod">
          <ac:chgData name="EEIE ASISTENTE DIRECCION" userId="bc7a8a24-549b-4ba9-a490-b13ce2f06f74" providerId="ADAL" clId="{5F32E582-11EE-490F-832B-06D2560C37DC}" dt="2022-05-13T19:57:27.323" v="1235" actId="1076"/>
          <ac:picMkLst>
            <pc:docMk/>
            <pc:sldMk cId="3831535169" sldId="332"/>
            <ac:picMk id="16" creationId="{450CC9B1-0D46-5359-FDC2-2125E6F5A7EA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25" creationId="{08A0BE26-3351-84B7-C12D-18DF47BA3E25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26" creationId="{73FD927E-353B-3FF3-2646-87E9CD6B6B15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27" creationId="{7E82AAE1-F28F-D053-B858-832D71311E83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28" creationId="{B7C43A18-7E0C-B644-98A7-9845B71C0BF6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29" creationId="{100F5CA0-A075-E505-0A03-5D35EEA8D8C9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30" creationId="{8937E748-BA44-DDFC-0E13-55342F30DA8F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31" creationId="{EFC46A1C-5256-95E7-110D-99B440B1B710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32" creationId="{3973A272-4E25-7704-5FF0-EFE02F440E8A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33" creationId="{22F17E2F-BC46-318B-7ABE-498474166687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34" creationId="{05C30FB3-13F5-7333-6EDC-7690F8CDB9CD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35" creationId="{15C78D7F-2663-F90A-9519-087C7ED88087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36" creationId="{51D8D65D-5D6F-8F23-5D52-D7FF5AD0C45B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37" creationId="{0C6971DC-AD50-E001-F3EC-6052BF317767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38" creationId="{57189B28-7760-22CE-8169-8DA3CB94D186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39" creationId="{87FC3D35-168F-4D40-8630-B748AC24649A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40" creationId="{F11CCFB4-9FF7-7A2D-F00C-B5F41EF33578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41" creationId="{3B1C22BE-64B5-CED2-51C3-D40E5EF2519B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42" creationId="{4F685FFF-33B3-7DB6-2160-1BDC7379DC37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43" creationId="{91164E06-84AA-1397-4231-24AB2CD8952A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44" creationId="{C7EB2399-C2E1-17A4-2817-E50051BD3A44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45" creationId="{FECC6AF5-38A2-D252-0C86-796C3BE8372F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46" creationId="{D4C3A6B7-1FE6-FB92-D3B4-38E516E156BD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47" creationId="{F285A6FE-0F35-A1DC-D5DE-A00D82E24C99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48" creationId="{7B7B80CF-558B-32C9-069E-592BB7D8E767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49" creationId="{98BAF8DE-8B1B-E96C-1551-11316063CC7B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50" creationId="{2C015EA8-DCA7-3EDF-2CB1-38D2C70C4710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51" creationId="{BCE60A5B-E1CE-E6C5-BB3B-D8A74E5AA6E8}"/>
          </ac:picMkLst>
        </pc:picChg>
        <pc:picChg chg="add del mod">
          <ac:chgData name="EEIE ASISTENTE DIRECCION" userId="bc7a8a24-549b-4ba9-a490-b13ce2f06f74" providerId="ADAL" clId="{5F32E582-11EE-490F-832B-06D2560C37DC}" dt="2022-05-13T20:01:16.493" v="1291"/>
          <ac:picMkLst>
            <pc:docMk/>
            <pc:sldMk cId="3831535169" sldId="332"/>
            <ac:picMk id="52" creationId="{2CCB9D80-7D2C-BCD7-A4A3-152FD2FB9817}"/>
          </ac:picMkLst>
        </pc:picChg>
      </pc:sldChg>
      <pc:sldChg chg="addSp delSp modSp add mod">
        <pc:chgData name="EEIE ASISTENTE DIRECCION" userId="bc7a8a24-549b-4ba9-a490-b13ce2f06f74" providerId="ADAL" clId="{5F32E582-11EE-490F-832B-06D2560C37DC}" dt="2022-05-13T20:02:59.602" v="1310"/>
        <pc:sldMkLst>
          <pc:docMk/>
          <pc:sldMk cId="398867329" sldId="333"/>
        </pc:sldMkLst>
        <pc:spChg chg="mod">
          <ac:chgData name="EEIE ASISTENTE DIRECCION" userId="bc7a8a24-549b-4ba9-a490-b13ce2f06f74" providerId="ADAL" clId="{5F32E582-11EE-490F-832B-06D2560C37DC}" dt="2022-05-13T19:58:33.303" v="1251" actId="20577"/>
          <ac:spMkLst>
            <pc:docMk/>
            <pc:sldMk cId="398867329" sldId="333"/>
            <ac:spMk id="7" creationId="{BE0423D1-4962-E7A8-BA8B-D88117E879A3}"/>
          </ac:spMkLst>
        </pc:spChg>
        <pc:spChg chg="del">
          <ac:chgData name="EEIE ASISTENTE DIRECCION" userId="bc7a8a24-549b-4ba9-a490-b13ce2f06f74" providerId="ADAL" clId="{5F32E582-11EE-490F-832B-06D2560C37DC}" dt="2022-05-13T19:58:08.810" v="1239" actId="478"/>
          <ac:spMkLst>
            <pc:docMk/>
            <pc:sldMk cId="398867329" sldId="333"/>
            <ac:spMk id="11" creationId="{1B7CE5BA-705B-9158-1E07-8912E31BCF18}"/>
          </ac:spMkLst>
        </pc:spChg>
        <pc:spChg chg="add del mod">
          <ac:chgData name="EEIE ASISTENTE DIRECCION" userId="bc7a8a24-549b-4ba9-a490-b13ce2f06f74" providerId="ADAL" clId="{5F32E582-11EE-490F-832B-06D2560C37DC}" dt="2022-05-13T19:58:29.500" v="1249"/>
          <ac:spMkLst>
            <pc:docMk/>
            <pc:sldMk cId="398867329" sldId="333"/>
            <ac:spMk id="17" creationId="{4D7897A1-E7AE-09E9-3A4E-A3FAA32A85F0}"/>
          </ac:spMkLst>
        </pc:spChg>
        <pc:spChg chg="add del mod">
          <ac:chgData name="EEIE ASISTENTE DIRECCION" userId="bc7a8a24-549b-4ba9-a490-b13ce2f06f74" providerId="ADAL" clId="{5F32E582-11EE-490F-832B-06D2560C37DC}" dt="2022-05-13T20:00:13.944" v="1277" actId="21"/>
          <ac:spMkLst>
            <pc:docMk/>
            <pc:sldMk cId="398867329" sldId="333"/>
            <ac:spMk id="18" creationId="{5B868E22-8710-9A0A-6387-F5BD25A6EC2C}"/>
          </ac:spMkLst>
        </pc:spChg>
        <pc:spChg chg="add del mod">
          <ac:chgData name="EEIE ASISTENTE DIRECCION" userId="bc7a8a24-549b-4ba9-a490-b13ce2f06f74" providerId="ADAL" clId="{5F32E582-11EE-490F-832B-06D2560C37DC}" dt="2022-05-13T19:59:42.052" v="1269" actId="478"/>
          <ac:spMkLst>
            <pc:docMk/>
            <pc:sldMk cId="398867329" sldId="333"/>
            <ac:spMk id="19" creationId="{58F37F21-0035-97B7-7625-04ED612463F6}"/>
          </ac:spMkLst>
        </pc:spChg>
        <pc:spChg chg="add del mod">
          <ac:chgData name="EEIE ASISTENTE DIRECCION" userId="bc7a8a24-549b-4ba9-a490-b13ce2f06f74" providerId="ADAL" clId="{5F32E582-11EE-490F-832B-06D2560C37DC}" dt="2022-05-13T19:59:42.593" v="1270" actId="478"/>
          <ac:spMkLst>
            <pc:docMk/>
            <pc:sldMk cId="398867329" sldId="333"/>
            <ac:spMk id="20" creationId="{979A8347-76AB-0335-996F-B69F61E2CD57}"/>
          </ac:spMkLst>
        </pc:spChg>
        <pc:spChg chg="add del mod">
          <ac:chgData name="EEIE ASISTENTE DIRECCION" userId="bc7a8a24-549b-4ba9-a490-b13ce2f06f74" providerId="ADAL" clId="{5F32E582-11EE-490F-832B-06D2560C37DC}" dt="2022-05-13T19:59:43.681" v="1271" actId="478"/>
          <ac:spMkLst>
            <pc:docMk/>
            <pc:sldMk cId="398867329" sldId="333"/>
            <ac:spMk id="21" creationId="{B99A80AF-DBE3-7896-F1B3-957411826B6F}"/>
          </ac:spMkLst>
        </pc:spChg>
        <pc:spChg chg="add del mod">
          <ac:chgData name="EEIE ASISTENTE DIRECCION" userId="bc7a8a24-549b-4ba9-a490-b13ce2f06f74" providerId="ADAL" clId="{5F32E582-11EE-490F-832B-06D2560C37DC}" dt="2022-05-13T19:59:45.794" v="1272" actId="478"/>
          <ac:spMkLst>
            <pc:docMk/>
            <pc:sldMk cId="398867329" sldId="333"/>
            <ac:spMk id="22" creationId="{290A8D2B-DFB5-B75A-D75A-CFFEC227519F}"/>
          </ac:spMkLst>
        </pc:spChg>
        <pc:spChg chg="del">
          <ac:chgData name="EEIE ASISTENTE DIRECCION" userId="bc7a8a24-549b-4ba9-a490-b13ce2f06f74" providerId="ADAL" clId="{5F32E582-11EE-490F-832B-06D2560C37DC}" dt="2022-05-13T19:58:08.810" v="1239" actId="478"/>
          <ac:spMkLst>
            <pc:docMk/>
            <pc:sldMk cId="398867329" sldId="333"/>
            <ac:spMk id="23" creationId="{DA5B79C9-178B-FCE5-8A11-C19A62FC3C21}"/>
          </ac:spMkLst>
        </pc:spChg>
        <pc:spChg chg="del">
          <ac:chgData name="EEIE ASISTENTE DIRECCION" userId="bc7a8a24-549b-4ba9-a490-b13ce2f06f74" providerId="ADAL" clId="{5F32E582-11EE-490F-832B-06D2560C37DC}" dt="2022-05-13T19:58:08.810" v="1239" actId="478"/>
          <ac:spMkLst>
            <pc:docMk/>
            <pc:sldMk cId="398867329" sldId="333"/>
            <ac:spMk id="24" creationId="{C8054C26-76A7-EE7C-6E17-63642A42A6FE}"/>
          </ac:spMkLst>
        </pc:spChg>
        <pc:spChg chg="add mod">
          <ac:chgData name="EEIE ASISTENTE DIRECCION" userId="bc7a8a24-549b-4ba9-a490-b13ce2f06f74" providerId="ADAL" clId="{5F32E582-11EE-490F-832B-06D2560C37DC}" dt="2022-05-13T20:00:40.057" v="1289" actId="1076"/>
          <ac:spMkLst>
            <pc:docMk/>
            <pc:sldMk cId="398867329" sldId="333"/>
            <ac:spMk id="25" creationId="{9E7FDF78-57EF-5458-89A6-0B6F725B7EFC}"/>
          </ac:spMkLst>
        </pc:spChg>
        <pc:grpChg chg="del">
          <ac:chgData name="EEIE ASISTENTE DIRECCION" userId="bc7a8a24-549b-4ba9-a490-b13ce2f06f74" providerId="ADAL" clId="{5F32E582-11EE-490F-832B-06D2560C37DC}" dt="2022-05-13T19:58:08.810" v="1239" actId="478"/>
          <ac:grpSpMkLst>
            <pc:docMk/>
            <pc:sldMk cId="398867329" sldId="333"/>
            <ac:grpSpMk id="12" creationId="{5427978E-52AF-2BC3-195D-E974434B7558}"/>
          </ac:grpSpMkLst>
        </pc:grpChg>
        <pc:graphicFrameChg chg="add mod modGraphic">
          <ac:chgData name="EEIE ASISTENTE DIRECCION" userId="bc7a8a24-549b-4ba9-a490-b13ce2f06f74" providerId="ADAL" clId="{5F32E582-11EE-490F-832B-06D2560C37DC}" dt="2022-05-13T20:02:36.228" v="1308" actId="1076"/>
          <ac:graphicFrameMkLst>
            <pc:docMk/>
            <pc:sldMk cId="398867329" sldId="333"/>
            <ac:graphicFrameMk id="2" creationId="{D8B48FFB-C283-B1CE-A305-AF7EF7E11DFA}"/>
          </ac:graphicFrameMkLst>
        </pc:graphicFrameChg>
        <pc:graphicFrameChg chg="del">
          <ac:chgData name="EEIE ASISTENTE DIRECCION" userId="bc7a8a24-549b-4ba9-a490-b13ce2f06f74" providerId="ADAL" clId="{5F32E582-11EE-490F-832B-06D2560C37DC}" dt="2022-05-13T19:58:08.810" v="1239" actId="478"/>
          <ac:graphicFrameMkLst>
            <pc:docMk/>
            <pc:sldMk cId="398867329" sldId="333"/>
            <ac:graphicFrameMk id="15" creationId="{9CFBFD86-5F93-C25C-2083-71D3A8D99AC9}"/>
          </ac:graphicFrameMkLst>
        </pc:graphicFrameChg>
        <pc:picChg chg="del">
          <ac:chgData name="EEIE ASISTENTE DIRECCION" userId="bc7a8a24-549b-4ba9-a490-b13ce2f06f74" providerId="ADAL" clId="{5F32E582-11EE-490F-832B-06D2560C37DC}" dt="2022-05-13T19:58:08.810" v="1239" actId="478"/>
          <ac:picMkLst>
            <pc:docMk/>
            <pc:sldMk cId="398867329" sldId="333"/>
            <ac:picMk id="10" creationId="{5414A1D7-14D4-02B1-5CCB-87D6C8B9D51B}"/>
          </ac:picMkLst>
        </pc:picChg>
        <pc:picChg chg="del">
          <ac:chgData name="EEIE ASISTENTE DIRECCION" userId="bc7a8a24-549b-4ba9-a490-b13ce2f06f74" providerId="ADAL" clId="{5F32E582-11EE-490F-832B-06D2560C37DC}" dt="2022-05-13T19:58:08.810" v="1239" actId="478"/>
          <ac:picMkLst>
            <pc:docMk/>
            <pc:sldMk cId="398867329" sldId="333"/>
            <ac:picMk id="16" creationId="{450CC9B1-0D46-5359-FDC2-2125E6F5A7EA}"/>
          </ac:picMkLst>
        </pc:picChg>
        <pc:picChg chg="add del mod">
          <ac:chgData name="EEIE ASISTENTE DIRECCION" userId="bc7a8a24-549b-4ba9-a490-b13ce2f06f74" providerId="ADAL" clId="{5F32E582-11EE-490F-832B-06D2560C37DC}" dt="2022-05-13T20:02:59.602" v="1310"/>
          <ac:picMkLst>
            <pc:docMk/>
            <pc:sldMk cId="398867329" sldId="333"/>
            <ac:picMk id="26" creationId="{F6FABC75-23EF-C8AC-6F01-B08761A85FB5}"/>
          </ac:picMkLst>
        </pc:picChg>
        <pc:picChg chg="add del mod">
          <ac:chgData name="EEIE ASISTENTE DIRECCION" userId="bc7a8a24-549b-4ba9-a490-b13ce2f06f74" providerId="ADAL" clId="{5F32E582-11EE-490F-832B-06D2560C37DC}" dt="2022-05-13T20:02:59.602" v="1310"/>
          <ac:picMkLst>
            <pc:docMk/>
            <pc:sldMk cId="398867329" sldId="333"/>
            <ac:picMk id="27" creationId="{C0424464-82A4-B997-66A9-5DDE23DCE029}"/>
          </ac:picMkLst>
        </pc:picChg>
        <pc:picChg chg="add del mod">
          <ac:chgData name="EEIE ASISTENTE DIRECCION" userId="bc7a8a24-549b-4ba9-a490-b13ce2f06f74" providerId="ADAL" clId="{5F32E582-11EE-490F-832B-06D2560C37DC}" dt="2022-05-13T20:02:59.602" v="1310"/>
          <ac:picMkLst>
            <pc:docMk/>
            <pc:sldMk cId="398867329" sldId="333"/>
            <ac:picMk id="28" creationId="{549AE9C0-03C1-DC8B-3590-A6BFC8799193}"/>
          </ac:picMkLst>
        </pc:picChg>
        <pc:picChg chg="add del mod">
          <ac:chgData name="EEIE ASISTENTE DIRECCION" userId="bc7a8a24-549b-4ba9-a490-b13ce2f06f74" providerId="ADAL" clId="{5F32E582-11EE-490F-832B-06D2560C37DC}" dt="2022-05-13T20:02:59.602" v="1310"/>
          <ac:picMkLst>
            <pc:docMk/>
            <pc:sldMk cId="398867329" sldId="333"/>
            <ac:picMk id="29" creationId="{57D0A74D-F308-3744-D657-76257909BB78}"/>
          </ac:picMkLst>
        </pc:picChg>
        <pc:picChg chg="add del mod">
          <ac:chgData name="EEIE ASISTENTE DIRECCION" userId="bc7a8a24-549b-4ba9-a490-b13ce2f06f74" providerId="ADAL" clId="{5F32E582-11EE-490F-832B-06D2560C37DC}" dt="2022-05-13T20:02:59.602" v="1310"/>
          <ac:picMkLst>
            <pc:docMk/>
            <pc:sldMk cId="398867329" sldId="333"/>
            <ac:picMk id="30" creationId="{649C88E3-CA80-90B9-BB6A-9CC61A65CAE1}"/>
          </ac:picMkLst>
        </pc:picChg>
        <pc:picChg chg="add del mod">
          <ac:chgData name="EEIE ASISTENTE DIRECCION" userId="bc7a8a24-549b-4ba9-a490-b13ce2f06f74" providerId="ADAL" clId="{5F32E582-11EE-490F-832B-06D2560C37DC}" dt="2022-05-13T20:02:59.602" v="1310"/>
          <ac:picMkLst>
            <pc:docMk/>
            <pc:sldMk cId="398867329" sldId="333"/>
            <ac:picMk id="31" creationId="{B0FE49BD-234B-BCDC-4A54-1B93A1F770D1}"/>
          </ac:picMkLst>
        </pc:picChg>
        <pc:picChg chg="add del mod">
          <ac:chgData name="EEIE ASISTENTE DIRECCION" userId="bc7a8a24-549b-4ba9-a490-b13ce2f06f74" providerId="ADAL" clId="{5F32E582-11EE-490F-832B-06D2560C37DC}" dt="2022-05-13T20:02:59.602" v="1310"/>
          <ac:picMkLst>
            <pc:docMk/>
            <pc:sldMk cId="398867329" sldId="333"/>
            <ac:picMk id="32" creationId="{0AE2CB5C-4129-7CB2-FC18-7626D08F50AD}"/>
          </ac:picMkLst>
        </pc:picChg>
      </pc:sldChg>
    </pc:docChg>
  </pc:docChgLst>
  <pc:docChgLst>
    <pc:chgData name="EEIE ASISTENTE DIRECCION" userId="bc7a8a24-549b-4ba9-a490-b13ce2f06f74" providerId="ADAL" clId="{A1993DEC-45E6-45E7-B54E-60F5C6833565}"/>
    <pc:docChg chg="modSld">
      <pc:chgData name="EEIE ASISTENTE DIRECCION" userId="bc7a8a24-549b-4ba9-a490-b13ce2f06f74" providerId="ADAL" clId="{A1993DEC-45E6-45E7-B54E-60F5C6833565}" dt="2020-09-07T19:09:35.157" v="64" actId="20577"/>
      <pc:docMkLst>
        <pc:docMk/>
      </pc:docMkLst>
      <pc:sldChg chg="modSp">
        <pc:chgData name="EEIE ASISTENTE DIRECCION" userId="bc7a8a24-549b-4ba9-a490-b13ce2f06f74" providerId="ADAL" clId="{A1993DEC-45E6-45E7-B54E-60F5C6833565}" dt="2020-09-07T19:09:35.157" v="64" actId="20577"/>
        <pc:sldMkLst>
          <pc:docMk/>
          <pc:sldMk cId="3135248174" sldId="294"/>
        </pc:sldMkLst>
        <pc:spChg chg="mod">
          <ac:chgData name="EEIE ASISTENTE DIRECCION" userId="bc7a8a24-549b-4ba9-a490-b13ce2f06f74" providerId="ADAL" clId="{A1993DEC-45E6-45E7-B54E-60F5C6833565}" dt="2020-09-07T19:09:35.157" v="64" actId="20577"/>
          <ac:spMkLst>
            <pc:docMk/>
            <pc:sldMk cId="3135248174" sldId="294"/>
            <ac:spMk id="6" creationId="{967434A8-AFAB-4C1B-9121-A36CEFD12660}"/>
          </ac:spMkLst>
        </pc:spChg>
      </pc:sldChg>
      <pc:sldChg chg="modSp">
        <pc:chgData name="EEIE ASISTENTE DIRECCION" userId="bc7a8a24-549b-4ba9-a490-b13ce2f06f74" providerId="ADAL" clId="{A1993DEC-45E6-45E7-B54E-60F5C6833565}" dt="2020-09-07T18:55:48.799" v="22" actId="20577"/>
        <pc:sldMkLst>
          <pc:docMk/>
          <pc:sldMk cId="3375721517" sldId="301"/>
        </pc:sldMkLst>
        <pc:spChg chg="mod">
          <ac:chgData name="EEIE ASISTENTE DIRECCION" userId="bc7a8a24-549b-4ba9-a490-b13ce2f06f74" providerId="ADAL" clId="{A1993DEC-45E6-45E7-B54E-60F5C6833565}" dt="2020-09-07T18:55:48.799" v="22" actId="20577"/>
          <ac:spMkLst>
            <pc:docMk/>
            <pc:sldMk cId="3375721517" sldId="301"/>
            <ac:spMk id="3" creationId="{913C924D-4844-4D8C-A6A3-05A732BE83C9}"/>
          </ac:spMkLst>
        </pc:spChg>
      </pc:sldChg>
      <pc:sldChg chg="modSp">
        <pc:chgData name="EEIE ASISTENTE DIRECCION" userId="bc7a8a24-549b-4ba9-a490-b13ce2f06f74" providerId="ADAL" clId="{A1993DEC-45E6-45E7-B54E-60F5C6833565}" dt="2020-09-07T18:56:03.125" v="24" actId="20577"/>
        <pc:sldMkLst>
          <pc:docMk/>
          <pc:sldMk cId="3296014255" sldId="306"/>
        </pc:sldMkLst>
        <pc:spChg chg="mod">
          <ac:chgData name="EEIE ASISTENTE DIRECCION" userId="bc7a8a24-549b-4ba9-a490-b13ce2f06f74" providerId="ADAL" clId="{A1993DEC-45E6-45E7-B54E-60F5C6833565}" dt="2020-09-07T18:56:03.125" v="24" actId="20577"/>
          <ac:spMkLst>
            <pc:docMk/>
            <pc:sldMk cId="3296014255" sldId="306"/>
            <ac:spMk id="12" creationId="{D0AF0CA9-A432-442D-A95E-BA299DB6E2F5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Cifras%20Alianza\Libro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Cifras%20Alianza\Libro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umanst521 BT" panose="020B0602020204020204" pitchFamily="34" charset="0"/>
                <a:ea typeface="+mn-ea"/>
                <a:cs typeface="+mn-cs"/>
              </a:defRPr>
            </a:pPr>
            <a:r>
              <a:rPr lang="es-CO"/>
              <a:t>Entrega de fichas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umanst521 BT" panose="020B0602020204020204" pitchFamily="34" charset="0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2063386450098705E-2"/>
          <c:y val="0.11446496237914588"/>
          <c:w val="0.94793661354990133"/>
          <c:h val="0.7277401775033175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Total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umanst521 BT" panose="020B0602020204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1 de febrero </c:v>
                </c:pt>
                <c:pt idx="1">
                  <c:v>29 de marzo </c:v>
                </c:pt>
                <c:pt idx="2">
                  <c:v>10 de mayo</c:v>
                </c:pt>
                <c:pt idx="3">
                  <c:v>14 de junio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36</c:v>
                </c:pt>
                <c:pt idx="1">
                  <c:v>57</c:v>
                </c:pt>
                <c:pt idx="2">
                  <c:v>52</c:v>
                </c:pt>
                <c:pt idx="3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70-49E0-847C-D2CD76DDE7DA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Aprobadas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1.529611839918288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970-49E0-847C-D2CD76DDE7DA}"/>
                </c:ext>
              </c:extLst>
            </c:dLbl>
            <c:dLbl>
              <c:idx val="1"/>
              <c:layout>
                <c:manualLayout>
                  <c:x val="8.74063908524738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970-49E0-847C-D2CD76DDE7DA}"/>
                </c:ext>
              </c:extLst>
            </c:dLbl>
            <c:dLbl>
              <c:idx val="2"/>
              <c:layout>
                <c:manualLayout>
                  <c:x val="1.311095862787107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970-49E0-847C-D2CD76DDE7DA}"/>
                </c:ext>
              </c:extLst>
            </c:dLbl>
            <c:dLbl>
              <c:idx val="3"/>
              <c:layout>
                <c:manualLayout>
                  <c:x val="1.9666437941806614E-2"/>
                  <c:y val="-3.51826088209171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970-49E0-847C-D2CD76DDE7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umanst521 BT" panose="020B0602020204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1 de febrero </c:v>
                </c:pt>
                <c:pt idx="1">
                  <c:v>29 de marzo </c:v>
                </c:pt>
                <c:pt idx="2">
                  <c:v>10 de mayo</c:v>
                </c:pt>
                <c:pt idx="3">
                  <c:v>14 de junio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22</c:v>
                </c:pt>
                <c:pt idx="1">
                  <c:v>34</c:v>
                </c:pt>
                <c:pt idx="2">
                  <c:v>41</c:v>
                </c:pt>
                <c:pt idx="3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970-49E0-847C-D2CD76DDE7DA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Aplazadas 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1.0925874830304562E-2"/>
                  <c:y val="-5.9106033500382643E-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970-49E0-847C-D2CD76DDE7DA}"/>
                </c:ext>
              </c:extLst>
            </c:dLbl>
            <c:dLbl>
              <c:idx val="1"/>
              <c:layout>
                <c:manualLayout>
                  <c:x val="1.5296118399182922E-2"/>
                  <c:y val="6.450070438737371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970-49E0-847C-D2CD76DDE7DA}"/>
                </c:ext>
              </c:extLst>
            </c:dLbl>
            <c:dLbl>
              <c:idx val="2"/>
              <c:layout>
                <c:manualLayout>
                  <c:x val="8.741766373846627E-3"/>
                  <c:y val="-5.9106033500319224E-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970-49E0-847C-D2CD76DDE7DA}"/>
                </c:ext>
              </c:extLst>
            </c:dLbl>
            <c:dLbl>
              <c:idx val="3"/>
              <c:layout>
                <c:manualLayout>
                  <c:x val="1.092579885655923E-2"/>
                  <c:y val="-1.2900140877474742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970-49E0-847C-D2CD76DDE7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umanst521 BT" panose="020B0602020204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1 de febrero </c:v>
                </c:pt>
                <c:pt idx="1">
                  <c:v>29 de marzo </c:v>
                </c:pt>
                <c:pt idx="2">
                  <c:v>10 de mayo</c:v>
                </c:pt>
                <c:pt idx="3">
                  <c:v>14 de junio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12</c:v>
                </c:pt>
                <c:pt idx="1">
                  <c:v>12</c:v>
                </c:pt>
                <c:pt idx="2">
                  <c:v>8</c:v>
                </c:pt>
                <c:pt idx="3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970-49E0-847C-D2CD76DDE7DA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Rechazadas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umanst521 BT" panose="020B0602020204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1 de febrero </c:v>
                </c:pt>
                <c:pt idx="1">
                  <c:v>29 de marzo </c:v>
                </c:pt>
                <c:pt idx="2">
                  <c:v>10 de mayo</c:v>
                </c:pt>
                <c:pt idx="3">
                  <c:v>14 de junio</c:v>
                </c:pt>
              </c:strCache>
            </c:strRef>
          </c:cat>
          <c:val>
            <c:numRef>
              <c:f>Hoja1!$E$2:$E$5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9970-49E0-847C-D2CD76DDE7DA}"/>
            </c:ext>
          </c:extLst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Estudio/No Req.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umanst521 BT" panose="020B0602020204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1 de febrero </c:v>
                </c:pt>
                <c:pt idx="1">
                  <c:v>29 de marzo </c:v>
                </c:pt>
                <c:pt idx="2">
                  <c:v>10 de mayo</c:v>
                </c:pt>
                <c:pt idx="3">
                  <c:v>14 de junio</c:v>
                </c:pt>
              </c:strCache>
            </c:strRef>
          </c:cat>
          <c:val>
            <c:numRef>
              <c:f>Hoja1!$F$2:$F$5</c:f>
              <c:numCache>
                <c:formatCode>General</c:formatCode>
                <c:ptCount val="4"/>
                <c:pt idx="0">
                  <c:v>1</c:v>
                </c:pt>
                <c:pt idx="1">
                  <c:v>10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970-49E0-847C-D2CD76DDE7D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shape val="box"/>
        <c:axId val="1236858944"/>
        <c:axId val="1443699712"/>
        <c:axId val="0"/>
      </c:bar3DChart>
      <c:catAx>
        <c:axId val="1236858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umanst521 BT" panose="020B0602020204020204" pitchFamily="34" charset="0"/>
                <a:ea typeface="+mn-ea"/>
                <a:cs typeface="+mn-cs"/>
              </a:defRPr>
            </a:pPr>
            <a:endParaRPr lang="es-CO"/>
          </a:p>
        </c:txPr>
        <c:crossAx val="1443699712"/>
        <c:crosses val="autoZero"/>
        <c:auto val="1"/>
        <c:lblAlgn val="ctr"/>
        <c:lblOffset val="100"/>
        <c:noMultiLvlLbl val="0"/>
      </c:catAx>
      <c:valAx>
        <c:axId val="144369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umanst521 BT" panose="020B0602020204020204" pitchFamily="34" charset="0"/>
                <a:ea typeface="+mn-ea"/>
                <a:cs typeface="+mn-cs"/>
              </a:defRPr>
            </a:pPr>
            <a:endParaRPr lang="es-CO"/>
          </a:p>
        </c:txPr>
        <c:crossAx val="1236858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umanst521 BT" panose="020B0602020204020204" pitchFamily="34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Humanst521 BT" panose="020B0602020204020204" pitchFamily="34" charset="0"/>
        </a:defRPr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umanst521 BT" panose="020B0602020204020204" pitchFamily="34" charset="0"/>
                <a:ea typeface="+mn-ea"/>
                <a:cs typeface="+mn-cs"/>
              </a:defRPr>
            </a:pPr>
            <a:r>
              <a:rPr lang="es-CO"/>
              <a:t>Entrega de planes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umanst521 BT" panose="020B0602020204020204" pitchFamily="34" charset="0"/>
              <a:ea typeface="+mn-ea"/>
              <a:cs typeface="+mn-cs"/>
            </a:defRPr>
          </a:pPr>
          <a:endParaRPr lang="es-CO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5346748461855689E-2"/>
          <c:y val="0.1310441795780522"/>
          <c:w val="0.90685273019644042"/>
          <c:h val="0.7263455814180451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Hoja1!$B$25</c:f>
              <c:strCache>
                <c:ptCount val="1"/>
                <c:pt idx="0">
                  <c:v>Total 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umanst521 BT" panose="020B0602020204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Hoja1!$A$26:$A$29</c:f>
              <c:strCache>
                <c:ptCount val="4"/>
                <c:pt idx="0">
                  <c:v>18 de enero </c:v>
                </c:pt>
                <c:pt idx="1">
                  <c:v>15 de marzo </c:v>
                </c:pt>
                <c:pt idx="2">
                  <c:v>24 de mayo</c:v>
                </c:pt>
                <c:pt idx="3">
                  <c:v>    27 de julio</c:v>
                </c:pt>
              </c:strCache>
            </c:strRef>
          </c:cat>
          <c:val>
            <c:numRef>
              <c:f>Hoja1!$B$26:$B$29</c:f>
              <c:numCache>
                <c:formatCode>General</c:formatCode>
                <c:ptCount val="4"/>
                <c:pt idx="0">
                  <c:v>45</c:v>
                </c:pt>
                <c:pt idx="1">
                  <c:v>31</c:v>
                </c:pt>
                <c:pt idx="2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29-4644-A5AA-7E8066710000}"/>
            </c:ext>
          </c:extLst>
        </c:ser>
        <c:ser>
          <c:idx val="1"/>
          <c:order val="1"/>
          <c:tx>
            <c:strRef>
              <c:f>Hoja1!$C$25</c:f>
              <c:strCache>
                <c:ptCount val="1"/>
                <c:pt idx="0">
                  <c:v>Aprobados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8.767722257759132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329-4644-A5AA-7E8066710000}"/>
                </c:ext>
              </c:extLst>
            </c:dLbl>
            <c:dLbl>
              <c:idx val="1"/>
              <c:layout>
                <c:manualLayout>
                  <c:x val="8.7587566013955388E-3"/>
                  <c:y val="7.19941996484188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329-4644-A5AA-7E8066710000}"/>
                </c:ext>
              </c:extLst>
            </c:dLbl>
            <c:dLbl>
              <c:idx val="2"/>
              <c:layout>
                <c:manualLayout>
                  <c:x val="1.0948445751744343E-2"/>
                  <c:y val="3.59970998242094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329-4644-A5AA-7E80667100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umanst521 BT" panose="020B0602020204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Hoja1!$A$26:$A$29</c:f>
              <c:strCache>
                <c:ptCount val="4"/>
                <c:pt idx="0">
                  <c:v>18 de enero </c:v>
                </c:pt>
                <c:pt idx="1">
                  <c:v>15 de marzo </c:v>
                </c:pt>
                <c:pt idx="2">
                  <c:v>24 de mayo</c:v>
                </c:pt>
                <c:pt idx="3">
                  <c:v>    27 de julio</c:v>
                </c:pt>
              </c:strCache>
            </c:strRef>
          </c:cat>
          <c:val>
            <c:numRef>
              <c:f>Hoja1!$C$26:$C$29</c:f>
              <c:numCache>
                <c:formatCode>General</c:formatCode>
                <c:ptCount val="4"/>
                <c:pt idx="0">
                  <c:v>35</c:v>
                </c:pt>
                <c:pt idx="1">
                  <c:v>25</c:v>
                </c:pt>
                <c:pt idx="2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329-4644-A5AA-7E8066710000}"/>
            </c:ext>
          </c:extLst>
        </c:ser>
        <c:ser>
          <c:idx val="2"/>
          <c:order val="2"/>
          <c:tx>
            <c:strRef>
              <c:f>Hoja1!$D$25</c:f>
              <c:strCache>
                <c:ptCount val="1"/>
                <c:pt idx="0">
                  <c:v>Aplazados 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1.0946549170590538E-2"/>
                  <c:y val="4.7422145708471955E-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329-4644-A5AA-7E8066710000}"/>
                </c:ext>
              </c:extLst>
            </c:dLbl>
            <c:dLbl>
              <c:idx val="1"/>
              <c:layout>
                <c:manualLayout>
                  <c:x val="1.09484457517444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329-4644-A5AA-7E8066710000}"/>
                </c:ext>
              </c:extLst>
            </c:dLbl>
            <c:dLbl>
              <c:idx val="2"/>
              <c:layout>
                <c:manualLayout>
                  <c:x val="8.758756601395459E-3"/>
                  <c:y val="3.44149285998625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329-4644-A5AA-7E80667100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umanst521 BT" panose="020B0602020204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Hoja1!$A$26:$A$29</c:f>
              <c:strCache>
                <c:ptCount val="4"/>
                <c:pt idx="0">
                  <c:v>18 de enero </c:v>
                </c:pt>
                <c:pt idx="1">
                  <c:v>15 de marzo </c:v>
                </c:pt>
                <c:pt idx="2">
                  <c:v>24 de mayo</c:v>
                </c:pt>
                <c:pt idx="3">
                  <c:v>    27 de julio</c:v>
                </c:pt>
              </c:strCache>
            </c:strRef>
          </c:cat>
          <c:val>
            <c:numRef>
              <c:f>Hoja1!$D$26:$D$29</c:f>
              <c:numCache>
                <c:formatCode>General</c:formatCode>
                <c:ptCount val="4"/>
                <c:pt idx="0">
                  <c:v>10</c:v>
                </c:pt>
                <c:pt idx="1">
                  <c:v>6</c:v>
                </c:pt>
                <c:pt idx="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329-4644-A5AA-7E8066710000}"/>
            </c:ext>
          </c:extLst>
        </c:ser>
        <c:ser>
          <c:idx val="3"/>
          <c:order val="3"/>
          <c:tx>
            <c:strRef>
              <c:f>Hoja1!$E$25</c:f>
              <c:strCache>
                <c:ptCount val="1"/>
                <c:pt idx="0">
                  <c:v>Pend. Convenio / AC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p3d/>
          </c:spPr>
          <c:invertIfNegative val="0"/>
          <c:dLbls>
            <c:dLbl>
              <c:idx val="0"/>
              <c:layout>
                <c:manualLayout>
                  <c:x val="8.7587566013955388E-3"/>
                  <c:y val="-1.3198784128729576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329-4644-A5AA-7E8066710000}"/>
                </c:ext>
              </c:extLst>
            </c:dLbl>
            <c:dLbl>
              <c:idx val="1"/>
              <c:layout>
                <c:manualLayout>
                  <c:x val="4.379378300697769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329-4644-A5AA-7E8066710000}"/>
                </c:ext>
              </c:extLst>
            </c:dLbl>
            <c:dLbl>
              <c:idx val="2"/>
              <c:layout>
                <c:manualLayout>
                  <c:x val="8.7622049307660866E-3"/>
                  <c:y val="3.45713879177860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329-4644-A5AA-7E806671000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umanst521 BT" panose="020B0602020204020204" pitchFamily="34" charset="0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Hoja1!$A$26:$A$29</c:f>
              <c:strCache>
                <c:ptCount val="4"/>
                <c:pt idx="0">
                  <c:v>18 de enero </c:v>
                </c:pt>
                <c:pt idx="1">
                  <c:v>15 de marzo </c:v>
                </c:pt>
                <c:pt idx="2">
                  <c:v>24 de mayo</c:v>
                </c:pt>
                <c:pt idx="3">
                  <c:v>    27 de julio</c:v>
                </c:pt>
              </c:strCache>
            </c:strRef>
          </c:cat>
          <c:val>
            <c:numRef>
              <c:f>Hoja1!$E$26:$E$29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8329-4644-A5AA-7E806671000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shape val="box"/>
        <c:axId val="1236858944"/>
        <c:axId val="1443699712"/>
        <c:axId val="0"/>
      </c:bar3DChart>
      <c:catAx>
        <c:axId val="1236858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umanst521 BT" panose="020B0602020204020204" pitchFamily="34" charset="0"/>
                <a:ea typeface="+mn-ea"/>
                <a:cs typeface="+mn-cs"/>
              </a:defRPr>
            </a:pPr>
            <a:endParaRPr lang="es-CO"/>
          </a:p>
        </c:txPr>
        <c:crossAx val="1443699712"/>
        <c:crosses val="autoZero"/>
        <c:auto val="1"/>
        <c:lblAlgn val="ctr"/>
        <c:lblOffset val="100"/>
        <c:noMultiLvlLbl val="0"/>
      </c:catAx>
      <c:valAx>
        <c:axId val="144369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umanst521 BT" panose="020B0602020204020204" pitchFamily="34" charset="0"/>
                <a:ea typeface="+mn-ea"/>
                <a:cs typeface="+mn-cs"/>
              </a:defRPr>
            </a:pPr>
            <a:endParaRPr lang="es-CO"/>
          </a:p>
        </c:txPr>
        <c:crossAx val="1236858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2227930209331971"/>
          <c:y val="0.90792222149149604"/>
          <c:w val="0.76381233837432683"/>
          <c:h val="5.34950839342521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umanst521 BT" panose="020B0602020204020204" pitchFamily="34" charset="0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Humanst521 BT" panose="020B0602020204020204" pitchFamily="34" charset="0"/>
        </a:defRPr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4412281-1AA8-CE4A-A554-8B9E186C39A7}" type="datetimeFigureOut">
              <a:rPr lang="es-ES_tradnl" smtClean="0"/>
              <a:t>10/08/2023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3B02DB-5781-F943-94F9-873A9A97355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89049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120" y="591548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4412281-1AA8-CE4A-A554-8B9E186C39A7}" type="datetimeFigureOut">
              <a:rPr lang="es-ES_tradnl" smtClean="0"/>
              <a:t>10/08/2023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3B02DB-5781-F943-94F9-873A9A97355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92355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4412281-1AA8-CE4A-A554-8B9E186C39A7}" type="datetimeFigureOut">
              <a:rPr lang="es-ES_tradnl" smtClean="0"/>
              <a:t>10/08/2023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3B02DB-5781-F943-94F9-873A9A97355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27629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498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284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3244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3737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8468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9319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3762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2234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120" y="591548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4412281-1AA8-CE4A-A554-8B9E186C39A7}" type="datetimeFigureOut">
              <a:rPr lang="es-ES_tradnl" smtClean="0"/>
              <a:t>10/08/2023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3B02DB-5781-F943-94F9-873A9A97355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79752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2486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65735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7892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27346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90033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13790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00482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8056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69908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5108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4412281-1AA8-CE4A-A554-8B9E186C39A7}" type="datetimeFigureOut">
              <a:rPr lang="es-ES_tradnl" smtClean="0"/>
              <a:t>10/08/2023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3B02DB-5781-F943-94F9-873A9A97355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9279554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66766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94785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12316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91158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14851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1799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120" y="591548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4412281-1AA8-CE4A-A554-8B9E186C39A7}" type="datetimeFigureOut">
              <a:rPr lang="es-ES_tradnl" smtClean="0"/>
              <a:t>10/08/2023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3B02DB-5781-F943-94F9-873A9A97355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259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4412281-1AA8-CE4A-A554-8B9E186C39A7}" type="datetimeFigureOut">
              <a:rPr lang="es-ES_tradnl" smtClean="0"/>
              <a:t>10/08/2023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3B02DB-5781-F943-94F9-873A9A97355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6546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0120" y="591548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4412281-1AA8-CE4A-A554-8B9E186C39A7}" type="datetimeFigureOut">
              <a:rPr lang="es-ES_tradnl" smtClean="0"/>
              <a:t>10/08/2023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3B02DB-5781-F943-94F9-873A9A97355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69611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4412281-1AA8-CE4A-A554-8B9E186C39A7}" type="datetimeFigureOut">
              <a:rPr lang="es-ES_tradnl" smtClean="0"/>
              <a:t>10/08/2023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3B02DB-5781-F943-94F9-873A9A97355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13706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4412281-1AA8-CE4A-A554-8B9E186C39A7}" type="datetimeFigureOut">
              <a:rPr lang="es-ES_tradnl" smtClean="0"/>
              <a:t>10/08/2023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3B02DB-5781-F943-94F9-873A9A97355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88852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4412281-1AA8-CE4A-A554-8B9E186C39A7}" type="datetimeFigureOut">
              <a:rPr lang="es-ES_tradnl" smtClean="0"/>
              <a:t>10/08/2023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3B02DB-5781-F943-94F9-873A9A973557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6291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047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62" r:id="rId12"/>
    <p:sldLayoutId id="214748376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8E21A-1B89-43DA-9983-5F7D660F1A5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429A2-5199-4048-90EA-DF18479005F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5245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D77DA-BCF0-44B8-A300-F5681DE4829E}" type="datetimeFigureOut">
              <a:rPr lang="es-ES" smtClean="0"/>
              <a:t>10/08/2023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12389-1771-4D84-ACAC-E632096C05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623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Indeducon@uis.edu.co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D3470A6C-B1BF-50C2-E991-4B572395AB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DE739822-1DBF-AED6-C551-630F348F7471}"/>
              </a:ext>
            </a:extLst>
          </p:cNvPr>
          <p:cNvSpPr/>
          <p:nvPr/>
        </p:nvSpPr>
        <p:spPr>
          <a:xfrm>
            <a:off x="203200" y="4229100"/>
            <a:ext cx="3365500" cy="172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7C595C98-4BE9-BC06-5827-FC3A278AD73F}"/>
              </a:ext>
            </a:extLst>
          </p:cNvPr>
          <p:cNvSpPr/>
          <p:nvPr/>
        </p:nvSpPr>
        <p:spPr>
          <a:xfrm>
            <a:off x="3282950" y="5041900"/>
            <a:ext cx="615950" cy="1092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D2C8741-949B-A95E-D0A6-E086C189CC28}"/>
              </a:ext>
            </a:extLst>
          </p:cNvPr>
          <p:cNvSpPr txBox="1"/>
          <p:nvPr/>
        </p:nvSpPr>
        <p:spPr>
          <a:xfrm>
            <a:off x="60325" y="2628900"/>
            <a:ext cx="365125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umanst521 BT" panose="020B0602020204020204" pitchFamily="34" charset="0"/>
            </a:endParaRPr>
          </a:p>
          <a:p>
            <a:pPr algn="ctr"/>
            <a:r>
              <a:rPr lang="es-MX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anst521 BT" panose="020B0602020204020204" pitchFamily="34" charset="0"/>
              </a:rPr>
              <a:t>ALIANZA </a:t>
            </a:r>
          </a:p>
          <a:p>
            <a:pPr algn="ctr"/>
            <a:r>
              <a:rPr lang="es-MX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anst521 BT" panose="020B0602020204020204" pitchFamily="34" charset="0"/>
              </a:rPr>
              <a:t>2023</a:t>
            </a:r>
          </a:p>
          <a:p>
            <a:pPr algn="ctr"/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umanst521 BT" panose="020B0602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380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B405958D-F18D-D61A-BAB4-B61E62F94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06" y="97357"/>
            <a:ext cx="983193" cy="106907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A46C6BC-80A0-4942-AD42-6FA2D913F9E7}"/>
              </a:ext>
            </a:extLst>
          </p:cNvPr>
          <p:cNvSpPr txBox="1"/>
          <p:nvPr/>
        </p:nvSpPr>
        <p:spPr>
          <a:xfrm>
            <a:off x="526506" y="241037"/>
            <a:ext cx="10827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anst521 BT" panose="020B0602020204020204" pitchFamily="34" charset="0"/>
              </a:rPr>
              <a:t>    FICHAS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umanst521 BT" panose="020B0602020204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9D6740F-7C4B-4E2C-870C-8AC705712337}"/>
              </a:ext>
            </a:extLst>
          </p:cNvPr>
          <p:cNvSpPr txBox="1"/>
          <p:nvPr/>
        </p:nvSpPr>
        <p:spPr>
          <a:xfrm>
            <a:off x="5021698" y="190303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1E575DCF-F1E7-40D9-A8EF-167861A5D5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067952"/>
              </p:ext>
            </p:extLst>
          </p:nvPr>
        </p:nvGraphicFramePr>
        <p:xfrm>
          <a:off x="670248" y="1769866"/>
          <a:ext cx="7941091" cy="1696473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604616">
                  <a:extLst>
                    <a:ext uri="{9D8B030D-6E8A-4147-A177-3AD203B41FA5}">
                      <a16:colId xmlns:a16="http://schemas.microsoft.com/office/drawing/2014/main" val="3258324145"/>
                    </a:ext>
                  </a:extLst>
                </a:gridCol>
                <a:gridCol w="667613">
                  <a:extLst>
                    <a:ext uri="{9D8B030D-6E8A-4147-A177-3AD203B41FA5}">
                      <a16:colId xmlns:a16="http://schemas.microsoft.com/office/drawing/2014/main" val="1016436736"/>
                    </a:ext>
                  </a:extLst>
                </a:gridCol>
                <a:gridCol w="1388436">
                  <a:extLst>
                    <a:ext uri="{9D8B030D-6E8A-4147-A177-3AD203B41FA5}">
                      <a16:colId xmlns:a16="http://schemas.microsoft.com/office/drawing/2014/main" val="577926351"/>
                    </a:ext>
                  </a:extLst>
                </a:gridCol>
                <a:gridCol w="1380336">
                  <a:extLst>
                    <a:ext uri="{9D8B030D-6E8A-4147-A177-3AD203B41FA5}">
                      <a16:colId xmlns:a16="http://schemas.microsoft.com/office/drawing/2014/main" val="3094213152"/>
                    </a:ext>
                  </a:extLst>
                </a:gridCol>
                <a:gridCol w="1388342">
                  <a:extLst>
                    <a:ext uri="{9D8B030D-6E8A-4147-A177-3AD203B41FA5}">
                      <a16:colId xmlns:a16="http://schemas.microsoft.com/office/drawing/2014/main" val="2652834848"/>
                    </a:ext>
                  </a:extLst>
                </a:gridCol>
                <a:gridCol w="1511748">
                  <a:extLst>
                    <a:ext uri="{9D8B030D-6E8A-4147-A177-3AD203B41FA5}">
                      <a16:colId xmlns:a16="http://schemas.microsoft.com/office/drawing/2014/main" val="1896836022"/>
                    </a:ext>
                  </a:extLst>
                </a:gridCol>
              </a:tblGrid>
              <a:tr h="5562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Fichas: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Total 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Aprobadas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Aplazadas 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Rechazadas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Estudio/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No Requisitos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61290540"/>
                  </a:ext>
                </a:extLst>
              </a:tr>
              <a:tr h="282148">
                <a:tc>
                  <a:txBody>
                    <a:bodyPr/>
                    <a:lstStyle/>
                    <a:p>
                      <a:pPr algn="just" rtl="0" fontAlgn="ctr">
                        <a:buClr>
                          <a:srgbClr val="000000"/>
                        </a:buClr>
                        <a:buSzPts val="2000"/>
                        <a:buFont typeface="+mj-lt"/>
                        <a:buNone/>
                      </a:pPr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Humanst521 BT" panose="020B0602020204020204" pitchFamily="34" charset="0"/>
                        </a:rPr>
                        <a:t>1 de febrero 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  <a:latin typeface="Humanst521 BT" panose="020B0602020204020204" pitchFamily="34" charset="0"/>
                        </a:rPr>
                        <a:t>36</a:t>
                      </a:r>
                      <a:endParaRPr lang="es-CO" sz="105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22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12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1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1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23488408"/>
                  </a:ext>
                </a:extLst>
              </a:tr>
              <a:tr h="282148">
                <a:tc>
                  <a:txBody>
                    <a:bodyPr/>
                    <a:lstStyle/>
                    <a:p>
                      <a:pPr algn="just" rtl="0" fontAlgn="ctr">
                        <a:buClr>
                          <a:srgbClr val="000000"/>
                        </a:buClr>
                        <a:buSzPts val="2000"/>
                        <a:buFont typeface="+mj-lt"/>
                        <a:buNone/>
                      </a:pPr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Humanst521 BT" panose="020B0602020204020204" pitchFamily="34" charset="0"/>
                        </a:rPr>
                        <a:t>29 de marzo 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57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  <a:latin typeface="Humanst521 BT" panose="020B0602020204020204" pitchFamily="34" charset="0"/>
                        </a:rPr>
                        <a:t>34</a:t>
                      </a:r>
                      <a:endParaRPr lang="es-CO" sz="105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12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1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10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210582848"/>
                  </a:ext>
                </a:extLst>
              </a:tr>
              <a:tr h="282148">
                <a:tc>
                  <a:txBody>
                    <a:bodyPr/>
                    <a:lstStyle/>
                    <a:p>
                      <a:pPr algn="just" rtl="0" fontAlgn="ctr">
                        <a:buClr>
                          <a:srgbClr val="000000"/>
                        </a:buClr>
                        <a:buSzPts val="2000"/>
                        <a:buFont typeface="+mj-lt"/>
                        <a:buNone/>
                      </a:pPr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Humanst521 BT" panose="020B0602020204020204" pitchFamily="34" charset="0"/>
                        </a:rPr>
                        <a:t>10 de mayo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52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>
                          <a:effectLst/>
                          <a:latin typeface="Humanst521 BT" panose="020B0602020204020204" pitchFamily="34" charset="0"/>
                        </a:rPr>
                        <a:t>41</a:t>
                      </a:r>
                      <a:endParaRPr lang="es-CO" sz="105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8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0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dirty="0">
                          <a:effectLst/>
                          <a:latin typeface="Humanst521 BT" panose="020B0602020204020204" pitchFamily="34" charset="0"/>
                        </a:rPr>
                        <a:t>3</a:t>
                      </a:r>
                      <a:endParaRPr lang="es-CO" sz="1050" dirty="0">
                        <a:effectLst/>
                        <a:latin typeface="Humanst521 BT" panose="020B0602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105588952"/>
                  </a:ext>
                </a:extLst>
              </a:tr>
              <a:tr h="282148">
                <a:tc>
                  <a:txBody>
                    <a:bodyPr/>
                    <a:lstStyle/>
                    <a:p>
                      <a:pPr algn="just" rtl="0" fontAlgn="ctr">
                        <a:buClr>
                          <a:srgbClr val="000000"/>
                        </a:buClr>
                        <a:buSzPts val="2000"/>
                        <a:buFont typeface="+mj-lt"/>
                        <a:buNone/>
                      </a:pPr>
                      <a:r>
                        <a:rPr lang="es-CO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Humanst521 BT" panose="020B0602020204020204" pitchFamily="34" charset="0"/>
                        </a:rPr>
                        <a:t>14 de junio</a:t>
                      </a:r>
                      <a:endParaRPr lang="es-CO" sz="1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kern="1200" dirty="0">
                          <a:solidFill>
                            <a:schemeClr val="tx1"/>
                          </a:solidFill>
                          <a:effectLst/>
                          <a:latin typeface="Humanst521 BT" panose="020B0602020204020204" pitchFamily="34" charset="0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kern="1200" dirty="0">
                          <a:solidFill>
                            <a:schemeClr val="tx1"/>
                          </a:solidFill>
                          <a:effectLst/>
                          <a:latin typeface="Humanst521 BT" panose="020B0602020204020204" pitchFamily="34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kern="1200" dirty="0">
                          <a:solidFill>
                            <a:schemeClr val="tx1"/>
                          </a:solidFill>
                          <a:effectLst/>
                          <a:latin typeface="Humanst521 BT" panose="020B0602020204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kern="1200" dirty="0">
                          <a:solidFill>
                            <a:schemeClr val="tx1"/>
                          </a:solidFill>
                          <a:effectLst/>
                          <a:latin typeface="Humanst521 BT" panose="020B0602020204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800" kern="1200" dirty="0">
                          <a:solidFill>
                            <a:schemeClr val="tx1"/>
                          </a:solidFill>
                          <a:effectLst/>
                          <a:latin typeface="Humanst521 BT" panose="020B0602020204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58691326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FD52F1A2-13EA-4BDB-B488-2E7AEE2FFFDC}"/>
              </a:ext>
            </a:extLst>
          </p:cNvPr>
          <p:cNvSpPr txBox="1">
            <a:spLocks noChangeArrowheads="1"/>
          </p:cNvSpPr>
          <p:nvPr/>
        </p:nvSpPr>
        <p:spPr>
          <a:xfrm>
            <a:off x="569724" y="938869"/>
            <a:ext cx="9924716" cy="43924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CO" sz="2400" dirty="0">
              <a:solidFill>
                <a:schemeClr val="tx1">
                  <a:lumMod val="75000"/>
                  <a:lumOff val="25000"/>
                </a:schemeClr>
              </a:solidFill>
              <a:latin typeface="Humanst521 BT" panose="020B0602020204020204" pitchFamily="34" charset="0"/>
            </a:endParaRPr>
          </a:p>
          <a:p>
            <a:pPr algn="just"/>
            <a:r>
              <a:rPr lang="es-CO" sz="2400" dirty="0">
                <a:latin typeface="Humanst521 BT" panose="020B0602020204020204" pitchFamily="34" charset="0"/>
              </a:rPr>
              <a:t>Semestre 2023 – 1</a:t>
            </a:r>
          </a:p>
          <a:p>
            <a:pPr algn="just"/>
            <a:endParaRPr lang="es-CO" sz="2400" u="sng" dirty="0">
              <a:latin typeface="Humanst521 BT" panose="020B0602020204020204" pitchFamily="34" charset="0"/>
            </a:endParaRP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FC5EDF9A-ACFA-4312-A7EF-1D8C670E5D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3097878"/>
              </p:ext>
            </p:extLst>
          </p:nvPr>
        </p:nvGraphicFramePr>
        <p:xfrm>
          <a:off x="6775091" y="3249609"/>
          <a:ext cx="5813356" cy="3671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95129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B405958D-F18D-D61A-BAB4-B61E62F94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06" y="97357"/>
            <a:ext cx="983193" cy="106907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A46C6BC-80A0-4942-AD42-6FA2D913F9E7}"/>
              </a:ext>
            </a:extLst>
          </p:cNvPr>
          <p:cNvSpPr txBox="1"/>
          <p:nvPr/>
        </p:nvSpPr>
        <p:spPr>
          <a:xfrm>
            <a:off x="526506" y="241037"/>
            <a:ext cx="10827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anst521 BT" panose="020B0602020204020204" pitchFamily="34" charset="0"/>
              </a:rPr>
              <a:t>    PLANES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umanst521 BT" panose="020B0602020204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9D6740F-7C4B-4E2C-870C-8AC705712337}"/>
              </a:ext>
            </a:extLst>
          </p:cNvPr>
          <p:cNvSpPr txBox="1"/>
          <p:nvPr/>
        </p:nvSpPr>
        <p:spPr>
          <a:xfrm>
            <a:off x="4972050" y="21045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E19EC09E-2629-469E-8800-9A393D176A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534400"/>
              </p:ext>
            </p:extLst>
          </p:nvPr>
        </p:nvGraphicFramePr>
        <p:xfrm>
          <a:off x="740623" y="1864265"/>
          <a:ext cx="6822506" cy="1861645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702741">
                  <a:extLst>
                    <a:ext uri="{9D8B030D-6E8A-4147-A177-3AD203B41FA5}">
                      <a16:colId xmlns:a16="http://schemas.microsoft.com/office/drawing/2014/main" val="2525974801"/>
                    </a:ext>
                  </a:extLst>
                </a:gridCol>
                <a:gridCol w="708439">
                  <a:extLst>
                    <a:ext uri="{9D8B030D-6E8A-4147-A177-3AD203B41FA5}">
                      <a16:colId xmlns:a16="http://schemas.microsoft.com/office/drawing/2014/main" val="2886781071"/>
                    </a:ext>
                  </a:extLst>
                </a:gridCol>
                <a:gridCol w="1290535">
                  <a:extLst>
                    <a:ext uri="{9D8B030D-6E8A-4147-A177-3AD203B41FA5}">
                      <a16:colId xmlns:a16="http://schemas.microsoft.com/office/drawing/2014/main" val="95685027"/>
                    </a:ext>
                  </a:extLst>
                </a:gridCol>
                <a:gridCol w="1204218">
                  <a:extLst>
                    <a:ext uri="{9D8B030D-6E8A-4147-A177-3AD203B41FA5}">
                      <a16:colId xmlns:a16="http://schemas.microsoft.com/office/drawing/2014/main" val="1496891410"/>
                    </a:ext>
                  </a:extLst>
                </a:gridCol>
                <a:gridCol w="1916573">
                  <a:extLst>
                    <a:ext uri="{9D8B030D-6E8A-4147-A177-3AD203B41FA5}">
                      <a16:colId xmlns:a16="http://schemas.microsoft.com/office/drawing/2014/main" val="953175177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Planes: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Total 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Aprobadas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Aplazadas 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Pend. Convenio 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/ AC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08018017"/>
                  </a:ext>
                </a:extLst>
              </a:tr>
              <a:tr h="3069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Humanst521 BT" panose="020B0602020204020204" pitchFamily="34" charset="0"/>
                        <a:buNone/>
                      </a:pPr>
                      <a:r>
                        <a:rPr lang="es-CO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Humanst521 BT" panose="020B0602020204020204" pitchFamily="34" charset="0"/>
                          <a:ea typeface="+mn-ea"/>
                          <a:cs typeface="+mn-cs"/>
                        </a:rPr>
                        <a:t>18 de enero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45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35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10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0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12346386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Humanst521 BT" panose="020B0602020204020204" pitchFamily="34" charset="0"/>
                        <a:buNone/>
                      </a:pPr>
                      <a:r>
                        <a:rPr lang="es-CO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Humanst521 BT" panose="020B0602020204020204" pitchFamily="34" charset="0"/>
                          <a:ea typeface="+mn-ea"/>
                          <a:cs typeface="+mn-cs"/>
                        </a:rPr>
                        <a:t>15 de marzo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>
                          <a:effectLst/>
                          <a:latin typeface="Humanst521 BT" panose="020B0602020204020204" pitchFamily="34" charset="0"/>
                        </a:rPr>
                        <a:t>31</a:t>
                      </a:r>
                      <a:endParaRPr lang="es-CO" sz="1800" b="1" kern="120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>
                          <a:effectLst/>
                          <a:latin typeface="Humanst521 BT" panose="020B0602020204020204" pitchFamily="34" charset="0"/>
                        </a:rPr>
                        <a:t>25</a:t>
                      </a:r>
                      <a:endParaRPr lang="es-CO" sz="1800" b="1" kern="120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6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0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7366586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Humanst521 BT" panose="020B0602020204020204" pitchFamily="34" charset="0"/>
                        <a:buNone/>
                      </a:pPr>
                      <a:r>
                        <a:rPr lang="es-CO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Humanst521 BT" panose="020B0602020204020204" pitchFamily="34" charset="0"/>
                          <a:ea typeface="+mn-ea"/>
                          <a:cs typeface="+mn-cs"/>
                        </a:rPr>
                        <a:t>24 de mayo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38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>
                          <a:effectLst/>
                          <a:latin typeface="Humanst521 BT" panose="020B0602020204020204" pitchFamily="34" charset="0"/>
                        </a:rPr>
                        <a:t>25</a:t>
                      </a:r>
                      <a:endParaRPr lang="es-CO" sz="1800" b="1" kern="120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11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800" kern="1200" dirty="0">
                          <a:effectLst/>
                          <a:latin typeface="Humanst521 BT" panose="020B0602020204020204" pitchFamily="34" charset="0"/>
                        </a:rPr>
                        <a:t>2</a:t>
                      </a:r>
                      <a:endParaRPr lang="es-CO" sz="1800" b="1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0316168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just" rtl="0" fontAlgn="ctr">
                        <a:buClr>
                          <a:srgbClr val="000000"/>
                        </a:buClr>
                        <a:buSzPts val="2000"/>
                        <a:buFont typeface="+mj-lt"/>
                        <a:buNone/>
                      </a:pPr>
                      <a:r>
                        <a:rPr lang="es-CO" sz="1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Humanst521 BT" panose="020B0602020204020204" pitchFamily="34" charset="0"/>
                          <a:ea typeface="+mn-ea"/>
                          <a:cs typeface="+mn-cs"/>
                        </a:rPr>
                        <a:t>    27 de julio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800" kern="1200" dirty="0">
                          <a:solidFill>
                            <a:schemeClr val="tx1"/>
                          </a:solidFill>
                          <a:effectLst/>
                          <a:latin typeface="Humanst521 BT" panose="020B060202020402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es-CO" sz="1800" kern="1200" dirty="0">
                        <a:solidFill>
                          <a:schemeClr val="tx1"/>
                        </a:solidFill>
                        <a:effectLst/>
                        <a:latin typeface="Humanst521 BT" panose="020B0602020204020204" pitchFamily="34" charset="0"/>
                        <a:ea typeface="+mn-ea"/>
                        <a:cs typeface="+mn-cs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O" sz="1800" dirty="0">
                        <a:effectLst/>
                        <a:latin typeface="Humanst521 BT" panose="020B0602020204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O" sz="1800">
                        <a:effectLst/>
                        <a:latin typeface="Humanst521 BT" panose="020B0602020204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s-CO" sz="1800" dirty="0">
                        <a:effectLst/>
                        <a:latin typeface="Humanst521 BT" panose="020B0602020204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87448247"/>
                  </a:ext>
                </a:extLst>
              </a:tr>
            </a:tbl>
          </a:graphicData>
        </a:graphic>
      </p:graphicFrame>
      <p:graphicFrame>
        <p:nvGraphicFramePr>
          <p:cNvPr id="11" name="Gráfico 10">
            <a:extLst>
              <a:ext uri="{FF2B5EF4-FFF2-40B4-BE49-F238E27FC236}">
                <a16:creationId xmlns:a16="http://schemas.microsoft.com/office/drawing/2014/main" id="{50EAB8A3-604A-474C-B32D-108D79D64D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4046325"/>
              </p:ext>
            </p:extLst>
          </p:nvPr>
        </p:nvGraphicFramePr>
        <p:xfrm>
          <a:off x="6977557" y="3368152"/>
          <a:ext cx="5797733" cy="3524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3">
            <a:extLst>
              <a:ext uri="{FF2B5EF4-FFF2-40B4-BE49-F238E27FC236}">
                <a16:creationId xmlns:a16="http://schemas.microsoft.com/office/drawing/2014/main" id="{E2FF3791-0577-4A9F-BE07-9600FC42895D}"/>
              </a:ext>
            </a:extLst>
          </p:cNvPr>
          <p:cNvSpPr txBox="1">
            <a:spLocks noChangeArrowheads="1"/>
          </p:cNvSpPr>
          <p:nvPr/>
        </p:nvSpPr>
        <p:spPr>
          <a:xfrm>
            <a:off x="569724" y="938869"/>
            <a:ext cx="9924716" cy="43924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CO" sz="2400" dirty="0">
              <a:solidFill>
                <a:schemeClr val="tx1">
                  <a:lumMod val="75000"/>
                  <a:lumOff val="25000"/>
                </a:schemeClr>
              </a:solidFill>
              <a:latin typeface="Humanst521 BT" panose="020B0602020204020204" pitchFamily="34" charset="0"/>
            </a:endParaRPr>
          </a:p>
          <a:p>
            <a:pPr algn="just"/>
            <a:r>
              <a:rPr lang="es-CO" sz="2400" dirty="0">
                <a:latin typeface="Humanst521 BT" panose="020B0602020204020204" pitchFamily="34" charset="0"/>
              </a:rPr>
              <a:t>Semestre 2023 – 1</a:t>
            </a:r>
          </a:p>
          <a:p>
            <a:pPr algn="just"/>
            <a:endParaRPr lang="es-CO" sz="2400" u="sng" dirty="0">
              <a:latin typeface="Humanst521 BT" panose="020B0602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189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B405958D-F18D-D61A-BAB4-B61E62F94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06" y="97357"/>
            <a:ext cx="983193" cy="106907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A46C6BC-80A0-4942-AD42-6FA2D913F9E7}"/>
              </a:ext>
            </a:extLst>
          </p:cNvPr>
          <p:cNvSpPr txBox="1"/>
          <p:nvPr/>
        </p:nvSpPr>
        <p:spPr>
          <a:xfrm>
            <a:off x="526506" y="241037"/>
            <a:ext cx="10827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anst521 BT" panose="020B0602020204020204" pitchFamily="34" charset="0"/>
              </a:rPr>
              <a:t>    LIBROS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umanst521 BT" panose="020B0602020204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9D6740F-7C4B-4E2C-870C-8AC705712337}"/>
              </a:ext>
            </a:extLst>
          </p:cNvPr>
          <p:cNvSpPr txBox="1"/>
          <p:nvPr/>
        </p:nvSpPr>
        <p:spPr>
          <a:xfrm>
            <a:off x="4972050" y="21045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2FA3369D-1074-4BBF-AE33-D60FC649276C}"/>
              </a:ext>
            </a:extLst>
          </p:cNvPr>
          <p:cNvSpPr txBox="1">
            <a:spLocks noChangeArrowheads="1"/>
          </p:cNvSpPr>
          <p:nvPr/>
        </p:nvSpPr>
        <p:spPr>
          <a:xfrm>
            <a:off x="670248" y="1072034"/>
            <a:ext cx="11521752" cy="43924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MX" sz="2400" dirty="0">
              <a:solidFill>
                <a:schemeClr val="tx1">
                  <a:lumMod val="75000"/>
                  <a:lumOff val="25000"/>
                </a:schemeClr>
              </a:solidFill>
              <a:latin typeface="Humanst521 BT" panose="020B0602020204020204" pitchFamily="34" charset="0"/>
            </a:endParaRPr>
          </a:p>
          <a:p>
            <a:pPr algn="just"/>
            <a:r>
              <a:rPr lang="es-MX" sz="2400" dirty="0">
                <a:latin typeface="Humanst521 BT" panose="020B0602020204020204" pitchFamily="34" charset="0"/>
              </a:rPr>
              <a:t>T</a:t>
            </a:r>
            <a:r>
              <a:rPr lang="es-CO" sz="2400" dirty="0" err="1">
                <a:latin typeface="Humanst521 BT" panose="020B0602020204020204" pitchFamily="34" charset="0"/>
              </a:rPr>
              <a:t>otal</a:t>
            </a:r>
            <a:r>
              <a:rPr lang="es-CO" sz="2400" dirty="0">
                <a:latin typeface="Humanst521 BT" panose="020B0602020204020204" pitchFamily="34" charset="0"/>
              </a:rPr>
              <a:t> recibidos: 117</a:t>
            </a:r>
          </a:p>
          <a:p>
            <a:pPr algn="just"/>
            <a:endParaRPr lang="es-MX" sz="2400" dirty="0">
              <a:latin typeface="Humanst521 BT" panose="020B0602020204020204" pitchFamily="34" charset="0"/>
            </a:endParaRPr>
          </a:p>
          <a:p>
            <a:r>
              <a:rPr lang="es-CO" sz="2400" dirty="0">
                <a:latin typeface="Humanst521 BT" panose="020B0602020204020204" pitchFamily="34" charset="0"/>
              </a:rPr>
              <a:t>En abril: 35 proyecto de grado y 5 con programas de posgrado (EEIE)</a:t>
            </a:r>
          </a:p>
          <a:p>
            <a:r>
              <a:rPr lang="es-CO" sz="2400" dirty="0">
                <a:latin typeface="Humanst521 BT" panose="020B0602020204020204" pitchFamily="34" charset="0"/>
              </a:rPr>
              <a:t>En junio: 36 proyecto de grado</a:t>
            </a:r>
          </a:p>
          <a:p>
            <a:r>
              <a:rPr lang="es-CO" sz="2400" dirty="0">
                <a:latin typeface="Humanst521 BT" panose="020B0602020204020204" pitchFamily="34" charset="0"/>
              </a:rPr>
              <a:t>En septiembre: 40 proyectos de grado y 1 con programas de posgrado (Civil)</a:t>
            </a:r>
          </a:p>
          <a:p>
            <a:r>
              <a:rPr lang="es-MX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umanst521 BT" panose="020B0602020204020204" pitchFamily="34" charset="0"/>
              </a:rPr>
              <a:t>Pendiente</a:t>
            </a:r>
            <a:r>
              <a:rPr lang="es-CO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umanst521 BT" panose="020B0602020204020204" pitchFamily="34" charset="0"/>
              </a:rPr>
              <a:t>: </a:t>
            </a:r>
            <a:r>
              <a:rPr lang="es-CO" sz="24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Humanst521 BT" panose="020B0602020204020204" pitchFamily="34" charset="0"/>
              </a:rPr>
              <a:t>18 de septiembre </a:t>
            </a:r>
          </a:p>
        </p:txBody>
      </p:sp>
    </p:spTree>
    <p:extLst>
      <p:ext uri="{BB962C8B-B14F-4D97-AF65-F5344CB8AC3E}">
        <p14:creationId xmlns:p14="http://schemas.microsoft.com/office/powerpoint/2010/main" val="4012488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B405958D-F18D-D61A-BAB4-B61E62F94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06" y="97357"/>
            <a:ext cx="983193" cy="1069076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A46C6BC-80A0-4942-AD42-6FA2D913F9E7}"/>
              </a:ext>
            </a:extLst>
          </p:cNvPr>
          <p:cNvSpPr txBox="1"/>
          <p:nvPr/>
        </p:nvSpPr>
        <p:spPr>
          <a:xfrm>
            <a:off x="526506" y="241037"/>
            <a:ext cx="10827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anst521 BT" panose="020B0602020204020204" pitchFamily="34" charset="0"/>
              </a:rPr>
              <a:t>    CONVENIOS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umanst521 BT" panose="020B0602020204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9D6740F-7C4B-4E2C-870C-8AC705712337}"/>
              </a:ext>
            </a:extLst>
          </p:cNvPr>
          <p:cNvSpPr txBox="1"/>
          <p:nvPr/>
        </p:nvSpPr>
        <p:spPr>
          <a:xfrm>
            <a:off x="4972050" y="21045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2FA3369D-1074-4BBF-AE33-D60FC649276C}"/>
              </a:ext>
            </a:extLst>
          </p:cNvPr>
          <p:cNvSpPr txBox="1">
            <a:spLocks noChangeArrowheads="1"/>
          </p:cNvSpPr>
          <p:nvPr/>
        </p:nvSpPr>
        <p:spPr>
          <a:xfrm>
            <a:off x="670248" y="1072034"/>
            <a:ext cx="11521752" cy="43924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MX" sz="2400" dirty="0">
              <a:solidFill>
                <a:schemeClr val="tx1">
                  <a:lumMod val="75000"/>
                  <a:lumOff val="25000"/>
                </a:schemeClr>
              </a:solidFill>
              <a:latin typeface="Humanst521 BT" panose="020B0602020204020204" pitchFamily="34" charset="0"/>
            </a:endParaRPr>
          </a:p>
          <a:p>
            <a:pPr algn="just"/>
            <a:r>
              <a:rPr lang="es-MX" sz="2400" dirty="0">
                <a:latin typeface="Humanst521 BT" panose="020B0602020204020204" pitchFamily="34" charset="0"/>
              </a:rPr>
              <a:t>T</a:t>
            </a:r>
            <a:r>
              <a:rPr lang="es-CO" sz="2400" dirty="0" err="1">
                <a:latin typeface="Humanst521 BT" panose="020B0602020204020204" pitchFamily="34" charset="0"/>
              </a:rPr>
              <a:t>otal</a:t>
            </a:r>
            <a:r>
              <a:rPr lang="es-CO" sz="2400" dirty="0">
                <a:latin typeface="Humanst521 BT" panose="020B0602020204020204" pitchFamily="34" charset="0"/>
              </a:rPr>
              <a:t> registrados: 61</a:t>
            </a:r>
          </a:p>
          <a:p>
            <a:pPr algn="just"/>
            <a:endParaRPr lang="es-MX" sz="2400" dirty="0">
              <a:latin typeface="Humanst521 BT" panose="020B0602020204020204" pitchFamily="34" charset="0"/>
            </a:endParaRPr>
          </a:p>
          <a:p>
            <a:pPr algn="just"/>
            <a:r>
              <a:rPr lang="es-MX" sz="2400" dirty="0">
                <a:latin typeface="Humanst521 BT" panose="020B0602020204020204" pitchFamily="34" charset="0"/>
              </a:rPr>
              <a:t>2</a:t>
            </a:r>
            <a:r>
              <a:rPr lang="es-CO" sz="2400" dirty="0">
                <a:latin typeface="Humanst521 BT" panose="020B0602020204020204" pitchFamily="34" charset="0"/>
              </a:rPr>
              <a:t>022: 47</a:t>
            </a:r>
          </a:p>
          <a:p>
            <a:pPr algn="just"/>
            <a:r>
              <a:rPr lang="es-MX" sz="2400" dirty="0">
                <a:latin typeface="Humanst521 BT" panose="020B0602020204020204" pitchFamily="34" charset="0"/>
              </a:rPr>
              <a:t>2</a:t>
            </a:r>
            <a:r>
              <a:rPr lang="es-CO" sz="2400" dirty="0">
                <a:latin typeface="Humanst521 BT" panose="020B0602020204020204" pitchFamily="34" charset="0"/>
              </a:rPr>
              <a:t>023: 14</a:t>
            </a:r>
          </a:p>
          <a:p>
            <a:pPr marL="0" indent="0" algn="just">
              <a:buNone/>
            </a:pPr>
            <a:endParaRPr lang="es-MX" sz="2400" dirty="0">
              <a:latin typeface="Humanst521 BT" panose="020B0602020204020204" pitchFamily="34" charset="0"/>
            </a:endParaRPr>
          </a:p>
          <a:p>
            <a:pPr marL="0" indent="0" algn="just">
              <a:buNone/>
            </a:pPr>
            <a:r>
              <a:rPr lang="es-MX" sz="2400" dirty="0">
                <a:latin typeface="Humanst521 BT" panose="020B0602020204020204" pitchFamily="34" charset="0"/>
              </a:rPr>
              <a:t>En trámite </a:t>
            </a:r>
            <a:r>
              <a:rPr lang="es-MX" sz="2400" err="1">
                <a:latin typeface="Humanst521 BT" panose="020B0602020204020204" pitchFamily="34" charset="0"/>
              </a:rPr>
              <a:t>aprox</a:t>
            </a:r>
            <a:r>
              <a:rPr lang="es-MX" sz="2400">
                <a:latin typeface="Humanst521 BT" panose="020B0602020204020204" pitchFamily="34" charset="0"/>
              </a:rPr>
              <a:t>:10</a:t>
            </a:r>
            <a:endParaRPr lang="es-CO" sz="2400" dirty="0">
              <a:latin typeface="Humanst521 BT" panose="020B0602020204020204" pitchFamily="34" charset="0"/>
            </a:endParaRPr>
          </a:p>
          <a:p>
            <a:pPr algn="just"/>
            <a:endParaRPr lang="es-MX" sz="2400" dirty="0">
              <a:latin typeface="Humanst521 BT" panose="020B0602020204020204" pitchFamily="34" charset="0"/>
            </a:endParaRPr>
          </a:p>
          <a:p>
            <a:pPr algn="just"/>
            <a:endParaRPr lang="es-MX" sz="2400" dirty="0">
              <a:latin typeface="Humanst521 BT" panose="020B0602020204020204" pitchFamily="34" charset="0"/>
            </a:endParaRPr>
          </a:p>
          <a:p>
            <a:pPr algn="just"/>
            <a:endParaRPr lang="es-MX" sz="2400" dirty="0">
              <a:latin typeface="Humanst521 BT" panose="020B0602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445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69D6740F-7C4B-4E2C-870C-8AC705712337}"/>
              </a:ext>
            </a:extLst>
          </p:cNvPr>
          <p:cNvSpPr txBox="1"/>
          <p:nvPr/>
        </p:nvSpPr>
        <p:spPr>
          <a:xfrm>
            <a:off x="4972050" y="21045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EE499AA-9FA7-46FF-B92B-7163C9168B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75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Diagrama&#10;&#10;Descripción generada automáticamente con confianza media">
            <a:extLst>
              <a:ext uri="{FF2B5EF4-FFF2-40B4-BE49-F238E27FC236}">
                <a16:creationId xmlns:a16="http://schemas.microsoft.com/office/drawing/2014/main" id="{65F35713-DDD1-E6C2-2679-F369FDBD3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  <p:sp>
        <p:nvSpPr>
          <p:cNvPr id="4" name="1 Rectángulo">
            <a:extLst>
              <a:ext uri="{FF2B5EF4-FFF2-40B4-BE49-F238E27FC236}">
                <a16:creationId xmlns:a16="http://schemas.microsoft.com/office/drawing/2014/main" id="{EFBDE543-1219-4D22-8C3B-329F2CDF8A27}"/>
              </a:ext>
            </a:extLst>
          </p:cNvPr>
          <p:cNvSpPr/>
          <p:nvPr/>
        </p:nvSpPr>
        <p:spPr>
          <a:xfrm>
            <a:off x="8056736" y="5336428"/>
            <a:ext cx="3480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anst521 BT" panose="020B0602020204020204" pitchFamily="34" charset="0"/>
              </a:rPr>
              <a:t>http//: industrial.uis.edu.co</a:t>
            </a:r>
          </a:p>
        </p:txBody>
      </p:sp>
      <p:sp>
        <p:nvSpPr>
          <p:cNvPr id="5" name="9 Rectángulo">
            <a:extLst>
              <a:ext uri="{FF2B5EF4-FFF2-40B4-BE49-F238E27FC236}">
                <a16:creationId xmlns:a16="http://schemas.microsoft.com/office/drawing/2014/main" id="{BD8F871F-4EF6-4906-B0D0-A7A73184C9F1}"/>
              </a:ext>
            </a:extLst>
          </p:cNvPr>
          <p:cNvSpPr/>
          <p:nvPr/>
        </p:nvSpPr>
        <p:spPr>
          <a:xfrm>
            <a:off x="8299955" y="4868400"/>
            <a:ext cx="3237221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anst521 BT" panose="020B0602020204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Indeducon@uis.edu.co</a:t>
            </a:r>
            <a:endParaRPr lang="es-C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umanst521 BT" panose="020B0602020204020204" pitchFamily="34" charset="0"/>
            </a:endParaRPr>
          </a:p>
        </p:txBody>
      </p:sp>
      <p:sp>
        <p:nvSpPr>
          <p:cNvPr id="6" name="10 Rectángulo">
            <a:extLst>
              <a:ext uri="{FF2B5EF4-FFF2-40B4-BE49-F238E27FC236}">
                <a16:creationId xmlns:a16="http://schemas.microsoft.com/office/drawing/2014/main" id="{734F50E0-2512-4F37-805B-6615AD8D766B}"/>
              </a:ext>
            </a:extLst>
          </p:cNvPr>
          <p:cNvSpPr/>
          <p:nvPr/>
        </p:nvSpPr>
        <p:spPr>
          <a:xfrm>
            <a:off x="8824921" y="5795102"/>
            <a:ext cx="2381665" cy="83099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anst521 BT" panose="020B0602020204020204" pitchFamily="34" charset="0"/>
              </a:rPr>
              <a:t>Tel: 607 634 4000 Ext. 2325</a:t>
            </a:r>
          </a:p>
        </p:txBody>
      </p:sp>
    </p:spTree>
    <p:extLst>
      <p:ext uri="{BB962C8B-B14F-4D97-AF65-F5344CB8AC3E}">
        <p14:creationId xmlns:p14="http://schemas.microsoft.com/office/powerpoint/2010/main" val="2558280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210</Words>
  <Application>Microsoft Office PowerPoint</Application>
  <PresentationFormat>Panorámica</PresentationFormat>
  <Paragraphs>102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Humanst521 BT</vt:lpstr>
      <vt:lpstr>Times New Roman</vt:lpstr>
      <vt:lpstr>Office Theme</vt:lpstr>
      <vt:lpstr>Diseño personalizado</vt:lpstr>
      <vt:lpstr>1_Diseño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EEIE - Alianza Industrial</dc:creator>
  <cp:lastModifiedBy>EEIE - Alianza Industrial</cp:lastModifiedBy>
  <cp:revision>38</cp:revision>
  <dcterms:created xsi:type="dcterms:W3CDTF">2022-07-12T16:59:12Z</dcterms:created>
  <dcterms:modified xsi:type="dcterms:W3CDTF">2023-08-10T19:44:21Z</dcterms:modified>
</cp:coreProperties>
</file>