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4"/>
    <p:sldMasterId id="2147483694" r:id="rId5"/>
    <p:sldMasterId id="2147483731" r:id="rId6"/>
    <p:sldMasterId id="2147483665" r:id="rId7"/>
  </p:sldMasterIdLst>
  <p:notesMasterIdLst>
    <p:notesMasterId r:id="rId19"/>
  </p:notesMasterIdLst>
  <p:handoutMasterIdLst>
    <p:handoutMasterId r:id="rId20"/>
  </p:handoutMasterIdLst>
  <p:sldIdLst>
    <p:sldId id="271" r:id="rId8"/>
    <p:sldId id="274" r:id="rId9"/>
    <p:sldId id="276" r:id="rId10"/>
    <p:sldId id="278" r:id="rId11"/>
    <p:sldId id="275" r:id="rId12"/>
    <p:sldId id="273" r:id="rId13"/>
    <p:sldId id="279" r:id="rId14"/>
    <p:sldId id="282" r:id="rId15"/>
    <p:sldId id="2147376728" r:id="rId16"/>
    <p:sldId id="2147376700" r:id="rId17"/>
    <p:sldId id="270" r:id="rId18"/>
  </p:sldIdLst>
  <p:sldSz cx="12192000" cy="6858000"/>
  <p:notesSz cx="6858000" cy="9144000"/>
  <p:defaultTextStyle>
    <a:defPPr>
      <a:defRPr lang="es-ES_trad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54094"/>
    <a:srgbClr val="C6DB6F"/>
    <a:srgbClr val="8EBF8A"/>
    <a:srgbClr val="E6E6E6"/>
    <a:srgbClr val="95D5F6"/>
    <a:srgbClr val="3F730D"/>
    <a:srgbClr val="70AE47"/>
    <a:srgbClr val="538234"/>
    <a:srgbClr val="F7931D"/>
    <a:srgbClr val="F25A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Estilo medio 2 - Énfasi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Estilo medio 2 - Énfasis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Estilo medio 2 - Énfasis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Estilo medio 2 - Énfasis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9" d="100"/>
          <a:sy n="59" d="100"/>
        </p:scale>
        <p:origin x="940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8.xml"/><Relationship Id="rId23" Type="http://schemas.openxmlformats.org/officeDocument/2006/relationships/theme" Target="theme/theme1.xml"/><Relationship Id="rId10" Type="http://schemas.openxmlformats.org/officeDocument/2006/relationships/slide" Target="slides/slide3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_tradnl"/>
          </a:p>
        </p:txBody>
      </p:sp>
      <p:sp>
        <p:nvSpPr>
          <p:cNvPr id="3" name="Marcador de fech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CD855D-1D89-7247-A012-CED6D40DEF9F}" type="datetimeFigureOut">
              <a:rPr lang="es-ES_tradnl" smtClean="0"/>
              <a:t>22/10/2023</a:t>
            </a:fld>
            <a:endParaRPr lang="es-ES_tradnl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_tradnl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507EC1-B060-724F-9610-928E29A0AA60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0436629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_tradnl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C47BFD-A36D-BD44-BA00-1FF81380D766}" type="datetimeFigureOut">
              <a:rPr lang="es-ES_tradnl" smtClean="0"/>
              <a:t>22/10/2023</a:t>
            </a:fld>
            <a:endParaRPr lang="es-ES_tradnl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_tradnl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_tradn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B084E9-0057-2546-A881-E3CD35963336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9895488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B084E9-0057-2546-A881-E3CD35963336}" type="slidenum">
              <a:rPr lang="es-ES_tradnl" smtClean="0"/>
              <a:t>9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423036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7.png"/><Relationship Id="rId7" Type="http://schemas.openxmlformats.org/officeDocument/2006/relationships/image" Target="../media/image19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0.png"/><Relationship Id="rId10" Type="http://schemas.openxmlformats.org/officeDocument/2006/relationships/image" Target="../media/image22.png"/><Relationship Id="rId4" Type="http://schemas.microsoft.com/office/2007/relationships/hdphoto" Target="../media/hdphoto1.wdp"/><Relationship Id="rId9" Type="http://schemas.openxmlformats.org/officeDocument/2006/relationships/image" Target="../media/image21.sv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7.png"/><Relationship Id="rId7" Type="http://schemas.openxmlformats.org/officeDocument/2006/relationships/image" Target="../media/image19.png"/><Relationship Id="rId2" Type="http://schemas.openxmlformats.org/officeDocument/2006/relationships/image" Target="../media/image33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0.png"/><Relationship Id="rId10" Type="http://schemas.openxmlformats.org/officeDocument/2006/relationships/image" Target="../media/image22.png"/><Relationship Id="rId4" Type="http://schemas.microsoft.com/office/2007/relationships/hdphoto" Target="../media/hdphoto1.wdp"/><Relationship Id="rId9" Type="http://schemas.openxmlformats.org/officeDocument/2006/relationships/image" Target="../media/image21.sv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38.pn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40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22.png"/><Relationship Id="rId4" Type="http://schemas.openxmlformats.org/officeDocument/2006/relationships/image" Target="../media/image8.pn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40.pn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7.png"/><Relationship Id="rId7" Type="http://schemas.openxmlformats.org/officeDocument/2006/relationships/image" Target="../media/image19.png"/><Relationship Id="rId2" Type="http://schemas.openxmlformats.org/officeDocument/2006/relationships/image" Target="../media/image43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0.png"/><Relationship Id="rId10" Type="http://schemas.openxmlformats.org/officeDocument/2006/relationships/image" Target="../media/image22.png"/><Relationship Id="rId4" Type="http://schemas.microsoft.com/office/2007/relationships/hdphoto" Target="../media/hdphoto1.wdp"/><Relationship Id="rId9" Type="http://schemas.openxmlformats.org/officeDocument/2006/relationships/image" Target="../media/image21.sv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7.pn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50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8.png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7.png"/><Relationship Id="rId7" Type="http://schemas.openxmlformats.org/officeDocument/2006/relationships/image" Target="../media/image19.png"/><Relationship Id="rId2" Type="http://schemas.openxmlformats.org/officeDocument/2006/relationships/image" Target="../media/image51.pn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0.png"/><Relationship Id="rId10" Type="http://schemas.openxmlformats.org/officeDocument/2006/relationships/image" Target="../media/image22.png"/><Relationship Id="rId4" Type="http://schemas.microsoft.com/office/2007/relationships/hdphoto" Target="../media/hdphoto1.wdp"/><Relationship Id="rId9" Type="http://schemas.openxmlformats.org/officeDocument/2006/relationships/image" Target="../media/image21.sv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parador de 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ángulo 27">
            <a:extLst>
              <a:ext uri="{FF2B5EF4-FFF2-40B4-BE49-F238E27FC236}">
                <a16:creationId xmlns:a16="http://schemas.microsoft.com/office/drawing/2014/main" id="{350D3BD0-BC8E-4B35-9976-57F7907B5B85}"/>
              </a:ext>
            </a:extLst>
          </p:cNvPr>
          <p:cNvSpPr/>
          <p:nvPr userDrawn="1"/>
        </p:nvSpPr>
        <p:spPr>
          <a:xfrm>
            <a:off x="0" y="6234835"/>
            <a:ext cx="3634190" cy="6231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5" name="Rectángulo 24">
            <a:extLst>
              <a:ext uri="{FF2B5EF4-FFF2-40B4-BE49-F238E27FC236}">
                <a16:creationId xmlns:a16="http://schemas.microsoft.com/office/drawing/2014/main" id="{CA1D6966-66D3-48D4-AAB1-6E11B0019559}"/>
              </a:ext>
            </a:extLst>
          </p:cNvPr>
          <p:cNvSpPr/>
          <p:nvPr userDrawn="1"/>
        </p:nvSpPr>
        <p:spPr>
          <a:xfrm>
            <a:off x="5227093" y="0"/>
            <a:ext cx="5868537" cy="10636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7E104AC6-AA81-401E-8745-F28CCD87D2C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/>
          <a:stretch/>
        </p:blipFill>
        <p:spPr>
          <a:xfrm>
            <a:off x="0" y="0"/>
            <a:ext cx="8562644" cy="6858000"/>
          </a:xfrm>
          <a:prstGeom prst="rect">
            <a:avLst/>
          </a:prstGeom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id="{D6AAC51A-D87D-4A87-B616-53E7C6B8E3A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2600000">
            <a:off x="11151792" y="731568"/>
            <a:ext cx="1966802" cy="1957674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ctrTitle" hasCustomPrompt="1"/>
          </p:nvPr>
        </p:nvSpPr>
        <p:spPr>
          <a:xfrm>
            <a:off x="6632831" y="1965980"/>
            <a:ext cx="5069732" cy="1932489"/>
          </a:xfrm>
        </p:spPr>
        <p:txBody>
          <a:bodyPr anchor="b"/>
          <a:lstStyle>
            <a:lvl1pPr algn="l">
              <a:defRPr sz="6000" b="1" baseline="0">
                <a:solidFill>
                  <a:schemeClr val="tx2"/>
                </a:solidFill>
                <a:effectLst/>
              </a:defRPr>
            </a:lvl1pPr>
          </a:lstStyle>
          <a:p>
            <a:r>
              <a:rPr lang="es-ES_tradnl"/>
              <a:t>Clic para editar título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6632831" y="4115857"/>
            <a:ext cx="4453249" cy="838279"/>
          </a:xfrm>
        </p:spPr>
        <p:txBody>
          <a:bodyPr/>
          <a:lstStyle>
            <a:lvl1pPr marL="0" indent="0" algn="l">
              <a:buNone/>
              <a:defRPr sz="2400" b="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ES_tradn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23F276C-C95C-7442-A41C-2D466E8A49CB}" type="datetime1">
              <a:rPr lang="es-CO" smtClean="0"/>
              <a:pPr/>
              <a:t>22/10/2023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_tradnl"/>
              <a:t>ESSA / Titulo de la presentación / Tema de diapositiva</a:t>
            </a: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54CB4-8CC2-9244-98D3-E91A08C7F0E1}" type="slidenum">
              <a:rPr lang="es-ES_tradnl" smtClean="0"/>
              <a:t>‹Nº›</a:t>
            </a:fld>
            <a:endParaRPr lang="es-ES_tradnl"/>
          </a:p>
        </p:txBody>
      </p:sp>
      <p:pic>
        <p:nvPicPr>
          <p:cNvPr id="17" name="Imagen 1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0477045" y="-395814"/>
            <a:ext cx="229079" cy="3171869"/>
          </a:xfrm>
          <a:prstGeom prst="rect">
            <a:avLst/>
          </a:prstGeom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4F928882-7CC5-498D-8B29-C6D890851B2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518112" y="3176647"/>
            <a:ext cx="3116077" cy="3128778"/>
          </a:xfrm>
          <a:prstGeom prst="rect">
            <a:avLst/>
          </a:prstGeom>
        </p:spPr>
      </p:pic>
      <p:pic>
        <p:nvPicPr>
          <p:cNvPr id="22" name="Imagen 21">
            <a:extLst>
              <a:ext uri="{FF2B5EF4-FFF2-40B4-BE49-F238E27FC236}">
                <a16:creationId xmlns:a16="http://schemas.microsoft.com/office/drawing/2014/main" id="{0128D76B-E8D7-4DD7-9AB4-B4F39A40FB32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 rot="5400000">
            <a:off x="727066" y="-1318677"/>
            <a:ext cx="457250" cy="3928966"/>
          </a:xfrm>
          <a:prstGeom prst="rect">
            <a:avLst/>
          </a:prstGeom>
        </p:spPr>
      </p:pic>
      <p:sp>
        <p:nvSpPr>
          <p:cNvPr id="27" name="Marcador de posición de imagen 26">
            <a:extLst>
              <a:ext uri="{FF2B5EF4-FFF2-40B4-BE49-F238E27FC236}">
                <a16:creationId xmlns:a16="http://schemas.microsoft.com/office/drawing/2014/main" id="{12F37C8A-E0CA-4AF7-AF29-1F392DE5CCD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374628" y="1159997"/>
            <a:ext cx="4787693" cy="4789273"/>
          </a:xfrm>
          <a:prstGeom prst="ellipse">
            <a:avLst/>
          </a:prstGeom>
          <a:ln w="76200">
            <a:solidFill>
              <a:schemeClr val="bg1"/>
            </a:solidFill>
          </a:ln>
        </p:spPr>
        <p:txBody>
          <a:bodyPr anchor="t"/>
          <a:lstStyle>
            <a:lvl1pPr marL="0" indent="0" algn="ctr">
              <a:lnSpc>
                <a:spcPct val="80000"/>
              </a:lnSpc>
              <a:buNone/>
              <a:defRPr/>
            </a:lvl1pPr>
          </a:lstStyle>
          <a:p>
            <a:r>
              <a:rPr lang="es-CO"/>
              <a:t>Inserta tu imagen aquí</a:t>
            </a:r>
          </a:p>
        </p:txBody>
      </p:sp>
    </p:spTree>
    <p:extLst>
      <p:ext uri="{BB962C8B-B14F-4D97-AF65-F5344CB8AC3E}">
        <p14:creationId xmlns:p14="http://schemas.microsoft.com/office/powerpoint/2010/main" val="3465353209"/>
      </p:ext>
    </p:extLst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n izq circ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>
            <a:extLst>
              <a:ext uri="{FF2B5EF4-FFF2-40B4-BE49-F238E27FC236}">
                <a16:creationId xmlns:a16="http://schemas.microsoft.com/office/drawing/2014/main" id="{A1C31D36-6058-4842-A164-208A41464C3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604315" y="699679"/>
            <a:ext cx="5009665" cy="4986417"/>
          </a:xfrm>
          <a:prstGeom prst="rect">
            <a:avLst/>
          </a:prstGeom>
        </p:spPr>
      </p:pic>
      <p:sp>
        <p:nvSpPr>
          <p:cNvPr id="9" name="Marcador de fecha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082DC-FE6B-1A4C-BF59-BFD8F7D42C6D}" type="datetime1">
              <a:rPr lang="es-CO" smtClean="0"/>
              <a:t>22/10/2023</a:t>
            </a:fld>
            <a:endParaRPr lang="es-ES_tradnl"/>
          </a:p>
        </p:txBody>
      </p:sp>
      <p:sp>
        <p:nvSpPr>
          <p:cNvPr id="10" name="Marcador de pie de página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_tradnl"/>
              <a:t>ESSA / Titulo de la presentación / Tema de diapositiva</a:t>
            </a:r>
          </a:p>
        </p:txBody>
      </p:sp>
      <p:sp>
        <p:nvSpPr>
          <p:cNvPr id="11" name="Marcador de número de diapositiva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54CB4-8CC2-9244-98D3-E91A08C7F0E1}" type="slidenum">
              <a:rPr lang="es-ES_tradnl" smtClean="0"/>
              <a:pPr/>
              <a:t>‹Nº›</a:t>
            </a:fld>
            <a:endParaRPr lang="es-ES_tradnl"/>
          </a:p>
        </p:txBody>
      </p:sp>
      <p:sp>
        <p:nvSpPr>
          <p:cNvPr id="21" name="Título 1"/>
          <p:cNvSpPr>
            <a:spLocks noGrp="1"/>
          </p:cNvSpPr>
          <p:nvPr>
            <p:ph type="title"/>
          </p:nvPr>
        </p:nvSpPr>
        <p:spPr>
          <a:xfrm>
            <a:off x="3605646" y="1250521"/>
            <a:ext cx="6546272" cy="5097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ES_tradnl"/>
          </a:p>
        </p:txBody>
      </p:sp>
      <p:sp>
        <p:nvSpPr>
          <p:cNvPr id="22" name="Marcador de contenido 2"/>
          <p:cNvSpPr>
            <a:spLocks noGrp="1"/>
          </p:cNvSpPr>
          <p:nvPr>
            <p:ph idx="1"/>
          </p:nvPr>
        </p:nvSpPr>
        <p:spPr>
          <a:xfrm>
            <a:off x="3605646" y="2004078"/>
            <a:ext cx="6546272" cy="3336575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3" name="Elipse 22"/>
          <p:cNvSpPr/>
          <p:nvPr userDrawn="1"/>
        </p:nvSpPr>
        <p:spPr>
          <a:xfrm>
            <a:off x="3605646" y="-537868"/>
            <a:ext cx="822488" cy="822488"/>
          </a:xfrm>
          <a:prstGeom prst="ellipse">
            <a:avLst/>
          </a:prstGeom>
          <a:noFill/>
          <a:ln>
            <a:solidFill>
              <a:srgbClr val="1641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9" name="Marcador de imagen 2">
            <a:extLst>
              <a:ext uri="{FF2B5EF4-FFF2-40B4-BE49-F238E27FC236}">
                <a16:creationId xmlns:a16="http://schemas.microsoft.com/office/drawing/2014/main" id="{6672308C-B5CA-4C04-B507-16AF5EDB4B29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193303" y="1692915"/>
            <a:ext cx="2769913" cy="2769913"/>
          </a:xfrm>
          <a:prstGeom prst="ellipse">
            <a:avLst/>
          </a:prstGeom>
          <a:ln w="38100">
            <a:solidFill>
              <a:schemeClr val="bg1"/>
            </a:solidFill>
          </a:ln>
        </p:spPr>
        <p:txBody>
          <a:bodyPr vert="horz" anchor="ctr" anchorCtr="0">
            <a:normAutofit/>
          </a:bodyPr>
          <a:lstStyle>
            <a:lvl1pPr marL="0" indent="0" algn="ctr">
              <a:buNone/>
              <a:defRPr sz="2400" baseline="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_tradnl"/>
              <a:t>Agregue una imagen </a:t>
            </a:r>
            <a:r>
              <a:rPr lang="es-ES_tradnl" err="1"/>
              <a:t>ó</a:t>
            </a:r>
            <a:r>
              <a:rPr lang="es-ES_tradnl"/>
              <a:t> un icono</a:t>
            </a:r>
          </a:p>
        </p:txBody>
      </p:sp>
    </p:spTree>
    <p:extLst>
      <p:ext uri="{BB962C8B-B14F-4D97-AF65-F5344CB8AC3E}">
        <p14:creationId xmlns:p14="http://schemas.microsoft.com/office/powerpoint/2010/main" val="1520810808"/>
      </p:ext>
    </p:extLst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n der circ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90F4B0F6-EC2F-48D9-9AD2-38A0587DEE2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1201525" cy="3429000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FE5EDB95-EFC3-4DE0-9893-46055EFA1A5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50385" b="46667"/>
          <a:stretch/>
        </p:blipFill>
        <p:spPr>
          <a:xfrm>
            <a:off x="0" y="0"/>
            <a:ext cx="1192259" cy="3657600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5CEA6F85-AA3A-4A93-957D-97681DB895D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rot="16200000">
            <a:off x="8147584" y="1367610"/>
            <a:ext cx="5009665" cy="4986417"/>
          </a:xfrm>
          <a:prstGeom prst="rect">
            <a:avLst/>
          </a:prstGeom>
        </p:spPr>
      </p:pic>
      <p:sp>
        <p:nvSpPr>
          <p:cNvPr id="9" name="Marcador de fecha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D3785-FCA7-F84A-8B13-2F8F82540772}" type="datetime1">
              <a:rPr lang="es-CO" smtClean="0"/>
              <a:t>22/10/2023</a:t>
            </a:fld>
            <a:endParaRPr lang="es-ES_tradnl"/>
          </a:p>
        </p:txBody>
      </p:sp>
      <p:sp>
        <p:nvSpPr>
          <p:cNvPr id="10" name="Marcador de pie de página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_tradnl"/>
              <a:t>ESSA / Titulo de la presentación / Tema de diapositiva</a:t>
            </a:r>
          </a:p>
        </p:txBody>
      </p:sp>
      <p:sp>
        <p:nvSpPr>
          <p:cNvPr id="11" name="Marcador de número de diapositiva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54CB4-8CC2-9244-98D3-E91A08C7F0E1}" type="slidenum">
              <a:rPr lang="es-ES_tradnl" smtClean="0"/>
              <a:pPr/>
              <a:t>‹Nº›</a:t>
            </a:fld>
            <a:endParaRPr lang="es-ES_tradnl"/>
          </a:p>
        </p:txBody>
      </p:sp>
      <p:sp>
        <p:nvSpPr>
          <p:cNvPr id="21" name="Título 1"/>
          <p:cNvSpPr>
            <a:spLocks noGrp="1"/>
          </p:cNvSpPr>
          <p:nvPr>
            <p:ph type="title"/>
          </p:nvPr>
        </p:nvSpPr>
        <p:spPr>
          <a:xfrm>
            <a:off x="1125359" y="1250521"/>
            <a:ext cx="7268013" cy="5097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ES_tradnl"/>
          </a:p>
        </p:txBody>
      </p:sp>
      <p:sp>
        <p:nvSpPr>
          <p:cNvPr id="22" name="Marcador de contenido 2"/>
          <p:cNvSpPr>
            <a:spLocks noGrp="1"/>
          </p:cNvSpPr>
          <p:nvPr>
            <p:ph idx="1"/>
          </p:nvPr>
        </p:nvSpPr>
        <p:spPr>
          <a:xfrm>
            <a:off x="1125360" y="2373238"/>
            <a:ext cx="6546272" cy="3336575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pic>
        <p:nvPicPr>
          <p:cNvPr id="15" name="Imagen 14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371" y="2678093"/>
            <a:ext cx="148989" cy="2062924"/>
          </a:xfrm>
          <a:prstGeom prst="rect">
            <a:avLst/>
          </a:prstGeom>
        </p:spPr>
      </p:pic>
      <p:sp>
        <p:nvSpPr>
          <p:cNvPr id="18" name="Marcador de imagen 2">
            <a:extLst>
              <a:ext uri="{FF2B5EF4-FFF2-40B4-BE49-F238E27FC236}">
                <a16:creationId xmlns:a16="http://schemas.microsoft.com/office/drawing/2014/main" id="{F472B7D4-3852-478E-B9ED-827385D97F49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8549477" y="1253933"/>
            <a:ext cx="2652654" cy="2652654"/>
          </a:xfrm>
          <a:prstGeom prst="ellipse">
            <a:avLst/>
          </a:prstGeom>
          <a:ln w="38100">
            <a:solidFill>
              <a:schemeClr val="bg1"/>
            </a:solidFill>
          </a:ln>
        </p:spPr>
        <p:txBody>
          <a:bodyPr vert="horz" anchor="ctr" anchorCtr="0">
            <a:normAutofit/>
          </a:bodyPr>
          <a:lstStyle>
            <a:lvl1pPr marL="0" indent="0" algn="ctr">
              <a:buNone/>
              <a:defRPr sz="2000" baseline="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_tradnl"/>
              <a:t>Agregue una imagen </a:t>
            </a:r>
            <a:r>
              <a:rPr lang="es-ES_tradnl" err="1"/>
              <a:t>ó</a:t>
            </a:r>
            <a:r>
              <a:rPr lang="es-ES_tradnl"/>
              <a:t> un icono</a:t>
            </a:r>
          </a:p>
        </p:txBody>
      </p:sp>
    </p:spTree>
    <p:extLst>
      <p:ext uri="{BB962C8B-B14F-4D97-AF65-F5344CB8AC3E}">
        <p14:creationId xmlns:p14="http://schemas.microsoft.com/office/powerpoint/2010/main" val="3725052830"/>
      </p:ext>
    </p:extLst>
  </p:cSld>
  <p:clrMapOvr>
    <a:masterClrMapping/>
  </p:clrMapOvr>
  <p:transition spd="slow">
    <p:wip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erre diapositi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Imagen 26">
            <a:extLst>
              <a:ext uri="{FF2B5EF4-FFF2-40B4-BE49-F238E27FC236}">
                <a16:creationId xmlns:a16="http://schemas.microsoft.com/office/drawing/2014/main" id="{80BBE2B6-30FB-4637-ACEC-803FBE19489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45" y="0"/>
            <a:ext cx="12188709" cy="6858000"/>
          </a:xfrm>
          <a:prstGeom prst="rect">
            <a:avLst/>
          </a:prstGeom>
        </p:spPr>
      </p:pic>
      <p:pic>
        <p:nvPicPr>
          <p:cNvPr id="39" name="Imagen 38">
            <a:extLst>
              <a:ext uri="{FF2B5EF4-FFF2-40B4-BE49-F238E27FC236}">
                <a16:creationId xmlns:a16="http://schemas.microsoft.com/office/drawing/2014/main" id="{A68CDB3C-D79D-4231-A614-ACFCDCA2669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3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45" y="-5748"/>
            <a:ext cx="12192000" cy="6858000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599B5CB8-EA3D-46D8-BB6B-F3FFF3325B4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67761" y="-1044982"/>
            <a:ext cx="457250" cy="3928966"/>
          </a:xfrm>
          <a:prstGeom prst="rect">
            <a:avLst/>
          </a:prstGeom>
        </p:spPr>
      </p:pic>
      <p:pic>
        <p:nvPicPr>
          <p:cNvPr id="26" name="Imagen 25">
            <a:extLst>
              <a:ext uri="{FF2B5EF4-FFF2-40B4-BE49-F238E27FC236}">
                <a16:creationId xmlns:a16="http://schemas.microsoft.com/office/drawing/2014/main" id="{96735D2A-D6E5-4DF6-BEFB-A62B6885F1E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-744958" y="-1042362"/>
            <a:ext cx="7938375" cy="1782430"/>
          </a:xfrm>
          <a:prstGeom prst="rect">
            <a:avLst/>
          </a:prstGeom>
        </p:spPr>
      </p:pic>
      <p:pic>
        <p:nvPicPr>
          <p:cNvPr id="35" name="Imagen 34">
            <a:extLst>
              <a:ext uri="{FF2B5EF4-FFF2-40B4-BE49-F238E27FC236}">
                <a16:creationId xmlns:a16="http://schemas.microsoft.com/office/drawing/2014/main" id="{BE97A9A7-2B14-4BD9-A2A9-7FBBDFA4212C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 flipH="1">
            <a:off x="5860461" y="6136636"/>
            <a:ext cx="5764550" cy="486887"/>
          </a:xfrm>
          <a:prstGeom prst="rect">
            <a:avLst/>
          </a:prstGeom>
        </p:spPr>
      </p:pic>
      <p:sp>
        <p:nvSpPr>
          <p:cNvPr id="20" name="Título 1">
            <a:extLst>
              <a:ext uri="{FF2B5EF4-FFF2-40B4-BE49-F238E27FC236}">
                <a16:creationId xmlns:a16="http://schemas.microsoft.com/office/drawing/2014/main" id="{82E63052-2093-4770-B28D-21DA49756250}"/>
              </a:ext>
            </a:extLst>
          </p:cNvPr>
          <p:cNvSpPr txBox="1">
            <a:spLocks/>
          </p:cNvSpPr>
          <p:nvPr userDrawn="1"/>
        </p:nvSpPr>
        <p:spPr>
          <a:xfrm>
            <a:off x="-539090" y="990397"/>
            <a:ext cx="7876090" cy="190514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164194"/>
                </a:solidFill>
                <a:latin typeface="Aller" charset="0"/>
                <a:ea typeface="Aller" charset="0"/>
                <a:cs typeface="Aller" charset="0"/>
              </a:defRPr>
            </a:lvl1pPr>
          </a:lstStyle>
          <a:p>
            <a:pPr algn="ctr"/>
            <a:r>
              <a:rPr lang="es-ES_tradnl" sz="8000">
                <a:solidFill>
                  <a:schemeClr val="bg1"/>
                </a:solidFill>
              </a:rPr>
              <a:t>Gracias</a:t>
            </a:r>
            <a:endParaRPr lang="es-ES_tradnl" sz="1400">
              <a:solidFill>
                <a:schemeClr val="bg1"/>
              </a:solidFill>
            </a:endParaRPr>
          </a:p>
        </p:txBody>
      </p:sp>
      <p:cxnSp>
        <p:nvCxnSpPr>
          <p:cNvPr id="21" name="Conector recto 20">
            <a:extLst>
              <a:ext uri="{FF2B5EF4-FFF2-40B4-BE49-F238E27FC236}">
                <a16:creationId xmlns:a16="http://schemas.microsoft.com/office/drawing/2014/main" id="{90E0DFEA-283A-4F31-BFA0-D0FEE609ACD8}"/>
              </a:ext>
            </a:extLst>
          </p:cNvPr>
          <p:cNvCxnSpPr>
            <a:cxnSpLocks/>
          </p:cNvCxnSpPr>
          <p:nvPr userDrawn="1"/>
        </p:nvCxnSpPr>
        <p:spPr>
          <a:xfrm>
            <a:off x="1189641" y="2643239"/>
            <a:ext cx="4738727" cy="1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Gráfico 21">
            <a:extLst>
              <a:ext uri="{FF2B5EF4-FFF2-40B4-BE49-F238E27FC236}">
                <a16:creationId xmlns:a16="http://schemas.microsoft.com/office/drawing/2014/main" id="{131CB75D-DDC0-4289-8C24-99663A42101E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524420" y="2821951"/>
            <a:ext cx="4069171" cy="208020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3" name="Imagen 22">
            <a:extLst>
              <a:ext uri="{FF2B5EF4-FFF2-40B4-BE49-F238E27FC236}">
                <a16:creationId xmlns:a16="http://schemas.microsoft.com/office/drawing/2014/main" id="{3884D8E6-B028-45DE-A11C-FC1F5DB8DEA3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6688350" y="1847370"/>
            <a:ext cx="3669999" cy="235979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4" name="CuadroTexto 23">
            <a:extLst>
              <a:ext uri="{FF2B5EF4-FFF2-40B4-BE49-F238E27FC236}">
                <a16:creationId xmlns:a16="http://schemas.microsoft.com/office/drawing/2014/main" id="{7C34CA51-435C-4C92-AEF1-445DDBCC3543}"/>
              </a:ext>
            </a:extLst>
          </p:cNvPr>
          <p:cNvSpPr txBox="1"/>
          <p:nvPr userDrawn="1"/>
        </p:nvSpPr>
        <p:spPr>
          <a:xfrm>
            <a:off x="901471" y="5327614"/>
            <a:ext cx="34720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800"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Presentó:</a:t>
            </a:r>
          </a:p>
        </p:txBody>
      </p:sp>
      <p:sp>
        <p:nvSpPr>
          <p:cNvPr id="25" name="Título 13">
            <a:extLst>
              <a:ext uri="{FF2B5EF4-FFF2-40B4-BE49-F238E27FC236}">
                <a16:creationId xmlns:a16="http://schemas.microsoft.com/office/drawing/2014/main" id="{43CE7254-8B2B-4EB8-8EDC-E372A00985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1471" y="5935695"/>
            <a:ext cx="3728249" cy="744414"/>
          </a:xfrm>
        </p:spPr>
        <p:txBody>
          <a:bodyPr anchor="t">
            <a:normAutofit/>
          </a:bodyPr>
          <a:lstStyle>
            <a:lvl1pPr>
              <a:defRPr sz="2000" b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ES_tradnl"/>
          </a:p>
        </p:txBody>
      </p:sp>
      <p:pic>
        <p:nvPicPr>
          <p:cNvPr id="14" name="Imagen 13">
            <a:extLst>
              <a:ext uri="{FF2B5EF4-FFF2-40B4-BE49-F238E27FC236}">
                <a16:creationId xmlns:a16="http://schemas.microsoft.com/office/drawing/2014/main" id="{0E31F0BC-DC80-4ACF-8018-4D518A9BDCA8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8584933" y="6432829"/>
            <a:ext cx="1900976" cy="203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4227902"/>
      </p:ext>
    </p:extLst>
  </p:cSld>
  <p:clrMapOvr>
    <a:masterClrMapping/>
  </p:clrMapOvr>
  <p:transition spd="slow">
    <p:wip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parador de 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Imagen 33">
            <a:extLst>
              <a:ext uri="{FF2B5EF4-FFF2-40B4-BE49-F238E27FC236}">
                <a16:creationId xmlns:a16="http://schemas.microsoft.com/office/drawing/2014/main" id="{8639C9F9-15F7-46AF-B7ED-F9E264127AE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2600000">
            <a:off x="11126144" y="692473"/>
            <a:ext cx="1992266" cy="1983021"/>
          </a:xfrm>
          <a:prstGeom prst="rect">
            <a:avLst/>
          </a:prstGeom>
        </p:spPr>
      </p:pic>
      <p:sp>
        <p:nvSpPr>
          <p:cNvPr id="16" name="Rectángulo 15">
            <a:extLst>
              <a:ext uri="{FF2B5EF4-FFF2-40B4-BE49-F238E27FC236}">
                <a16:creationId xmlns:a16="http://schemas.microsoft.com/office/drawing/2014/main" id="{E69F9C34-5E99-4505-9DAD-084CFB59CA80}"/>
              </a:ext>
            </a:extLst>
          </p:cNvPr>
          <p:cNvSpPr/>
          <p:nvPr userDrawn="1"/>
        </p:nvSpPr>
        <p:spPr>
          <a:xfrm>
            <a:off x="0" y="6234835"/>
            <a:ext cx="3634190" cy="10403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9" name="Rectángulo 18">
            <a:extLst>
              <a:ext uri="{FF2B5EF4-FFF2-40B4-BE49-F238E27FC236}">
                <a16:creationId xmlns:a16="http://schemas.microsoft.com/office/drawing/2014/main" id="{B8C71472-81A5-46A4-A384-815A2F1CC758}"/>
              </a:ext>
            </a:extLst>
          </p:cNvPr>
          <p:cNvSpPr/>
          <p:nvPr userDrawn="1"/>
        </p:nvSpPr>
        <p:spPr>
          <a:xfrm>
            <a:off x="5227093" y="-335939"/>
            <a:ext cx="5868537" cy="1174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4B687B85-DA50-40EF-954C-D8F384143E3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89" r="-1"/>
          <a:stretch/>
        </p:blipFill>
        <p:spPr>
          <a:xfrm>
            <a:off x="0" y="0"/>
            <a:ext cx="8547792" cy="6858000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843943" y="3781725"/>
            <a:ext cx="229079" cy="3171869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843943" y="3500911"/>
            <a:ext cx="229079" cy="3171869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843943" y="3221986"/>
            <a:ext cx="229079" cy="3171869"/>
          </a:xfrm>
          <a:prstGeom prst="rect">
            <a:avLst/>
          </a:prstGeom>
        </p:spPr>
      </p:pic>
      <p:sp>
        <p:nvSpPr>
          <p:cNvPr id="22" name="Título 1">
            <a:extLst>
              <a:ext uri="{FF2B5EF4-FFF2-40B4-BE49-F238E27FC236}">
                <a16:creationId xmlns:a16="http://schemas.microsoft.com/office/drawing/2014/main" id="{78EFE48C-90B8-4C3A-BF6B-70A87B08D39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660954" y="1965980"/>
            <a:ext cx="5069732" cy="1932489"/>
          </a:xfrm>
        </p:spPr>
        <p:txBody>
          <a:bodyPr anchor="b"/>
          <a:lstStyle>
            <a:lvl1pPr algn="l">
              <a:defRPr sz="6000" b="1" baseline="0">
                <a:solidFill>
                  <a:schemeClr val="accent2"/>
                </a:solidFill>
                <a:effectLst/>
              </a:defRPr>
            </a:lvl1pPr>
          </a:lstStyle>
          <a:p>
            <a:r>
              <a:rPr lang="es-ES_tradnl"/>
              <a:t>Clic para editar título</a:t>
            </a:r>
          </a:p>
        </p:txBody>
      </p:sp>
      <p:sp>
        <p:nvSpPr>
          <p:cNvPr id="23" name="Subtítulo 2">
            <a:extLst>
              <a:ext uri="{FF2B5EF4-FFF2-40B4-BE49-F238E27FC236}">
                <a16:creationId xmlns:a16="http://schemas.microsoft.com/office/drawing/2014/main" id="{E371E979-5D15-482D-86E4-6007989F26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660954" y="4115857"/>
            <a:ext cx="4453249" cy="838279"/>
          </a:xfrm>
        </p:spPr>
        <p:txBody>
          <a:bodyPr/>
          <a:lstStyle>
            <a:lvl1pPr marL="0" indent="0" algn="l">
              <a:buNone/>
              <a:defRPr sz="2400" b="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ES_tradnl"/>
          </a:p>
        </p:txBody>
      </p:sp>
      <p:pic>
        <p:nvPicPr>
          <p:cNvPr id="27" name="Imagen 26">
            <a:extLst>
              <a:ext uri="{FF2B5EF4-FFF2-40B4-BE49-F238E27FC236}">
                <a16:creationId xmlns:a16="http://schemas.microsoft.com/office/drawing/2014/main" id="{2182315B-6F62-4A29-8C48-95F312DE1EC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0477045" y="-395814"/>
            <a:ext cx="229079" cy="3171869"/>
          </a:xfrm>
          <a:prstGeom prst="rect">
            <a:avLst/>
          </a:prstGeom>
        </p:spPr>
      </p:pic>
      <p:pic>
        <p:nvPicPr>
          <p:cNvPr id="28" name="Imagen 27">
            <a:extLst>
              <a:ext uri="{FF2B5EF4-FFF2-40B4-BE49-F238E27FC236}">
                <a16:creationId xmlns:a16="http://schemas.microsoft.com/office/drawing/2014/main" id="{8117203D-8138-4AFE-80F2-FA762765B3F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518112" y="3176647"/>
            <a:ext cx="3116077" cy="3128778"/>
          </a:xfrm>
          <a:prstGeom prst="rect">
            <a:avLst/>
          </a:prstGeom>
        </p:spPr>
      </p:pic>
      <p:pic>
        <p:nvPicPr>
          <p:cNvPr id="29" name="Imagen 28">
            <a:extLst>
              <a:ext uri="{FF2B5EF4-FFF2-40B4-BE49-F238E27FC236}">
                <a16:creationId xmlns:a16="http://schemas.microsoft.com/office/drawing/2014/main" id="{2363A4BD-5589-4AEA-85EE-6DFB3C1B41A2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 rot="5400000">
            <a:off x="727066" y="-1318677"/>
            <a:ext cx="457250" cy="3928966"/>
          </a:xfrm>
          <a:prstGeom prst="rect">
            <a:avLst/>
          </a:prstGeom>
        </p:spPr>
      </p:pic>
      <p:sp>
        <p:nvSpPr>
          <p:cNvPr id="18" name="Marcador de posición de imagen 26">
            <a:extLst>
              <a:ext uri="{FF2B5EF4-FFF2-40B4-BE49-F238E27FC236}">
                <a16:creationId xmlns:a16="http://schemas.microsoft.com/office/drawing/2014/main" id="{F2139F88-3CFC-4717-BA6F-51E5FDDB683C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374628" y="1159997"/>
            <a:ext cx="4787693" cy="4789273"/>
          </a:xfrm>
          <a:prstGeom prst="ellipse">
            <a:avLst/>
          </a:prstGeom>
          <a:ln w="76200">
            <a:solidFill>
              <a:schemeClr val="bg1"/>
            </a:solidFill>
          </a:ln>
        </p:spPr>
        <p:txBody>
          <a:bodyPr anchor="t"/>
          <a:lstStyle>
            <a:lvl1pPr marL="0" indent="0" algn="ctr">
              <a:lnSpc>
                <a:spcPct val="80000"/>
              </a:lnSpc>
              <a:buNone/>
              <a:defRPr/>
            </a:lvl1pPr>
          </a:lstStyle>
          <a:p>
            <a:r>
              <a:rPr lang="es-CO"/>
              <a:t>Inserta tu imagen aquí</a:t>
            </a:r>
          </a:p>
        </p:txBody>
      </p:sp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EF25CCE5-7003-4376-9594-D26560C4EA18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42138CB-41E9-A043-87CE-A42AD40D50B2}" type="datetime1">
              <a:rPr lang="es-CO" smtClean="0"/>
              <a:pPr/>
              <a:t>22/10/2023</a:t>
            </a:fld>
            <a:endParaRPr lang="es-ES_tradn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6484205-ABD0-4F13-890C-31408C3C13FF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s-ES_tradnl"/>
              <a:t>ESSA / Titulo de la presentación / Tema de diapositiva</a:t>
            </a:r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1693A62-307B-46BC-864D-89E9CB8CD02B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F154CB4-8CC2-9244-98D3-E91A08C7F0E1}" type="slidenum">
              <a:rPr lang="es-ES_tradnl" smtClean="0"/>
              <a:pPr/>
              <a:t>‹Nº›</a:t>
            </a:fld>
            <a:endParaRPr lang="es-ES_tradnl"/>
          </a:p>
        </p:txBody>
      </p:sp>
    </p:spTree>
  </p:cSld>
  <p:clrMapOvr>
    <a:masterClrMapping/>
  </p:clrMapOvr>
  <p:transition spd="slow">
    <p:wip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7662D14A-C6D8-4CD8-A6F0-3B0F97859D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138CB-41E9-A043-87CE-A42AD40D50B2}" type="datetime1">
              <a:rPr lang="es-CO" smtClean="0"/>
              <a:pPr/>
              <a:t>22/10/2023</a:t>
            </a:fld>
            <a:endParaRPr lang="es-ES_tradnl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41DD04B6-8170-44AD-BFBE-2446F9562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_tradnl"/>
              <a:t>ESSA / Titulo de la presentación / Tema de diapositiva</a:t>
            </a: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8BB6ED57-EB35-4539-9971-D7DA65E0D3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999259" y="6365656"/>
            <a:ext cx="620151" cy="365125"/>
          </a:xfrm>
          <a:prstGeom prst="rect">
            <a:avLst/>
          </a:prstGeom>
        </p:spPr>
        <p:txBody>
          <a:bodyPr/>
          <a:lstStyle/>
          <a:p>
            <a:fld id="{FF154CB4-8CC2-9244-98D3-E91A08C7F0E1}" type="slidenum">
              <a:rPr lang="es-ES_tradnl" smtClean="0"/>
              <a:pPr/>
              <a:t>‹Nº›</a:t>
            </a:fld>
            <a:endParaRPr lang="es-ES_tradnl"/>
          </a:p>
        </p:txBody>
      </p:sp>
    </p:spTree>
  </p:cSld>
  <p:clrMapOvr>
    <a:masterClrMapping/>
  </p:clrMapOvr>
  <p:transition spd="slow">
    <p:wip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1"/>
          <p:cNvSpPr>
            <a:spLocks noGrp="1"/>
          </p:cNvSpPr>
          <p:nvPr>
            <p:ph type="title"/>
          </p:nvPr>
        </p:nvSpPr>
        <p:spPr>
          <a:xfrm>
            <a:off x="838200" y="909079"/>
            <a:ext cx="10515600" cy="1325563"/>
          </a:xfrm>
        </p:spPr>
        <p:txBody>
          <a:bodyPr/>
          <a:lstStyle/>
          <a:p>
            <a:r>
              <a:rPr lang="es-ES_tradnl"/>
              <a:t>Clic para editar título</a:t>
            </a:r>
          </a:p>
        </p:txBody>
      </p:sp>
      <p:sp>
        <p:nvSpPr>
          <p:cNvPr id="9" name="Marcador de contenido 2"/>
          <p:cNvSpPr>
            <a:spLocks noGrp="1"/>
          </p:cNvSpPr>
          <p:nvPr>
            <p:ph idx="1"/>
          </p:nvPr>
        </p:nvSpPr>
        <p:spPr>
          <a:xfrm>
            <a:off x="838200" y="2369579"/>
            <a:ext cx="10515600" cy="3323150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DB47205A-BDF6-48B2-8569-83AD2662E3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138CB-41E9-A043-87CE-A42AD40D50B2}" type="datetime1">
              <a:rPr lang="es-CO" smtClean="0"/>
              <a:pPr/>
              <a:t>22/10/2023</a:t>
            </a:fld>
            <a:endParaRPr lang="es-ES_tradnl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7AF30477-147C-4C7B-B6E2-EB7C414101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_tradnl"/>
              <a:t>ESSA / Titulo de la presentación / Tema de diapositiva</a:t>
            </a: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C0B13775-59F9-4C01-9912-EE68BD5EAD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999259" y="6365656"/>
            <a:ext cx="620151" cy="365125"/>
          </a:xfrm>
          <a:prstGeom prst="rect">
            <a:avLst/>
          </a:prstGeom>
        </p:spPr>
        <p:txBody>
          <a:bodyPr/>
          <a:lstStyle/>
          <a:p>
            <a:fld id="{FF154CB4-8CC2-9244-98D3-E91A08C7F0E1}" type="slidenum">
              <a:rPr lang="es-ES_tradnl" smtClean="0"/>
              <a:pPr/>
              <a:t>‹Nº›</a:t>
            </a:fld>
            <a:endParaRPr lang="es-ES_tradnl"/>
          </a:p>
        </p:txBody>
      </p:sp>
    </p:spTree>
  </p:cSld>
  <p:clrMapOvr>
    <a:masterClrMapping/>
  </p:clrMapOvr>
  <p:transition spd="slow">
    <p:wip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ne ce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Marcador de imagen 2"/>
          <p:cNvSpPr>
            <a:spLocks noGrp="1"/>
          </p:cNvSpPr>
          <p:nvPr>
            <p:ph type="pic" idx="15" hasCustomPrompt="1"/>
          </p:nvPr>
        </p:nvSpPr>
        <p:spPr>
          <a:xfrm>
            <a:off x="3348312" y="-16533"/>
            <a:ext cx="3464990" cy="6595339"/>
          </a:xfrm>
          <a:custGeom>
            <a:avLst/>
            <a:gdLst>
              <a:gd name="connsiteX0" fmla="*/ 0 w 3781098"/>
              <a:gd name="connsiteY0" fmla="*/ 1890549 h 8485888"/>
              <a:gd name="connsiteX1" fmla="*/ 1890549 w 3781098"/>
              <a:gd name="connsiteY1" fmla="*/ 0 h 8485888"/>
              <a:gd name="connsiteX2" fmla="*/ 1890549 w 3781098"/>
              <a:gd name="connsiteY2" fmla="*/ 0 h 8485888"/>
              <a:gd name="connsiteX3" fmla="*/ 3781098 w 3781098"/>
              <a:gd name="connsiteY3" fmla="*/ 1890549 h 8485888"/>
              <a:gd name="connsiteX4" fmla="*/ 3781098 w 3781098"/>
              <a:gd name="connsiteY4" fmla="*/ 6595339 h 8485888"/>
              <a:gd name="connsiteX5" fmla="*/ 1890549 w 3781098"/>
              <a:gd name="connsiteY5" fmla="*/ 8485888 h 8485888"/>
              <a:gd name="connsiteX6" fmla="*/ 1890549 w 3781098"/>
              <a:gd name="connsiteY6" fmla="*/ 8485888 h 8485888"/>
              <a:gd name="connsiteX7" fmla="*/ 0 w 3781098"/>
              <a:gd name="connsiteY7" fmla="*/ 6595339 h 8485888"/>
              <a:gd name="connsiteX8" fmla="*/ 0 w 3781098"/>
              <a:gd name="connsiteY8" fmla="*/ 1890549 h 8485888"/>
              <a:gd name="connsiteX0" fmla="*/ 0 w 3781098"/>
              <a:gd name="connsiteY0" fmla="*/ 1890549 h 8485888"/>
              <a:gd name="connsiteX1" fmla="*/ 1890549 w 3781098"/>
              <a:gd name="connsiteY1" fmla="*/ 0 h 8485888"/>
              <a:gd name="connsiteX2" fmla="*/ 3781098 w 3781098"/>
              <a:gd name="connsiteY2" fmla="*/ 1890549 h 8485888"/>
              <a:gd name="connsiteX3" fmla="*/ 3781098 w 3781098"/>
              <a:gd name="connsiteY3" fmla="*/ 6595339 h 8485888"/>
              <a:gd name="connsiteX4" fmla="*/ 1890549 w 3781098"/>
              <a:gd name="connsiteY4" fmla="*/ 8485888 h 8485888"/>
              <a:gd name="connsiteX5" fmla="*/ 1890549 w 3781098"/>
              <a:gd name="connsiteY5" fmla="*/ 8485888 h 8485888"/>
              <a:gd name="connsiteX6" fmla="*/ 0 w 3781098"/>
              <a:gd name="connsiteY6" fmla="*/ 6595339 h 8485888"/>
              <a:gd name="connsiteX7" fmla="*/ 0 w 3781098"/>
              <a:gd name="connsiteY7" fmla="*/ 1890549 h 8485888"/>
              <a:gd name="connsiteX0" fmla="*/ 0 w 3781098"/>
              <a:gd name="connsiteY0" fmla="*/ 588099 h 7183438"/>
              <a:gd name="connsiteX1" fmla="*/ 3781098 w 3781098"/>
              <a:gd name="connsiteY1" fmla="*/ 588099 h 7183438"/>
              <a:gd name="connsiteX2" fmla="*/ 3781098 w 3781098"/>
              <a:gd name="connsiteY2" fmla="*/ 5292889 h 7183438"/>
              <a:gd name="connsiteX3" fmla="*/ 1890549 w 3781098"/>
              <a:gd name="connsiteY3" fmla="*/ 7183438 h 7183438"/>
              <a:gd name="connsiteX4" fmla="*/ 1890549 w 3781098"/>
              <a:gd name="connsiteY4" fmla="*/ 7183438 h 7183438"/>
              <a:gd name="connsiteX5" fmla="*/ 0 w 3781098"/>
              <a:gd name="connsiteY5" fmla="*/ 5292889 h 7183438"/>
              <a:gd name="connsiteX6" fmla="*/ 0 w 3781098"/>
              <a:gd name="connsiteY6" fmla="*/ 588099 h 7183438"/>
              <a:gd name="connsiteX0" fmla="*/ 0 w 3781098"/>
              <a:gd name="connsiteY0" fmla="*/ 588099 h 7183438"/>
              <a:gd name="connsiteX1" fmla="*/ 3781098 w 3781098"/>
              <a:gd name="connsiteY1" fmla="*/ 588099 h 7183438"/>
              <a:gd name="connsiteX2" fmla="*/ 3781098 w 3781098"/>
              <a:gd name="connsiteY2" fmla="*/ 5292889 h 7183438"/>
              <a:gd name="connsiteX3" fmla="*/ 1890549 w 3781098"/>
              <a:gd name="connsiteY3" fmla="*/ 7183438 h 7183438"/>
              <a:gd name="connsiteX4" fmla="*/ 1890549 w 3781098"/>
              <a:gd name="connsiteY4" fmla="*/ 7183438 h 7183438"/>
              <a:gd name="connsiteX5" fmla="*/ 0 w 3781098"/>
              <a:gd name="connsiteY5" fmla="*/ 5292889 h 7183438"/>
              <a:gd name="connsiteX6" fmla="*/ 0 w 3781098"/>
              <a:gd name="connsiteY6" fmla="*/ 588099 h 7183438"/>
              <a:gd name="connsiteX0" fmla="*/ 0 w 3781098"/>
              <a:gd name="connsiteY0" fmla="*/ 348504 h 6943843"/>
              <a:gd name="connsiteX1" fmla="*/ 3781098 w 3781098"/>
              <a:gd name="connsiteY1" fmla="*/ 348504 h 6943843"/>
              <a:gd name="connsiteX2" fmla="*/ 3781098 w 3781098"/>
              <a:gd name="connsiteY2" fmla="*/ 5053294 h 6943843"/>
              <a:gd name="connsiteX3" fmla="*/ 1890549 w 3781098"/>
              <a:gd name="connsiteY3" fmla="*/ 6943843 h 6943843"/>
              <a:gd name="connsiteX4" fmla="*/ 1890549 w 3781098"/>
              <a:gd name="connsiteY4" fmla="*/ 6943843 h 6943843"/>
              <a:gd name="connsiteX5" fmla="*/ 0 w 3781098"/>
              <a:gd name="connsiteY5" fmla="*/ 5053294 h 6943843"/>
              <a:gd name="connsiteX6" fmla="*/ 0 w 3781098"/>
              <a:gd name="connsiteY6" fmla="*/ 348504 h 6943843"/>
              <a:gd name="connsiteX0" fmla="*/ 0 w 3781098"/>
              <a:gd name="connsiteY0" fmla="*/ 0 h 6595339"/>
              <a:gd name="connsiteX1" fmla="*/ 3781098 w 3781098"/>
              <a:gd name="connsiteY1" fmla="*/ 0 h 6595339"/>
              <a:gd name="connsiteX2" fmla="*/ 3781098 w 3781098"/>
              <a:gd name="connsiteY2" fmla="*/ 4704790 h 6595339"/>
              <a:gd name="connsiteX3" fmla="*/ 1890549 w 3781098"/>
              <a:gd name="connsiteY3" fmla="*/ 6595339 h 6595339"/>
              <a:gd name="connsiteX4" fmla="*/ 1890549 w 3781098"/>
              <a:gd name="connsiteY4" fmla="*/ 6595339 h 6595339"/>
              <a:gd name="connsiteX5" fmla="*/ 0 w 3781098"/>
              <a:gd name="connsiteY5" fmla="*/ 4704790 h 6595339"/>
              <a:gd name="connsiteX6" fmla="*/ 0 w 3781098"/>
              <a:gd name="connsiteY6" fmla="*/ 0 h 6595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81098" h="6595339">
                <a:moveTo>
                  <a:pt x="0" y="0"/>
                </a:moveTo>
                <a:lnTo>
                  <a:pt x="3781098" y="0"/>
                </a:lnTo>
                <a:lnTo>
                  <a:pt x="3781098" y="4704790"/>
                </a:lnTo>
                <a:cubicBezTo>
                  <a:pt x="3781098" y="5748911"/>
                  <a:pt x="2934670" y="6595339"/>
                  <a:pt x="1890549" y="6595339"/>
                </a:cubicBezTo>
                <a:lnTo>
                  <a:pt x="1890549" y="6595339"/>
                </a:lnTo>
                <a:cubicBezTo>
                  <a:pt x="846428" y="6595339"/>
                  <a:pt x="0" y="5748911"/>
                  <a:pt x="0" y="4704790"/>
                </a:cubicBezTo>
                <a:lnTo>
                  <a:pt x="0" y="0"/>
                </a:lnTo>
                <a:close/>
              </a:path>
            </a:pathLst>
          </a:custGeom>
        </p:spPr>
        <p:txBody>
          <a:bodyPr vert="horz" anchor="ctr" anchorCtr="0"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_tradnl"/>
              <a:t>Arrastre la imagen al marcador de posición o haga clic en el icono para agregarla.</a:t>
            </a:r>
          </a:p>
          <a:p>
            <a:r>
              <a:rPr lang="es-ES_tradnl"/>
              <a:t>Luego ajústela al tamaño sin deformarla desde la opción recortes</a:t>
            </a:r>
          </a:p>
        </p:txBody>
      </p:sp>
      <p:sp>
        <p:nvSpPr>
          <p:cNvPr id="9" name="Título 1"/>
          <p:cNvSpPr>
            <a:spLocks noGrp="1"/>
          </p:cNvSpPr>
          <p:nvPr>
            <p:ph type="title"/>
          </p:nvPr>
        </p:nvSpPr>
        <p:spPr>
          <a:xfrm>
            <a:off x="298783" y="2335862"/>
            <a:ext cx="2724848" cy="1325563"/>
          </a:xfrm>
        </p:spPr>
        <p:txBody>
          <a:bodyPr/>
          <a:lstStyle>
            <a:lvl1pPr algn="r">
              <a:defRPr/>
            </a:lvl1pPr>
          </a:lstStyle>
          <a:p>
            <a:r>
              <a:rPr lang="es-ES_tradnl"/>
              <a:t>Clic para editar título</a:t>
            </a:r>
          </a:p>
        </p:txBody>
      </p:sp>
      <p:sp>
        <p:nvSpPr>
          <p:cNvPr id="10" name="Marcador de contenido 2"/>
          <p:cNvSpPr>
            <a:spLocks noGrp="1"/>
          </p:cNvSpPr>
          <p:nvPr>
            <p:ph idx="1"/>
          </p:nvPr>
        </p:nvSpPr>
        <p:spPr>
          <a:xfrm>
            <a:off x="7540803" y="1709369"/>
            <a:ext cx="3879866" cy="3323150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A7ED0F05-A891-45C3-BB17-F00C70C0C68F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E42138CB-41E9-A043-87CE-A42AD40D50B2}" type="datetime1">
              <a:rPr lang="es-CO" smtClean="0"/>
              <a:pPr/>
              <a:t>22/10/2023</a:t>
            </a:fld>
            <a:endParaRPr lang="es-ES_tradn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1A70265-62B3-4491-A4E6-774C952B2C23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>
          <a:xfrm>
            <a:off x="6813302" y="234619"/>
            <a:ext cx="4114800" cy="365125"/>
          </a:xfrm>
        </p:spPr>
        <p:txBody>
          <a:bodyPr/>
          <a:lstStyle/>
          <a:p>
            <a:r>
              <a:rPr lang="es-ES_tradnl"/>
              <a:t>ESSA / Titulo de la presentación / Tema de diapositiva</a:t>
            </a:r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99B1900-649C-4F16-A3BF-75CF5164F93E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>
          <a:xfrm>
            <a:off x="7999259" y="6365656"/>
            <a:ext cx="620151" cy="365125"/>
          </a:xfrm>
          <a:prstGeom prst="rect">
            <a:avLst/>
          </a:prstGeom>
        </p:spPr>
        <p:txBody>
          <a:bodyPr/>
          <a:lstStyle/>
          <a:p>
            <a:fld id="{FF154CB4-8CC2-9244-98D3-E91A08C7F0E1}" type="slidenum">
              <a:rPr lang="es-ES_tradnl" smtClean="0"/>
              <a:pPr/>
              <a:t>‹Nº›</a:t>
            </a:fld>
            <a:endParaRPr lang="es-ES_tradnl"/>
          </a:p>
        </p:txBody>
      </p:sp>
    </p:spTree>
  </p:cSld>
  <p:clrMapOvr>
    <a:masterClrMapping/>
  </p:clrMapOvr>
  <p:transition spd="slow">
    <p:wip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equeña ima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n 12">
            <a:extLst>
              <a:ext uri="{FF2B5EF4-FFF2-40B4-BE49-F238E27FC236}">
                <a16:creationId xmlns:a16="http://schemas.microsoft.com/office/drawing/2014/main" id="{C33447F7-67A6-4D65-853F-3FB0D602BCE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086579" y="4780091"/>
            <a:ext cx="3919570" cy="3901380"/>
          </a:xfrm>
          <a:prstGeom prst="rect">
            <a:avLst/>
          </a:prstGeom>
        </p:spPr>
      </p:pic>
      <p:sp>
        <p:nvSpPr>
          <p:cNvPr id="9" name="Título 1"/>
          <p:cNvSpPr>
            <a:spLocks noGrp="1"/>
          </p:cNvSpPr>
          <p:nvPr>
            <p:ph type="title"/>
          </p:nvPr>
        </p:nvSpPr>
        <p:spPr>
          <a:xfrm>
            <a:off x="810966" y="909079"/>
            <a:ext cx="10470797" cy="1325563"/>
          </a:xfrm>
        </p:spPr>
        <p:txBody>
          <a:bodyPr/>
          <a:lstStyle/>
          <a:p>
            <a:r>
              <a:rPr lang="es-ES_tradnl"/>
              <a:t>Clic para editar título</a:t>
            </a:r>
          </a:p>
        </p:txBody>
      </p:sp>
      <p:sp>
        <p:nvSpPr>
          <p:cNvPr id="10" name="Marcador de contenido 2"/>
          <p:cNvSpPr>
            <a:spLocks noGrp="1"/>
          </p:cNvSpPr>
          <p:nvPr>
            <p:ph idx="1"/>
          </p:nvPr>
        </p:nvSpPr>
        <p:spPr>
          <a:xfrm>
            <a:off x="810967" y="2369579"/>
            <a:ext cx="10235215" cy="2333050"/>
          </a:xfrm>
        </p:spPr>
        <p:txBody>
          <a:bodyPr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</a:p>
        </p:txBody>
      </p:sp>
      <p:pic>
        <p:nvPicPr>
          <p:cNvPr id="11" name="Imagen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7193" y="3629805"/>
            <a:ext cx="148989" cy="2062924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1764" y="2138834"/>
            <a:ext cx="148989" cy="2062924"/>
          </a:xfrm>
          <a:prstGeom prst="rect">
            <a:avLst/>
          </a:prstGeom>
        </p:spPr>
      </p:pic>
      <p:sp>
        <p:nvSpPr>
          <p:cNvPr id="18" name="Elipse 17"/>
          <p:cNvSpPr/>
          <p:nvPr userDrawn="1"/>
        </p:nvSpPr>
        <p:spPr>
          <a:xfrm>
            <a:off x="6746711" y="5434769"/>
            <a:ext cx="1265941" cy="1265941"/>
          </a:xfrm>
          <a:prstGeom prst="ellipse">
            <a:avLst/>
          </a:prstGeom>
          <a:solidFill>
            <a:srgbClr val="FBDA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4" name="Marcador de imagen 2"/>
          <p:cNvSpPr>
            <a:spLocks noGrp="1"/>
          </p:cNvSpPr>
          <p:nvPr>
            <p:ph type="pic" idx="13" hasCustomPrompt="1"/>
          </p:nvPr>
        </p:nvSpPr>
        <p:spPr>
          <a:xfrm>
            <a:off x="6746391" y="5426822"/>
            <a:ext cx="1265942" cy="1265942"/>
          </a:xfrm>
          <a:prstGeom prst="ellipse">
            <a:avLst/>
          </a:prstGeom>
        </p:spPr>
        <p:txBody>
          <a:bodyPr vert="horz" anchor="ctr" anchorCtr="0">
            <a:normAutofit/>
          </a:bodyPr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_tradnl"/>
              <a:t>Agregue una imagen </a:t>
            </a:r>
            <a:r>
              <a:rPr lang="es-ES_tradnl" err="1"/>
              <a:t>ó</a:t>
            </a:r>
            <a:r>
              <a:rPr lang="es-ES_tradnl"/>
              <a:t> un icono</a:t>
            </a:r>
          </a:p>
        </p:txBody>
      </p:sp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94E82F7A-7E7D-4257-A90E-36309E48171E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42138CB-41E9-A043-87CE-A42AD40D50B2}" type="datetime1">
              <a:rPr lang="es-CO" smtClean="0"/>
              <a:pPr/>
              <a:t>22/10/2023</a:t>
            </a:fld>
            <a:endParaRPr lang="es-ES_tradnl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2B2F2C15-15F1-4A22-B268-660551D868BD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s-ES_tradnl"/>
              <a:t>ESSA / Titulo de la presentación / Tema de diapositiva</a:t>
            </a: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005323DC-1D6C-4E9D-A500-1947693CDB7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7999259" y="6365656"/>
            <a:ext cx="620151" cy="365125"/>
          </a:xfrm>
          <a:prstGeom prst="rect">
            <a:avLst/>
          </a:prstGeom>
        </p:spPr>
        <p:txBody>
          <a:bodyPr/>
          <a:lstStyle/>
          <a:p>
            <a:fld id="{FF154CB4-8CC2-9244-98D3-E91A08C7F0E1}" type="slidenum">
              <a:rPr lang="es-ES_tradnl" smtClean="0"/>
              <a:pPr/>
              <a:t>‹Nº›</a:t>
            </a:fld>
            <a:endParaRPr lang="es-ES_tradnl"/>
          </a:p>
        </p:txBody>
      </p:sp>
    </p:spTree>
  </p:cSld>
  <p:clrMapOvr>
    <a:masterClrMapping/>
  </p:clrMapOvr>
  <p:transition spd="slow">
    <p:wip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os image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96638" y="726296"/>
            <a:ext cx="5140321" cy="927879"/>
          </a:xfrm>
        </p:spPr>
        <p:txBody>
          <a:bodyPr anchor="t">
            <a:normAutofit/>
          </a:bodyPr>
          <a:lstStyle>
            <a:lvl1pPr algn="r">
              <a:defRPr sz="4000"/>
            </a:lvl1pPr>
          </a:lstStyle>
          <a:p>
            <a:r>
              <a:rPr lang="es-ES_tradnl"/>
              <a:t>Clic para editar título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996638" y="1958421"/>
            <a:ext cx="5181600" cy="3985179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9" name="Marcador de imagen 8"/>
          <p:cNvSpPr>
            <a:spLocks noGrp="1"/>
          </p:cNvSpPr>
          <p:nvPr>
            <p:ph type="pic" sz="quarter" idx="15" hasCustomPrompt="1"/>
          </p:nvPr>
        </p:nvSpPr>
        <p:spPr>
          <a:xfrm>
            <a:off x="6820896" y="918025"/>
            <a:ext cx="5371104" cy="2049464"/>
          </a:xfrm>
          <a:custGeom>
            <a:avLst/>
            <a:gdLst>
              <a:gd name="connsiteX0" fmla="*/ 0 w 6710362"/>
              <a:gd name="connsiteY0" fmla="*/ 1024732 h 2049463"/>
              <a:gd name="connsiteX1" fmla="*/ 1024732 w 6710362"/>
              <a:gd name="connsiteY1" fmla="*/ 0 h 2049463"/>
              <a:gd name="connsiteX2" fmla="*/ 5685631 w 6710362"/>
              <a:gd name="connsiteY2" fmla="*/ 0 h 2049463"/>
              <a:gd name="connsiteX3" fmla="*/ 6710363 w 6710362"/>
              <a:gd name="connsiteY3" fmla="*/ 1024732 h 2049463"/>
              <a:gd name="connsiteX4" fmla="*/ 6710362 w 6710362"/>
              <a:gd name="connsiteY4" fmla="*/ 1024732 h 2049463"/>
              <a:gd name="connsiteX5" fmla="*/ 5685630 w 6710362"/>
              <a:gd name="connsiteY5" fmla="*/ 2049464 h 2049463"/>
              <a:gd name="connsiteX6" fmla="*/ 1024732 w 6710362"/>
              <a:gd name="connsiteY6" fmla="*/ 2049463 h 2049463"/>
              <a:gd name="connsiteX7" fmla="*/ 0 w 6710362"/>
              <a:gd name="connsiteY7" fmla="*/ 1024731 h 2049463"/>
              <a:gd name="connsiteX8" fmla="*/ 0 w 6710362"/>
              <a:gd name="connsiteY8" fmla="*/ 1024732 h 2049463"/>
              <a:gd name="connsiteX0" fmla="*/ 0 w 6710363"/>
              <a:gd name="connsiteY0" fmla="*/ 1024732 h 2049464"/>
              <a:gd name="connsiteX1" fmla="*/ 1024732 w 6710363"/>
              <a:gd name="connsiteY1" fmla="*/ 0 h 2049464"/>
              <a:gd name="connsiteX2" fmla="*/ 5685631 w 6710363"/>
              <a:gd name="connsiteY2" fmla="*/ 0 h 2049464"/>
              <a:gd name="connsiteX3" fmla="*/ 6710363 w 6710363"/>
              <a:gd name="connsiteY3" fmla="*/ 1024732 h 2049464"/>
              <a:gd name="connsiteX4" fmla="*/ 5685630 w 6710363"/>
              <a:gd name="connsiteY4" fmla="*/ 2049464 h 2049464"/>
              <a:gd name="connsiteX5" fmla="*/ 1024732 w 6710363"/>
              <a:gd name="connsiteY5" fmla="*/ 2049463 h 2049464"/>
              <a:gd name="connsiteX6" fmla="*/ 0 w 6710363"/>
              <a:gd name="connsiteY6" fmla="*/ 1024731 h 2049464"/>
              <a:gd name="connsiteX7" fmla="*/ 0 w 6710363"/>
              <a:gd name="connsiteY7" fmla="*/ 1024732 h 2049464"/>
              <a:gd name="connsiteX0" fmla="*/ 0 w 6268242"/>
              <a:gd name="connsiteY0" fmla="*/ 1024732 h 2049464"/>
              <a:gd name="connsiteX1" fmla="*/ 1024732 w 6268242"/>
              <a:gd name="connsiteY1" fmla="*/ 0 h 2049464"/>
              <a:gd name="connsiteX2" fmla="*/ 5685631 w 6268242"/>
              <a:gd name="connsiteY2" fmla="*/ 0 h 2049464"/>
              <a:gd name="connsiteX3" fmla="*/ 5685630 w 6268242"/>
              <a:gd name="connsiteY3" fmla="*/ 2049464 h 2049464"/>
              <a:gd name="connsiteX4" fmla="*/ 1024732 w 6268242"/>
              <a:gd name="connsiteY4" fmla="*/ 2049463 h 2049464"/>
              <a:gd name="connsiteX5" fmla="*/ 0 w 6268242"/>
              <a:gd name="connsiteY5" fmla="*/ 1024731 h 2049464"/>
              <a:gd name="connsiteX6" fmla="*/ 0 w 6268242"/>
              <a:gd name="connsiteY6" fmla="*/ 1024732 h 2049464"/>
              <a:gd name="connsiteX0" fmla="*/ 0 w 6295457"/>
              <a:gd name="connsiteY0" fmla="*/ 1024732 h 2049464"/>
              <a:gd name="connsiteX1" fmla="*/ 1024732 w 6295457"/>
              <a:gd name="connsiteY1" fmla="*/ 0 h 2049464"/>
              <a:gd name="connsiteX2" fmla="*/ 5685631 w 6295457"/>
              <a:gd name="connsiteY2" fmla="*/ 0 h 2049464"/>
              <a:gd name="connsiteX3" fmla="*/ 5685630 w 6295457"/>
              <a:gd name="connsiteY3" fmla="*/ 2049464 h 2049464"/>
              <a:gd name="connsiteX4" fmla="*/ 1024732 w 6295457"/>
              <a:gd name="connsiteY4" fmla="*/ 2049463 h 2049464"/>
              <a:gd name="connsiteX5" fmla="*/ 0 w 6295457"/>
              <a:gd name="connsiteY5" fmla="*/ 1024731 h 2049464"/>
              <a:gd name="connsiteX6" fmla="*/ 0 w 6295457"/>
              <a:gd name="connsiteY6" fmla="*/ 1024732 h 2049464"/>
              <a:gd name="connsiteX0" fmla="*/ 0 w 6295457"/>
              <a:gd name="connsiteY0" fmla="*/ 1024732 h 2049464"/>
              <a:gd name="connsiteX1" fmla="*/ 1024732 w 6295457"/>
              <a:gd name="connsiteY1" fmla="*/ 0 h 2049464"/>
              <a:gd name="connsiteX2" fmla="*/ 5685631 w 6295457"/>
              <a:gd name="connsiteY2" fmla="*/ 0 h 2049464"/>
              <a:gd name="connsiteX3" fmla="*/ 5685630 w 6295457"/>
              <a:gd name="connsiteY3" fmla="*/ 2049464 h 2049464"/>
              <a:gd name="connsiteX4" fmla="*/ 1024732 w 6295457"/>
              <a:gd name="connsiteY4" fmla="*/ 2049463 h 2049464"/>
              <a:gd name="connsiteX5" fmla="*/ 0 w 6295457"/>
              <a:gd name="connsiteY5" fmla="*/ 1024731 h 2049464"/>
              <a:gd name="connsiteX6" fmla="*/ 0 w 6295457"/>
              <a:gd name="connsiteY6" fmla="*/ 1024732 h 2049464"/>
              <a:gd name="connsiteX0" fmla="*/ 0 w 6295457"/>
              <a:gd name="connsiteY0" fmla="*/ 1024732 h 2049464"/>
              <a:gd name="connsiteX1" fmla="*/ 1024732 w 6295457"/>
              <a:gd name="connsiteY1" fmla="*/ 0 h 2049464"/>
              <a:gd name="connsiteX2" fmla="*/ 5685631 w 6295457"/>
              <a:gd name="connsiteY2" fmla="*/ 0 h 2049464"/>
              <a:gd name="connsiteX3" fmla="*/ 5685630 w 6295457"/>
              <a:gd name="connsiteY3" fmla="*/ 2049464 h 2049464"/>
              <a:gd name="connsiteX4" fmla="*/ 1024732 w 6295457"/>
              <a:gd name="connsiteY4" fmla="*/ 2049463 h 2049464"/>
              <a:gd name="connsiteX5" fmla="*/ 0 w 6295457"/>
              <a:gd name="connsiteY5" fmla="*/ 1024731 h 2049464"/>
              <a:gd name="connsiteX6" fmla="*/ 0 w 6295457"/>
              <a:gd name="connsiteY6" fmla="*/ 1024732 h 2049464"/>
              <a:gd name="connsiteX0" fmla="*/ 0 w 6582620"/>
              <a:gd name="connsiteY0" fmla="*/ 1024732 h 2049464"/>
              <a:gd name="connsiteX1" fmla="*/ 1024732 w 6582620"/>
              <a:gd name="connsiteY1" fmla="*/ 0 h 2049464"/>
              <a:gd name="connsiteX2" fmla="*/ 5685631 w 6582620"/>
              <a:gd name="connsiteY2" fmla="*/ 0 h 2049464"/>
              <a:gd name="connsiteX3" fmla="*/ 5685630 w 6582620"/>
              <a:gd name="connsiteY3" fmla="*/ 2049464 h 2049464"/>
              <a:gd name="connsiteX4" fmla="*/ 1024732 w 6582620"/>
              <a:gd name="connsiteY4" fmla="*/ 2049463 h 2049464"/>
              <a:gd name="connsiteX5" fmla="*/ 0 w 6582620"/>
              <a:gd name="connsiteY5" fmla="*/ 1024731 h 2049464"/>
              <a:gd name="connsiteX6" fmla="*/ 0 w 6582620"/>
              <a:gd name="connsiteY6" fmla="*/ 1024732 h 2049464"/>
              <a:gd name="connsiteX0" fmla="*/ 0 w 6030881"/>
              <a:gd name="connsiteY0" fmla="*/ 1024732 h 2049464"/>
              <a:gd name="connsiteX1" fmla="*/ 1024732 w 6030881"/>
              <a:gd name="connsiteY1" fmla="*/ 0 h 2049464"/>
              <a:gd name="connsiteX2" fmla="*/ 5685631 w 6030881"/>
              <a:gd name="connsiteY2" fmla="*/ 0 h 2049464"/>
              <a:gd name="connsiteX3" fmla="*/ 5685630 w 6030881"/>
              <a:gd name="connsiteY3" fmla="*/ 2049464 h 2049464"/>
              <a:gd name="connsiteX4" fmla="*/ 1024732 w 6030881"/>
              <a:gd name="connsiteY4" fmla="*/ 2049463 h 2049464"/>
              <a:gd name="connsiteX5" fmla="*/ 0 w 6030881"/>
              <a:gd name="connsiteY5" fmla="*/ 1024731 h 2049464"/>
              <a:gd name="connsiteX6" fmla="*/ 0 w 6030881"/>
              <a:gd name="connsiteY6" fmla="*/ 1024732 h 2049464"/>
              <a:gd name="connsiteX0" fmla="*/ 0 w 5685631"/>
              <a:gd name="connsiteY0" fmla="*/ 1024732 h 2049464"/>
              <a:gd name="connsiteX1" fmla="*/ 1024732 w 5685631"/>
              <a:gd name="connsiteY1" fmla="*/ 0 h 2049464"/>
              <a:gd name="connsiteX2" fmla="*/ 5685631 w 5685631"/>
              <a:gd name="connsiteY2" fmla="*/ 0 h 2049464"/>
              <a:gd name="connsiteX3" fmla="*/ 5685630 w 5685631"/>
              <a:gd name="connsiteY3" fmla="*/ 2049464 h 2049464"/>
              <a:gd name="connsiteX4" fmla="*/ 1024732 w 5685631"/>
              <a:gd name="connsiteY4" fmla="*/ 2049463 h 2049464"/>
              <a:gd name="connsiteX5" fmla="*/ 0 w 5685631"/>
              <a:gd name="connsiteY5" fmla="*/ 1024731 h 2049464"/>
              <a:gd name="connsiteX6" fmla="*/ 0 w 5685631"/>
              <a:gd name="connsiteY6" fmla="*/ 1024732 h 2049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85631" h="2049464">
                <a:moveTo>
                  <a:pt x="0" y="1024732"/>
                </a:moveTo>
                <a:cubicBezTo>
                  <a:pt x="0" y="458788"/>
                  <a:pt x="458788" y="0"/>
                  <a:pt x="1024732" y="0"/>
                </a:cubicBezTo>
                <a:lnTo>
                  <a:pt x="5685631" y="0"/>
                </a:lnTo>
                <a:cubicBezTo>
                  <a:pt x="5685630" y="1024732"/>
                  <a:pt x="5685630" y="1024732"/>
                  <a:pt x="5685630" y="2049464"/>
                </a:cubicBezTo>
                <a:lnTo>
                  <a:pt x="1024732" y="2049463"/>
                </a:lnTo>
                <a:cubicBezTo>
                  <a:pt x="458788" y="2049463"/>
                  <a:pt x="0" y="1590675"/>
                  <a:pt x="0" y="1024731"/>
                </a:cubicBezTo>
                <a:lnTo>
                  <a:pt x="0" y="1024732"/>
                </a:lnTo>
                <a:close/>
              </a:path>
            </a:pathLst>
          </a:custGeom>
        </p:spPr>
        <p:txBody>
          <a:bodyPr lIns="432000" rIns="720000" anchor="ctr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000"/>
            </a:lvl1pPr>
          </a:lstStyle>
          <a:p>
            <a:r>
              <a:rPr lang="es-ES_tradnl"/>
              <a:t>Arrastre la imagen al marcador de posición o haga clic en el icono para agregarla.</a:t>
            </a:r>
          </a:p>
        </p:txBody>
      </p:sp>
      <p:sp>
        <p:nvSpPr>
          <p:cNvPr id="12" name="Marcador de imagen 8"/>
          <p:cNvSpPr>
            <a:spLocks noGrp="1"/>
          </p:cNvSpPr>
          <p:nvPr>
            <p:ph type="pic" sz="quarter" idx="16" hasCustomPrompt="1"/>
          </p:nvPr>
        </p:nvSpPr>
        <p:spPr>
          <a:xfrm>
            <a:off x="6820896" y="3272002"/>
            <a:ext cx="5371104" cy="2049464"/>
          </a:xfrm>
          <a:custGeom>
            <a:avLst/>
            <a:gdLst>
              <a:gd name="connsiteX0" fmla="*/ 0 w 6710362"/>
              <a:gd name="connsiteY0" fmla="*/ 1024732 h 2049463"/>
              <a:gd name="connsiteX1" fmla="*/ 1024732 w 6710362"/>
              <a:gd name="connsiteY1" fmla="*/ 0 h 2049463"/>
              <a:gd name="connsiteX2" fmla="*/ 5685631 w 6710362"/>
              <a:gd name="connsiteY2" fmla="*/ 0 h 2049463"/>
              <a:gd name="connsiteX3" fmla="*/ 6710363 w 6710362"/>
              <a:gd name="connsiteY3" fmla="*/ 1024732 h 2049463"/>
              <a:gd name="connsiteX4" fmla="*/ 6710362 w 6710362"/>
              <a:gd name="connsiteY4" fmla="*/ 1024732 h 2049463"/>
              <a:gd name="connsiteX5" fmla="*/ 5685630 w 6710362"/>
              <a:gd name="connsiteY5" fmla="*/ 2049464 h 2049463"/>
              <a:gd name="connsiteX6" fmla="*/ 1024732 w 6710362"/>
              <a:gd name="connsiteY6" fmla="*/ 2049463 h 2049463"/>
              <a:gd name="connsiteX7" fmla="*/ 0 w 6710362"/>
              <a:gd name="connsiteY7" fmla="*/ 1024731 h 2049463"/>
              <a:gd name="connsiteX8" fmla="*/ 0 w 6710362"/>
              <a:gd name="connsiteY8" fmla="*/ 1024732 h 2049463"/>
              <a:gd name="connsiteX0" fmla="*/ 0 w 6710363"/>
              <a:gd name="connsiteY0" fmla="*/ 1024732 h 2049464"/>
              <a:gd name="connsiteX1" fmla="*/ 1024732 w 6710363"/>
              <a:gd name="connsiteY1" fmla="*/ 0 h 2049464"/>
              <a:gd name="connsiteX2" fmla="*/ 5685631 w 6710363"/>
              <a:gd name="connsiteY2" fmla="*/ 0 h 2049464"/>
              <a:gd name="connsiteX3" fmla="*/ 6710363 w 6710363"/>
              <a:gd name="connsiteY3" fmla="*/ 1024732 h 2049464"/>
              <a:gd name="connsiteX4" fmla="*/ 5685630 w 6710363"/>
              <a:gd name="connsiteY4" fmla="*/ 2049464 h 2049464"/>
              <a:gd name="connsiteX5" fmla="*/ 1024732 w 6710363"/>
              <a:gd name="connsiteY5" fmla="*/ 2049463 h 2049464"/>
              <a:gd name="connsiteX6" fmla="*/ 0 w 6710363"/>
              <a:gd name="connsiteY6" fmla="*/ 1024731 h 2049464"/>
              <a:gd name="connsiteX7" fmla="*/ 0 w 6710363"/>
              <a:gd name="connsiteY7" fmla="*/ 1024732 h 2049464"/>
              <a:gd name="connsiteX0" fmla="*/ 0 w 6268242"/>
              <a:gd name="connsiteY0" fmla="*/ 1024732 h 2049464"/>
              <a:gd name="connsiteX1" fmla="*/ 1024732 w 6268242"/>
              <a:gd name="connsiteY1" fmla="*/ 0 h 2049464"/>
              <a:gd name="connsiteX2" fmla="*/ 5685631 w 6268242"/>
              <a:gd name="connsiteY2" fmla="*/ 0 h 2049464"/>
              <a:gd name="connsiteX3" fmla="*/ 5685630 w 6268242"/>
              <a:gd name="connsiteY3" fmla="*/ 2049464 h 2049464"/>
              <a:gd name="connsiteX4" fmla="*/ 1024732 w 6268242"/>
              <a:gd name="connsiteY4" fmla="*/ 2049463 h 2049464"/>
              <a:gd name="connsiteX5" fmla="*/ 0 w 6268242"/>
              <a:gd name="connsiteY5" fmla="*/ 1024731 h 2049464"/>
              <a:gd name="connsiteX6" fmla="*/ 0 w 6268242"/>
              <a:gd name="connsiteY6" fmla="*/ 1024732 h 2049464"/>
              <a:gd name="connsiteX0" fmla="*/ 0 w 6295457"/>
              <a:gd name="connsiteY0" fmla="*/ 1024732 h 2049464"/>
              <a:gd name="connsiteX1" fmla="*/ 1024732 w 6295457"/>
              <a:gd name="connsiteY1" fmla="*/ 0 h 2049464"/>
              <a:gd name="connsiteX2" fmla="*/ 5685631 w 6295457"/>
              <a:gd name="connsiteY2" fmla="*/ 0 h 2049464"/>
              <a:gd name="connsiteX3" fmla="*/ 5685630 w 6295457"/>
              <a:gd name="connsiteY3" fmla="*/ 2049464 h 2049464"/>
              <a:gd name="connsiteX4" fmla="*/ 1024732 w 6295457"/>
              <a:gd name="connsiteY4" fmla="*/ 2049463 h 2049464"/>
              <a:gd name="connsiteX5" fmla="*/ 0 w 6295457"/>
              <a:gd name="connsiteY5" fmla="*/ 1024731 h 2049464"/>
              <a:gd name="connsiteX6" fmla="*/ 0 w 6295457"/>
              <a:gd name="connsiteY6" fmla="*/ 1024732 h 2049464"/>
              <a:gd name="connsiteX0" fmla="*/ 0 w 6295457"/>
              <a:gd name="connsiteY0" fmla="*/ 1024732 h 2049464"/>
              <a:gd name="connsiteX1" fmla="*/ 1024732 w 6295457"/>
              <a:gd name="connsiteY1" fmla="*/ 0 h 2049464"/>
              <a:gd name="connsiteX2" fmla="*/ 5685631 w 6295457"/>
              <a:gd name="connsiteY2" fmla="*/ 0 h 2049464"/>
              <a:gd name="connsiteX3" fmla="*/ 5685630 w 6295457"/>
              <a:gd name="connsiteY3" fmla="*/ 2049464 h 2049464"/>
              <a:gd name="connsiteX4" fmla="*/ 1024732 w 6295457"/>
              <a:gd name="connsiteY4" fmla="*/ 2049463 h 2049464"/>
              <a:gd name="connsiteX5" fmla="*/ 0 w 6295457"/>
              <a:gd name="connsiteY5" fmla="*/ 1024731 h 2049464"/>
              <a:gd name="connsiteX6" fmla="*/ 0 w 6295457"/>
              <a:gd name="connsiteY6" fmla="*/ 1024732 h 2049464"/>
              <a:gd name="connsiteX0" fmla="*/ 0 w 6295457"/>
              <a:gd name="connsiteY0" fmla="*/ 1024732 h 2049464"/>
              <a:gd name="connsiteX1" fmla="*/ 1024732 w 6295457"/>
              <a:gd name="connsiteY1" fmla="*/ 0 h 2049464"/>
              <a:gd name="connsiteX2" fmla="*/ 5685631 w 6295457"/>
              <a:gd name="connsiteY2" fmla="*/ 0 h 2049464"/>
              <a:gd name="connsiteX3" fmla="*/ 5685630 w 6295457"/>
              <a:gd name="connsiteY3" fmla="*/ 2049464 h 2049464"/>
              <a:gd name="connsiteX4" fmla="*/ 1024732 w 6295457"/>
              <a:gd name="connsiteY4" fmla="*/ 2049463 h 2049464"/>
              <a:gd name="connsiteX5" fmla="*/ 0 w 6295457"/>
              <a:gd name="connsiteY5" fmla="*/ 1024731 h 2049464"/>
              <a:gd name="connsiteX6" fmla="*/ 0 w 6295457"/>
              <a:gd name="connsiteY6" fmla="*/ 1024732 h 2049464"/>
              <a:gd name="connsiteX0" fmla="*/ 0 w 6582620"/>
              <a:gd name="connsiteY0" fmla="*/ 1024732 h 2049464"/>
              <a:gd name="connsiteX1" fmla="*/ 1024732 w 6582620"/>
              <a:gd name="connsiteY1" fmla="*/ 0 h 2049464"/>
              <a:gd name="connsiteX2" fmla="*/ 5685631 w 6582620"/>
              <a:gd name="connsiteY2" fmla="*/ 0 h 2049464"/>
              <a:gd name="connsiteX3" fmla="*/ 5685630 w 6582620"/>
              <a:gd name="connsiteY3" fmla="*/ 2049464 h 2049464"/>
              <a:gd name="connsiteX4" fmla="*/ 1024732 w 6582620"/>
              <a:gd name="connsiteY4" fmla="*/ 2049463 h 2049464"/>
              <a:gd name="connsiteX5" fmla="*/ 0 w 6582620"/>
              <a:gd name="connsiteY5" fmla="*/ 1024731 h 2049464"/>
              <a:gd name="connsiteX6" fmla="*/ 0 w 6582620"/>
              <a:gd name="connsiteY6" fmla="*/ 1024732 h 2049464"/>
              <a:gd name="connsiteX0" fmla="*/ 0 w 6030881"/>
              <a:gd name="connsiteY0" fmla="*/ 1024732 h 2049464"/>
              <a:gd name="connsiteX1" fmla="*/ 1024732 w 6030881"/>
              <a:gd name="connsiteY1" fmla="*/ 0 h 2049464"/>
              <a:gd name="connsiteX2" fmla="*/ 5685631 w 6030881"/>
              <a:gd name="connsiteY2" fmla="*/ 0 h 2049464"/>
              <a:gd name="connsiteX3" fmla="*/ 5685630 w 6030881"/>
              <a:gd name="connsiteY3" fmla="*/ 2049464 h 2049464"/>
              <a:gd name="connsiteX4" fmla="*/ 1024732 w 6030881"/>
              <a:gd name="connsiteY4" fmla="*/ 2049463 h 2049464"/>
              <a:gd name="connsiteX5" fmla="*/ 0 w 6030881"/>
              <a:gd name="connsiteY5" fmla="*/ 1024731 h 2049464"/>
              <a:gd name="connsiteX6" fmla="*/ 0 w 6030881"/>
              <a:gd name="connsiteY6" fmla="*/ 1024732 h 2049464"/>
              <a:gd name="connsiteX0" fmla="*/ 0 w 5685631"/>
              <a:gd name="connsiteY0" fmla="*/ 1024732 h 2049464"/>
              <a:gd name="connsiteX1" fmla="*/ 1024732 w 5685631"/>
              <a:gd name="connsiteY1" fmla="*/ 0 h 2049464"/>
              <a:gd name="connsiteX2" fmla="*/ 5685631 w 5685631"/>
              <a:gd name="connsiteY2" fmla="*/ 0 h 2049464"/>
              <a:gd name="connsiteX3" fmla="*/ 5685630 w 5685631"/>
              <a:gd name="connsiteY3" fmla="*/ 2049464 h 2049464"/>
              <a:gd name="connsiteX4" fmla="*/ 1024732 w 5685631"/>
              <a:gd name="connsiteY4" fmla="*/ 2049463 h 2049464"/>
              <a:gd name="connsiteX5" fmla="*/ 0 w 5685631"/>
              <a:gd name="connsiteY5" fmla="*/ 1024731 h 2049464"/>
              <a:gd name="connsiteX6" fmla="*/ 0 w 5685631"/>
              <a:gd name="connsiteY6" fmla="*/ 1024732 h 2049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85631" h="2049464">
                <a:moveTo>
                  <a:pt x="0" y="1024732"/>
                </a:moveTo>
                <a:cubicBezTo>
                  <a:pt x="0" y="458788"/>
                  <a:pt x="458788" y="0"/>
                  <a:pt x="1024732" y="0"/>
                </a:cubicBezTo>
                <a:lnTo>
                  <a:pt x="5685631" y="0"/>
                </a:lnTo>
                <a:cubicBezTo>
                  <a:pt x="5685630" y="1024732"/>
                  <a:pt x="5685630" y="1024732"/>
                  <a:pt x="5685630" y="2049464"/>
                </a:cubicBezTo>
                <a:lnTo>
                  <a:pt x="1024732" y="2049463"/>
                </a:lnTo>
                <a:cubicBezTo>
                  <a:pt x="458788" y="2049463"/>
                  <a:pt x="0" y="1590675"/>
                  <a:pt x="0" y="1024731"/>
                </a:cubicBezTo>
                <a:lnTo>
                  <a:pt x="0" y="1024732"/>
                </a:lnTo>
                <a:close/>
              </a:path>
            </a:pathLst>
          </a:custGeom>
        </p:spPr>
        <p:txBody>
          <a:bodyPr lIns="432000" rIns="720000" anchor="ctr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000"/>
            </a:lvl1pPr>
          </a:lstStyle>
          <a:p>
            <a:r>
              <a:rPr lang="es-ES_tradnl"/>
              <a:t>Arrastre la imagen al marcador de posición o haga clic en el icono para agregarla.</a:t>
            </a: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B7B6FE60-C519-418B-B07B-869E0720754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28625" y="611918"/>
            <a:ext cx="457250" cy="3928966"/>
          </a:xfrm>
          <a:prstGeom prst="rect">
            <a:avLst/>
          </a:prstGeom>
        </p:spPr>
      </p:pic>
      <p:sp>
        <p:nvSpPr>
          <p:cNvPr id="10" name="Marcador de fecha 9">
            <a:extLst>
              <a:ext uri="{FF2B5EF4-FFF2-40B4-BE49-F238E27FC236}">
                <a16:creationId xmlns:a16="http://schemas.microsoft.com/office/drawing/2014/main" id="{4576B8B0-C0C2-41A1-9AE1-7069D9101CE0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fld id="{E42138CB-41E9-A043-87CE-A42AD40D50B2}" type="datetime1">
              <a:rPr lang="es-CO" smtClean="0"/>
              <a:pPr/>
              <a:t>22/10/2023</a:t>
            </a:fld>
            <a:endParaRPr lang="es-ES_tradnl"/>
          </a:p>
        </p:txBody>
      </p:sp>
      <p:sp>
        <p:nvSpPr>
          <p:cNvPr id="11" name="Marcador de pie de página 10">
            <a:extLst>
              <a:ext uri="{FF2B5EF4-FFF2-40B4-BE49-F238E27FC236}">
                <a16:creationId xmlns:a16="http://schemas.microsoft.com/office/drawing/2014/main" id="{198506E0-3443-415C-8A47-89FE1B61405F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s-ES_tradnl"/>
              <a:t>ESSA / Titulo de la presentación / Tema de diapositiva</a:t>
            </a:r>
          </a:p>
        </p:txBody>
      </p:sp>
      <p:sp>
        <p:nvSpPr>
          <p:cNvPr id="13" name="Marcador de número de diapositiva 12">
            <a:extLst>
              <a:ext uri="{FF2B5EF4-FFF2-40B4-BE49-F238E27FC236}">
                <a16:creationId xmlns:a16="http://schemas.microsoft.com/office/drawing/2014/main" id="{AA6E3755-974D-4E55-BAC6-BCDC907474AF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>
          <a:xfrm>
            <a:off x="7999259" y="6365656"/>
            <a:ext cx="620151" cy="365125"/>
          </a:xfrm>
          <a:prstGeom prst="rect">
            <a:avLst/>
          </a:prstGeom>
        </p:spPr>
        <p:txBody>
          <a:bodyPr/>
          <a:lstStyle/>
          <a:p>
            <a:fld id="{FF154CB4-8CC2-9244-98D3-E91A08C7F0E1}" type="slidenum">
              <a:rPr lang="es-ES_tradnl" smtClean="0"/>
              <a:pPr/>
              <a:t>‹Nº›</a:t>
            </a:fld>
            <a:endParaRPr lang="es-ES_tradnl"/>
          </a:p>
        </p:txBody>
      </p:sp>
    </p:spTree>
  </p:cSld>
  <p:clrMapOvr>
    <a:masterClrMapping/>
  </p:clrMapOvr>
  <p:transition spd="slow">
    <p:wip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n abaj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ítulo 1"/>
          <p:cNvSpPr>
            <a:spLocks noGrp="1"/>
          </p:cNvSpPr>
          <p:nvPr>
            <p:ph type="title"/>
          </p:nvPr>
        </p:nvSpPr>
        <p:spPr>
          <a:xfrm>
            <a:off x="918934" y="1072168"/>
            <a:ext cx="6189789" cy="1325563"/>
          </a:xfrm>
        </p:spPr>
        <p:txBody>
          <a:bodyPr/>
          <a:lstStyle/>
          <a:p>
            <a:r>
              <a:rPr lang="es-ES_tradnl"/>
              <a:t>Clic para editar título</a:t>
            </a:r>
          </a:p>
        </p:txBody>
      </p:sp>
      <p:sp>
        <p:nvSpPr>
          <p:cNvPr id="22" name="Marcador de contenido 2"/>
          <p:cNvSpPr>
            <a:spLocks noGrp="1"/>
          </p:cNvSpPr>
          <p:nvPr>
            <p:ph idx="1"/>
          </p:nvPr>
        </p:nvSpPr>
        <p:spPr>
          <a:xfrm>
            <a:off x="918934" y="2532668"/>
            <a:ext cx="6189789" cy="2349905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3" name="Marcador de tabla 2"/>
          <p:cNvSpPr>
            <a:spLocks noGrp="1"/>
          </p:cNvSpPr>
          <p:nvPr>
            <p:ph type="tbl" sz="quarter" idx="14"/>
          </p:nvPr>
        </p:nvSpPr>
        <p:spPr>
          <a:xfrm>
            <a:off x="7540625" y="1071563"/>
            <a:ext cx="3789363" cy="3811587"/>
          </a:xfrm>
        </p:spPr>
        <p:txBody>
          <a:bodyPr/>
          <a:lstStyle/>
          <a:p>
            <a:endParaRPr lang="es-ES_tradnl"/>
          </a:p>
        </p:txBody>
      </p:sp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79DF617A-D9F0-46EA-9F81-40FCD0758374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E42138CB-41E9-A043-87CE-A42AD40D50B2}" type="datetime1">
              <a:rPr lang="es-CO" smtClean="0"/>
              <a:pPr/>
              <a:t>22/10/2023</a:t>
            </a:fld>
            <a:endParaRPr lang="es-ES_tradnl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62D1F3E0-BB65-4EEF-9389-AFF2D400E7C3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s-ES_tradnl"/>
              <a:t>ESSA / Titulo de la presentación / Tema de diapositiva</a:t>
            </a:r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8318F14-BF62-42F6-8FE0-6867115BD606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7999259" y="6365656"/>
            <a:ext cx="620151" cy="365125"/>
          </a:xfrm>
          <a:prstGeom prst="rect">
            <a:avLst/>
          </a:prstGeom>
        </p:spPr>
        <p:txBody>
          <a:bodyPr/>
          <a:lstStyle/>
          <a:p>
            <a:fld id="{FF154CB4-8CC2-9244-98D3-E91A08C7F0E1}" type="slidenum">
              <a:rPr lang="es-ES_tradnl" smtClean="0"/>
              <a:pPr/>
              <a:t>‹Nº›</a:t>
            </a:fld>
            <a:endParaRPr lang="es-ES_tradnl"/>
          </a:p>
        </p:txBody>
      </p:sp>
      <p:sp>
        <p:nvSpPr>
          <p:cNvPr id="13" name="Marcador de imagen 12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5398578"/>
            <a:ext cx="7212632" cy="1459421"/>
          </a:xfrm>
          <a:custGeom>
            <a:avLst/>
            <a:gdLst>
              <a:gd name="connsiteX0" fmla="*/ 0 w 8672052"/>
              <a:gd name="connsiteY0" fmla="*/ 1459421 h 2918841"/>
              <a:gd name="connsiteX1" fmla="*/ 1459421 w 8672052"/>
              <a:gd name="connsiteY1" fmla="*/ 0 h 2918841"/>
              <a:gd name="connsiteX2" fmla="*/ 7212632 w 8672052"/>
              <a:gd name="connsiteY2" fmla="*/ 0 h 2918841"/>
              <a:gd name="connsiteX3" fmla="*/ 8672053 w 8672052"/>
              <a:gd name="connsiteY3" fmla="*/ 1459421 h 2918841"/>
              <a:gd name="connsiteX4" fmla="*/ 8672052 w 8672052"/>
              <a:gd name="connsiteY4" fmla="*/ 1459421 h 2918841"/>
              <a:gd name="connsiteX5" fmla="*/ 7212631 w 8672052"/>
              <a:gd name="connsiteY5" fmla="*/ 2918842 h 2918841"/>
              <a:gd name="connsiteX6" fmla="*/ 1459421 w 8672052"/>
              <a:gd name="connsiteY6" fmla="*/ 2918841 h 2918841"/>
              <a:gd name="connsiteX7" fmla="*/ 0 w 8672052"/>
              <a:gd name="connsiteY7" fmla="*/ 1459420 h 2918841"/>
              <a:gd name="connsiteX8" fmla="*/ 0 w 8672052"/>
              <a:gd name="connsiteY8" fmla="*/ 1459421 h 2918841"/>
              <a:gd name="connsiteX0" fmla="*/ 0 w 8672053"/>
              <a:gd name="connsiteY0" fmla="*/ 1459420 h 2918842"/>
              <a:gd name="connsiteX1" fmla="*/ 1459421 w 8672053"/>
              <a:gd name="connsiteY1" fmla="*/ 0 h 2918842"/>
              <a:gd name="connsiteX2" fmla="*/ 7212632 w 8672053"/>
              <a:gd name="connsiteY2" fmla="*/ 0 h 2918842"/>
              <a:gd name="connsiteX3" fmla="*/ 8672053 w 8672053"/>
              <a:gd name="connsiteY3" fmla="*/ 1459421 h 2918842"/>
              <a:gd name="connsiteX4" fmla="*/ 8672052 w 8672053"/>
              <a:gd name="connsiteY4" fmla="*/ 1459421 h 2918842"/>
              <a:gd name="connsiteX5" fmla="*/ 7212631 w 8672053"/>
              <a:gd name="connsiteY5" fmla="*/ 2918842 h 2918842"/>
              <a:gd name="connsiteX6" fmla="*/ 1459421 w 8672053"/>
              <a:gd name="connsiteY6" fmla="*/ 2918841 h 2918842"/>
              <a:gd name="connsiteX7" fmla="*/ 0 w 8672053"/>
              <a:gd name="connsiteY7" fmla="*/ 1459420 h 2918842"/>
              <a:gd name="connsiteX0" fmla="*/ 719151 w 7931783"/>
              <a:gd name="connsiteY0" fmla="*/ 2918841 h 2918842"/>
              <a:gd name="connsiteX1" fmla="*/ 719151 w 7931783"/>
              <a:gd name="connsiteY1" fmla="*/ 0 h 2918842"/>
              <a:gd name="connsiteX2" fmla="*/ 6472362 w 7931783"/>
              <a:gd name="connsiteY2" fmla="*/ 0 h 2918842"/>
              <a:gd name="connsiteX3" fmla="*/ 7931783 w 7931783"/>
              <a:gd name="connsiteY3" fmla="*/ 1459421 h 2918842"/>
              <a:gd name="connsiteX4" fmla="*/ 7931782 w 7931783"/>
              <a:gd name="connsiteY4" fmla="*/ 1459421 h 2918842"/>
              <a:gd name="connsiteX5" fmla="*/ 6472361 w 7931783"/>
              <a:gd name="connsiteY5" fmla="*/ 2918842 h 2918842"/>
              <a:gd name="connsiteX6" fmla="*/ 719151 w 7931783"/>
              <a:gd name="connsiteY6" fmla="*/ 2918841 h 2918842"/>
              <a:gd name="connsiteX0" fmla="*/ 426164 w 7638796"/>
              <a:gd name="connsiteY0" fmla="*/ 2918841 h 2918842"/>
              <a:gd name="connsiteX1" fmla="*/ 426164 w 7638796"/>
              <a:gd name="connsiteY1" fmla="*/ 0 h 2918842"/>
              <a:gd name="connsiteX2" fmla="*/ 6179375 w 7638796"/>
              <a:gd name="connsiteY2" fmla="*/ 0 h 2918842"/>
              <a:gd name="connsiteX3" fmla="*/ 7638796 w 7638796"/>
              <a:gd name="connsiteY3" fmla="*/ 1459421 h 2918842"/>
              <a:gd name="connsiteX4" fmla="*/ 7638795 w 7638796"/>
              <a:gd name="connsiteY4" fmla="*/ 1459421 h 2918842"/>
              <a:gd name="connsiteX5" fmla="*/ 6179374 w 7638796"/>
              <a:gd name="connsiteY5" fmla="*/ 2918842 h 2918842"/>
              <a:gd name="connsiteX6" fmla="*/ 426164 w 7638796"/>
              <a:gd name="connsiteY6" fmla="*/ 2918841 h 2918842"/>
              <a:gd name="connsiteX0" fmla="*/ 0 w 7212632"/>
              <a:gd name="connsiteY0" fmla="*/ 2918841 h 2918842"/>
              <a:gd name="connsiteX1" fmla="*/ 0 w 7212632"/>
              <a:gd name="connsiteY1" fmla="*/ 0 h 2918842"/>
              <a:gd name="connsiteX2" fmla="*/ 5753211 w 7212632"/>
              <a:gd name="connsiteY2" fmla="*/ 0 h 2918842"/>
              <a:gd name="connsiteX3" fmla="*/ 7212632 w 7212632"/>
              <a:gd name="connsiteY3" fmla="*/ 1459421 h 2918842"/>
              <a:gd name="connsiteX4" fmla="*/ 7212631 w 7212632"/>
              <a:gd name="connsiteY4" fmla="*/ 1459421 h 2918842"/>
              <a:gd name="connsiteX5" fmla="*/ 5753210 w 7212632"/>
              <a:gd name="connsiteY5" fmla="*/ 2918842 h 2918842"/>
              <a:gd name="connsiteX6" fmla="*/ 0 w 7212632"/>
              <a:gd name="connsiteY6" fmla="*/ 2918841 h 2918842"/>
              <a:gd name="connsiteX0" fmla="*/ 0 w 7212632"/>
              <a:gd name="connsiteY0" fmla="*/ 2918841 h 2918842"/>
              <a:gd name="connsiteX1" fmla="*/ 0 w 7212632"/>
              <a:gd name="connsiteY1" fmla="*/ 0 h 2918842"/>
              <a:gd name="connsiteX2" fmla="*/ 5753211 w 7212632"/>
              <a:gd name="connsiteY2" fmla="*/ 0 h 2918842"/>
              <a:gd name="connsiteX3" fmla="*/ 7212632 w 7212632"/>
              <a:gd name="connsiteY3" fmla="*/ 1459421 h 2918842"/>
              <a:gd name="connsiteX4" fmla="*/ 7212631 w 7212632"/>
              <a:gd name="connsiteY4" fmla="*/ 1459421 h 2918842"/>
              <a:gd name="connsiteX5" fmla="*/ 5753210 w 7212632"/>
              <a:gd name="connsiteY5" fmla="*/ 2918842 h 2918842"/>
              <a:gd name="connsiteX6" fmla="*/ 0 w 7212632"/>
              <a:gd name="connsiteY6" fmla="*/ 2918841 h 2918842"/>
              <a:gd name="connsiteX0" fmla="*/ 0 w 7212632"/>
              <a:gd name="connsiteY0" fmla="*/ 2918841 h 2918842"/>
              <a:gd name="connsiteX1" fmla="*/ 0 w 7212632"/>
              <a:gd name="connsiteY1" fmla="*/ 0 h 2918842"/>
              <a:gd name="connsiteX2" fmla="*/ 5753211 w 7212632"/>
              <a:gd name="connsiteY2" fmla="*/ 0 h 2918842"/>
              <a:gd name="connsiteX3" fmla="*/ 7212632 w 7212632"/>
              <a:gd name="connsiteY3" fmla="*/ 1459421 h 2918842"/>
              <a:gd name="connsiteX4" fmla="*/ 7212631 w 7212632"/>
              <a:gd name="connsiteY4" fmla="*/ 1459421 h 2918842"/>
              <a:gd name="connsiteX5" fmla="*/ 5753210 w 7212632"/>
              <a:gd name="connsiteY5" fmla="*/ 2918842 h 2918842"/>
              <a:gd name="connsiteX6" fmla="*/ 0 w 7212632"/>
              <a:gd name="connsiteY6" fmla="*/ 2918841 h 2918842"/>
              <a:gd name="connsiteX0" fmla="*/ 0 w 7212632"/>
              <a:gd name="connsiteY0" fmla="*/ 2918841 h 2918842"/>
              <a:gd name="connsiteX1" fmla="*/ 0 w 7212632"/>
              <a:gd name="connsiteY1" fmla="*/ 0 h 2918842"/>
              <a:gd name="connsiteX2" fmla="*/ 5753211 w 7212632"/>
              <a:gd name="connsiteY2" fmla="*/ 0 h 2918842"/>
              <a:gd name="connsiteX3" fmla="*/ 7212632 w 7212632"/>
              <a:gd name="connsiteY3" fmla="*/ 1459421 h 2918842"/>
              <a:gd name="connsiteX4" fmla="*/ 7212631 w 7212632"/>
              <a:gd name="connsiteY4" fmla="*/ 1459421 h 2918842"/>
              <a:gd name="connsiteX5" fmla="*/ 5753210 w 7212632"/>
              <a:gd name="connsiteY5" fmla="*/ 2918842 h 2918842"/>
              <a:gd name="connsiteX6" fmla="*/ 0 w 7212632"/>
              <a:gd name="connsiteY6" fmla="*/ 2918841 h 2918842"/>
              <a:gd name="connsiteX0" fmla="*/ 0 w 7212632"/>
              <a:gd name="connsiteY0" fmla="*/ 2918841 h 2946077"/>
              <a:gd name="connsiteX1" fmla="*/ 0 w 7212632"/>
              <a:gd name="connsiteY1" fmla="*/ 0 h 2946077"/>
              <a:gd name="connsiteX2" fmla="*/ 5753211 w 7212632"/>
              <a:gd name="connsiteY2" fmla="*/ 0 h 2946077"/>
              <a:gd name="connsiteX3" fmla="*/ 7212632 w 7212632"/>
              <a:gd name="connsiteY3" fmla="*/ 1459421 h 2946077"/>
              <a:gd name="connsiteX4" fmla="*/ 7212631 w 7212632"/>
              <a:gd name="connsiteY4" fmla="*/ 1459421 h 2946077"/>
              <a:gd name="connsiteX5" fmla="*/ 0 w 7212632"/>
              <a:gd name="connsiteY5" fmla="*/ 2918841 h 2946077"/>
              <a:gd name="connsiteX0" fmla="*/ 0 w 7212632"/>
              <a:gd name="connsiteY0" fmla="*/ 1480006 h 1652467"/>
              <a:gd name="connsiteX1" fmla="*/ 0 w 7212632"/>
              <a:gd name="connsiteY1" fmla="*/ 0 h 1652467"/>
              <a:gd name="connsiteX2" fmla="*/ 5753211 w 7212632"/>
              <a:gd name="connsiteY2" fmla="*/ 0 h 1652467"/>
              <a:gd name="connsiteX3" fmla="*/ 7212632 w 7212632"/>
              <a:gd name="connsiteY3" fmla="*/ 1459421 h 1652467"/>
              <a:gd name="connsiteX4" fmla="*/ 7212631 w 7212632"/>
              <a:gd name="connsiteY4" fmla="*/ 1459421 h 1652467"/>
              <a:gd name="connsiteX5" fmla="*/ 0 w 7212632"/>
              <a:gd name="connsiteY5" fmla="*/ 1480006 h 1652467"/>
              <a:gd name="connsiteX0" fmla="*/ 0 w 7212632"/>
              <a:gd name="connsiteY0" fmla="*/ 1480006 h 1570680"/>
              <a:gd name="connsiteX1" fmla="*/ 0 w 7212632"/>
              <a:gd name="connsiteY1" fmla="*/ 0 h 1570680"/>
              <a:gd name="connsiteX2" fmla="*/ 5753211 w 7212632"/>
              <a:gd name="connsiteY2" fmla="*/ 0 h 1570680"/>
              <a:gd name="connsiteX3" fmla="*/ 7212632 w 7212632"/>
              <a:gd name="connsiteY3" fmla="*/ 1459421 h 1570680"/>
              <a:gd name="connsiteX4" fmla="*/ 7212631 w 7212632"/>
              <a:gd name="connsiteY4" fmla="*/ 1459421 h 1570680"/>
              <a:gd name="connsiteX5" fmla="*/ 0 w 7212632"/>
              <a:gd name="connsiteY5" fmla="*/ 1480006 h 1570680"/>
              <a:gd name="connsiteX0" fmla="*/ 0 w 7212632"/>
              <a:gd name="connsiteY0" fmla="*/ 1480006 h 1480006"/>
              <a:gd name="connsiteX1" fmla="*/ 0 w 7212632"/>
              <a:gd name="connsiteY1" fmla="*/ 0 h 1480006"/>
              <a:gd name="connsiteX2" fmla="*/ 5753211 w 7212632"/>
              <a:gd name="connsiteY2" fmla="*/ 0 h 1480006"/>
              <a:gd name="connsiteX3" fmla="*/ 7212632 w 7212632"/>
              <a:gd name="connsiteY3" fmla="*/ 1459421 h 1480006"/>
              <a:gd name="connsiteX4" fmla="*/ 7212631 w 7212632"/>
              <a:gd name="connsiteY4" fmla="*/ 1459421 h 1480006"/>
              <a:gd name="connsiteX5" fmla="*/ 0 w 7212632"/>
              <a:gd name="connsiteY5" fmla="*/ 1480006 h 1480006"/>
              <a:gd name="connsiteX0" fmla="*/ 13447 w 7212632"/>
              <a:gd name="connsiteY0" fmla="*/ 1466559 h 1466559"/>
              <a:gd name="connsiteX1" fmla="*/ 0 w 7212632"/>
              <a:gd name="connsiteY1" fmla="*/ 0 h 1466559"/>
              <a:gd name="connsiteX2" fmla="*/ 5753211 w 7212632"/>
              <a:gd name="connsiteY2" fmla="*/ 0 h 1466559"/>
              <a:gd name="connsiteX3" fmla="*/ 7212632 w 7212632"/>
              <a:gd name="connsiteY3" fmla="*/ 1459421 h 1466559"/>
              <a:gd name="connsiteX4" fmla="*/ 7212631 w 7212632"/>
              <a:gd name="connsiteY4" fmla="*/ 1459421 h 1466559"/>
              <a:gd name="connsiteX5" fmla="*/ 13447 w 7212632"/>
              <a:gd name="connsiteY5" fmla="*/ 1466559 h 1466559"/>
              <a:gd name="connsiteX0" fmla="*/ 67235 w 7212632"/>
              <a:gd name="connsiteY0" fmla="*/ 1419494 h 1459421"/>
              <a:gd name="connsiteX1" fmla="*/ 0 w 7212632"/>
              <a:gd name="connsiteY1" fmla="*/ 0 h 1459421"/>
              <a:gd name="connsiteX2" fmla="*/ 5753211 w 7212632"/>
              <a:gd name="connsiteY2" fmla="*/ 0 h 1459421"/>
              <a:gd name="connsiteX3" fmla="*/ 7212632 w 7212632"/>
              <a:gd name="connsiteY3" fmla="*/ 1459421 h 1459421"/>
              <a:gd name="connsiteX4" fmla="*/ 7212631 w 7212632"/>
              <a:gd name="connsiteY4" fmla="*/ 1459421 h 1459421"/>
              <a:gd name="connsiteX5" fmla="*/ 67235 w 7212632"/>
              <a:gd name="connsiteY5" fmla="*/ 1419494 h 1459421"/>
              <a:gd name="connsiteX0" fmla="*/ 3735 w 7212632"/>
              <a:gd name="connsiteY0" fmla="*/ 1457594 h 1459421"/>
              <a:gd name="connsiteX1" fmla="*/ 0 w 7212632"/>
              <a:gd name="connsiteY1" fmla="*/ 0 h 1459421"/>
              <a:gd name="connsiteX2" fmla="*/ 5753211 w 7212632"/>
              <a:gd name="connsiteY2" fmla="*/ 0 h 1459421"/>
              <a:gd name="connsiteX3" fmla="*/ 7212632 w 7212632"/>
              <a:gd name="connsiteY3" fmla="*/ 1459421 h 1459421"/>
              <a:gd name="connsiteX4" fmla="*/ 7212631 w 7212632"/>
              <a:gd name="connsiteY4" fmla="*/ 1459421 h 1459421"/>
              <a:gd name="connsiteX5" fmla="*/ 3735 w 7212632"/>
              <a:gd name="connsiteY5" fmla="*/ 1457594 h 1459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212632" h="1459421">
                <a:moveTo>
                  <a:pt x="3735" y="1457594"/>
                </a:moveTo>
                <a:lnTo>
                  <a:pt x="0" y="0"/>
                </a:lnTo>
                <a:lnTo>
                  <a:pt x="5753211" y="0"/>
                </a:lnTo>
                <a:cubicBezTo>
                  <a:pt x="6559227" y="0"/>
                  <a:pt x="7212632" y="653405"/>
                  <a:pt x="7212632" y="1459421"/>
                </a:cubicBezTo>
                <a:lnTo>
                  <a:pt x="7212631" y="1459421"/>
                </a:lnTo>
                <a:lnTo>
                  <a:pt x="3735" y="1457594"/>
                </a:lnTo>
                <a:close/>
              </a:path>
            </a:pathLst>
          </a:custGeom>
        </p:spPr>
        <p:txBody>
          <a:bodyPr lIns="720000" tIns="90000" rIns="720000" bIns="46800" anchor="ctr" anchorCtr="0">
            <a:normAutofit/>
          </a:bodyPr>
          <a:lstStyle>
            <a:lvl1pPr marL="228600" marR="0" indent="-22860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 sz="1800"/>
            </a:lvl1pPr>
          </a:lstStyle>
          <a:p>
            <a:r>
              <a:rPr lang="es-ES_tradnl"/>
              <a:t>Arrastre la imagen al marcador de posición o haga clic en el icono para agregarla.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1DBEBFB5-8B08-49BA-8EA3-BE659023280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55920" b="50822"/>
          <a:stretch/>
        </p:blipFill>
        <p:spPr>
          <a:xfrm>
            <a:off x="-1" y="0"/>
            <a:ext cx="1059265" cy="3372615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Marcador de fecha 9">
            <a:extLst>
              <a:ext uri="{FF2B5EF4-FFF2-40B4-BE49-F238E27FC236}">
                <a16:creationId xmlns:a16="http://schemas.microsoft.com/office/drawing/2014/main" id="{E99DD7BC-E722-4040-B6E8-0AA4BA837B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138CB-41E9-A043-87CE-A42AD40D50B2}" type="datetime1">
              <a:rPr lang="es-CO" smtClean="0"/>
              <a:pPr/>
              <a:t>22/10/2023</a:t>
            </a:fld>
            <a:endParaRPr lang="es-ES_tradnl"/>
          </a:p>
        </p:txBody>
      </p:sp>
      <p:sp>
        <p:nvSpPr>
          <p:cNvPr id="11" name="Marcador de pie de página 10">
            <a:extLst>
              <a:ext uri="{FF2B5EF4-FFF2-40B4-BE49-F238E27FC236}">
                <a16:creationId xmlns:a16="http://schemas.microsoft.com/office/drawing/2014/main" id="{6FFBCCAB-C064-4FBE-B738-2A1FEC8B68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_tradnl"/>
              <a:t>ESSA / Titulo de la presentación / Tema de diapositiva</a:t>
            </a:r>
          </a:p>
        </p:txBody>
      </p:sp>
      <p:sp>
        <p:nvSpPr>
          <p:cNvPr id="12" name="Marcador de número de diapositiva 11">
            <a:extLst>
              <a:ext uri="{FF2B5EF4-FFF2-40B4-BE49-F238E27FC236}">
                <a16:creationId xmlns:a16="http://schemas.microsoft.com/office/drawing/2014/main" id="{F703433D-5562-44A6-B760-DEFBD58F03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54CB4-8CC2-9244-98D3-E91A08C7F0E1}" type="slidenum">
              <a:rPr lang="es-ES_tradnl" smtClean="0"/>
              <a:pPr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809154554"/>
      </p:ext>
    </p:extLst>
  </p:cSld>
  <p:clrMapOvr>
    <a:masterClrMapping/>
  </p:clrMapOvr>
  <p:transition spd="slow">
    <p:wip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n arri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imagen 12"/>
          <p:cNvSpPr>
            <a:spLocks noGrp="1"/>
          </p:cNvSpPr>
          <p:nvPr>
            <p:ph type="pic" sz="quarter" idx="13"/>
          </p:nvPr>
        </p:nvSpPr>
        <p:spPr>
          <a:xfrm>
            <a:off x="0" y="-954"/>
            <a:ext cx="6560693" cy="1579180"/>
          </a:xfrm>
          <a:custGeom>
            <a:avLst/>
            <a:gdLst>
              <a:gd name="connsiteX0" fmla="*/ 0 w 8136294"/>
              <a:gd name="connsiteY0" fmla="*/ 1575602 h 3151203"/>
              <a:gd name="connsiteX1" fmla="*/ 1575602 w 8136294"/>
              <a:gd name="connsiteY1" fmla="*/ 0 h 3151203"/>
              <a:gd name="connsiteX2" fmla="*/ 6560693 w 8136294"/>
              <a:gd name="connsiteY2" fmla="*/ 0 h 3151203"/>
              <a:gd name="connsiteX3" fmla="*/ 8136295 w 8136294"/>
              <a:gd name="connsiteY3" fmla="*/ 1575602 h 3151203"/>
              <a:gd name="connsiteX4" fmla="*/ 8136294 w 8136294"/>
              <a:gd name="connsiteY4" fmla="*/ 1575602 h 3151203"/>
              <a:gd name="connsiteX5" fmla="*/ 6560692 w 8136294"/>
              <a:gd name="connsiteY5" fmla="*/ 3151204 h 3151203"/>
              <a:gd name="connsiteX6" fmla="*/ 1575602 w 8136294"/>
              <a:gd name="connsiteY6" fmla="*/ 3151203 h 3151203"/>
              <a:gd name="connsiteX7" fmla="*/ 0 w 8136294"/>
              <a:gd name="connsiteY7" fmla="*/ 1575601 h 3151203"/>
              <a:gd name="connsiteX8" fmla="*/ 0 w 8136294"/>
              <a:gd name="connsiteY8" fmla="*/ 1575602 h 3151203"/>
              <a:gd name="connsiteX0" fmla="*/ 0 w 8136295"/>
              <a:gd name="connsiteY0" fmla="*/ 1575601 h 3151204"/>
              <a:gd name="connsiteX1" fmla="*/ 1575602 w 8136295"/>
              <a:gd name="connsiteY1" fmla="*/ 0 h 3151204"/>
              <a:gd name="connsiteX2" fmla="*/ 6560693 w 8136295"/>
              <a:gd name="connsiteY2" fmla="*/ 0 h 3151204"/>
              <a:gd name="connsiteX3" fmla="*/ 8136295 w 8136295"/>
              <a:gd name="connsiteY3" fmla="*/ 1575602 h 3151204"/>
              <a:gd name="connsiteX4" fmla="*/ 8136294 w 8136295"/>
              <a:gd name="connsiteY4" fmla="*/ 1575602 h 3151204"/>
              <a:gd name="connsiteX5" fmla="*/ 6560692 w 8136295"/>
              <a:gd name="connsiteY5" fmla="*/ 3151204 h 3151204"/>
              <a:gd name="connsiteX6" fmla="*/ 1575602 w 8136295"/>
              <a:gd name="connsiteY6" fmla="*/ 3151203 h 3151204"/>
              <a:gd name="connsiteX7" fmla="*/ 0 w 8136295"/>
              <a:gd name="connsiteY7" fmla="*/ 1575601 h 3151204"/>
              <a:gd name="connsiteX0" fmla="*/ 623137 w 7183830"/>
              <a:gd name="connsiteY0" fmla="*/ 3151203 h 3151204"/>
              <a:gd name="connsiteX1" fmla="*/ 623137 w 7183830"/>
              <a:gd name="connsiteY1" fmla="*/ 0 h 3151204"/>
              <a:gd name="connsiteX2" fmla="*/ 5608228 w 7183830"/>
              <a:gd name="connsiteY2" fmla="*/ 0 h 3151204"/>
              <a:gd name="connsiteX3" fmla="*/ 7183830 w 7183830"/>
              <a:gd name="connsiteY3" fmla="*/ 1575602 h 3151204"/>
              <a:gd name="connsiteX4" fmla="*/ 7183829 w 7183830"/>
              <a:gd name="connsiteY4" fmla="*/ 1575602 h 3151204"/>
              <a:gd name="connsiteX5" fmla="*/ 5608227 w 7183830"/>
              <a:gd name="connsiteY5" fmla="*/ 3151204 h 3151204"/>
              <a:gd name="connsiteX6" fmla="*/ 623137 w 7183830"/>
              <a:gd name="connsiteY6" fmla="*/ 3151203 h 3151204"/>
              <a:gd name="connsiteX0" fmla="*/ 623137 w 7183830"/>
              <a:gd name="connsiteY0" fmla="*/ 3151203 h 3151204"/>
              <a:gd name="connsiteX1" fmla="*/ 623137 w 7183830"/>
              <a:gd name="connsiteY1" fmla="*/ 0 h 3151204"/>
              <a:gd name="connsiteX2" fmla="*/ 5608228 w 7183830"/>
              <a:gd name="connsiteY2" fmla="*/ 0 h 3151204"/>
              <a:gd name="connsiteX3" fmla="*/ 7183830 w 7183830"/>
              <a:gd name="connsiteY3" fmla="*/ 1575602 h 3151204"/>
              <a:gd name="connsiteX4" fmla="*/ 7183829 w 7183830"/>
              <a:gd name="connsiteY4" fmla="*/ 1575602 h 3151204"/>
              <a:gd name="connsiteX5" fmla="*/ 5608227 w 7183830"/>
              <a:gd name="connsiteY5" fmla="*/ 3151204 h 3151204"/>
              <a:gd name="connsiteX6" fmla="*/ 623137 w 7183830"/>
              <a:gd name="connsiteY6" fmla="*/ 3151203 h 3151204"/>
              <a:gd name="connsiteX0" fmla="*/ 369267 w 6929960"/>
              <a:gd name="connsiteY0" fmla="*/ 3151203 h 3151204"/>
              <a:gd name="connsiteX1" fmla="*/ 369267 w 6929960"/>
              <a:gd name="connsiteY1" fmla="*/ 0 h 3151204"/>
              <a:gd name="connsiteX2" fmla="*/ 5354358 w 6929960"/>
              <a:gd name="connsiteY2" fmla="*/ 0 h 3151204"/>
              <a:gd name="connsiteX3" fmla="*/ 6929960 w 6929960"/>
              <a:gd name="connsiteY3" fmla="*/ 1575602 h 3151204"/>
              <a:gd name="connsiteX4" fmla="*/ 6929959 w 6929960"/>
              <a:gd name="connsiteY4" fmla="*/ 1575602 h 3151204"/>
              <a:gd name="connsiteX5" fmla="*/ 5354357 w 6929960"/>
              <a:gd name="connsiteY5" fmla="*/ 3151204 h 3151204"/>
              <a:gd name="connsiteX6" fmla="*/ 369267 w 6929960"/>
              <a:gd name="connsiteY6" fmla="*/ 3151203 h 3151204"/>
              <a:gd name="connsiteX0" fmla="*/ 0 w 6560693"/>
              <a:gd name="connsiteY0" fmla="*/ 3151203 h 3151204"/>
              <a:gd name="connsiteX1" fmla="*/ 0 w 6560693"/>
              <a:gd name="connsiteY1" fmla="*/ 0 h 3151204"/>
              <a:gd name="connsiteX2" fmla="*/ 4985091 w 6560693"/>
              <a:gd name="connsiteY2" fmla="*/ 0 h 3151204"/>
              <a:gd name="connsiteX3" fmla="*/ 6560693 w 6560693"/>
              <a:gd name="connsiteY3" fmla="*/ 1575602 h 3151204"/>
              <a:gd name="connsiteX4" fmla="*/ 6560692 w 6560693"/>
              <a:gd name="connsiteY4" fmla="*/ 1575602 h 3151204"/>
              <a:gd name="connsiteX5" fmla="*/ 4985090 w 6560693"/>
              <a:gd name="connsiteY5" fmla="*/ 3151204 h 3151204"/>
              <a:gd name="connsiteX6" fmla="*/ 0 w 6560693"/>
              <a:gd name="connsiteY6" fmla="*/ 3151203 h 3151204"/>
              <a:gd name="connsiteX0" fmla="*/ 0 w 6560693"/>
              <a:gd name="connsiteY0" fmla="*/ 3151203 h 3151204"/>
              <a:gd name="connsiteX1" fmla="*/ 29029 w 6560693"/>
              <a:gd name="connsiteY1" fmla="*/ 1596571 h 3151204"/>
              <a:gd name="connsiteX2" fmla="*/ 4985091 w 6560693"/>
              <a:gd name="connsiteY2" fmla="*/ 0 h 3151204"/>
              <a:gd name="connsiteX3" fmla="*/ 6560693 w 6560693"/>
              <a:gd name="connsiteY3" fmla="*/ 1575602 h 3151204"/>
              <a:gd name="connsiteX4" fmla="*/ 6560692 w 6560693"/>
              <a:gd name="connsiteY4" fmla="*/ 1575602 h 3151204"/>
              <a:gd name="connsiteX5" fmla="*/ 4985090 w 6560693"/>
              <a:gd name="connsiteY5" fmla="*/ 3151204 h 3151204"/>
              <a:gd name="connsiteX6" fmla="*/ 0 w 6560693"/>
              <a:gd name="connsiteY6" fmla="*/ 3151203 h 3151204"/>
              <a:gd name="connsiteX0" fmla="*/ 0 w 6560693"/>
              <a:gd name="connsiteY0" fmla="*/ 1575601 h 1575602"/>
              <a:gd name="connsiteX1" fmla="*/ 29029 w 6560693"/>
              <a:gd name="connsiteY1" fmla="*/ 20969 h 1575602"/>
              <a:gd name="connsiteX2" fmla="*/ 6560693 w 6560693"/>
              <a:gd name="connsiteY2" fmla="*/ 0 h 1575602"/>
              <a:gd name="connsiteX3" fmla="*/ 6560692 w 6560693"/>
              <a:gd name="connsiteY3" fmla="*/ 0 h 1575602"/>
              <a:gd name="connsiteX4" fmla="*/ 4985090 w 6560693"/>
              <a:gd name="connsiteY4" fmla="*/ 1575602 h 1575602"/>
              <a:gd name="connsiteX5" fmla="*/ 0 w 6560693"/>
              <a:gd name="connsiteY5" fmla="*/ 1575601 h 1575602"/>
              <a:gd name="connsiteX0" fmla="*/ 0 w 6560693"/>
              <a:gd name="connsiteY0" fmla="*/ 1579179 h 1579180"/>
              <a:gd name="connsiteX1" fmla="*/ 4482 w 6560693"/>
              <a:gd name="connsiteY1" fmla="*/ 0 h 1579180"/>
              <a:gd name="connsiteX2" fmla="*/ 6560693 w 6560693"/>
              <a:gd name="connsiteY2" fmla="*/ 3578 h 1579180"/>
              <a:gd name="connsiteX3" fmla="*/ 6560692 w 6560693"/>
              <a:gd name="connsiteY3" fmla="*/ 3578 h 1579180"/>
              <a:gd name="connsiteX4" fmla="*/ 4985090 w 6560693"/>
              <a:gd name="connsiteY4" fmla="*/ 1579180 h 1579180"/>
              <a:gd name="connsiteX5" fmla="*/ 0 w 6560693"/>
              <a:gd name="connsiteY5" fmla="*/ 1579179 h 1579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560693" h="1579180">
                <a:moveTo>
                  <a:pt x="0" y="1579179"/>
                </a:moveTo>
                <a:lnTo>
                  <a:pt x="4482" y="0"/>
                </a:lnTo>
                <a:lnTo>
                  <a:pt x="6560693" y="3578"/>
                </a:lnTo>
                <a:lnTo>
                  <a:pt x="6560692" y="3578"/>
                </a:lnTo>
                <a:cubicBezTo>
                  <a:pt x="6560692" y="873759"/>
                  <a:pt x="5855271" y="1579180"/>
                  <a:pt x="4985090" y="1579180"/>
                </a:cubicBezTo>
                <a:lnTo>
                  <a:pt x="0" y="1579179"/>
                </a:lnTo>
                <a:close/>
              </a:path>
            </a:pathLst>
          </a:custGeom>
        </p:spPr>
        <p:txBody>
          <a:bodyPr lIns="720000" tIns="360000" rIns="720000" bIns="46800" anchor="ctr" anchorCtr="0">
            <a:normAutofit/>
          </a:bodyPr>
          <a:lstStyle>
            <a:lvl1pPr algn="r">
              <a:defRPr sz="1800"/>
            </a:lvl1pPr>
          </a:lstStyle>
          <a:p>
            <a:r>
              <a:rPr lang="es-ES_tradnl"/>
              <a:t>Arrastre la imagen al marcador de posición o haga clic en el icono para agregarla</a:t>
            </a:r>
          </a:p>
        </p:txBody>
      </p:sp>
      <p:sp>
        <p:nvSpPr>
          <p:cNvPr id="21" name="Título 1"/>
          <p:cNvSpPr>
            <a:spLocks noGrp="1"/>
          </p:cNvSpPr>
          <p:nvPr>
            <p:ph type="title"/>
          </p:nvPr>
        </p:nvSpPr>
        <p:spPr>
          <a:xfrm>
            <a:off x="918934" y="1578224"/>
            <a:ext cx="8615973" cy="1224974"/>
          </a:xfrm>
        </p:spPr>
        <p:txBody>
          <a:bodyPr/>
          <a:lstStyle/>
          <a:p>
            <a:r>
              <a:rPr lang="es-ES_tradnl"/>
              <a:t>Clic para editar título</a:t>
            </a:r>
          </a:p>
        </p:txBody>
      </p:sp>
      <p:sp>
        <p:nvSpPr>
          <p:cNvPr id="22" name="Marcador de contenido 2"/>
          <p:cNvSpPr>
            <a:spLocks noGrp="1"/>
          </p:cNvSpPr>
          <p:nvPr>
            <p:ph idx="1"/>
          </p:nvPr>
        </p:nvSpPr>
        <p:spPr>
          <a:xfrm>
            <a:off x="996638" y="2803198"/>
            <a:ext cx="10287890" cy="2889531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pic>
        <p:nvPicPr>
          <p:cNvPr id="24" name="Imagen 2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7683" y="-3793094"/>
            <a:ext cx="156875" cy="2172111"/>
          </a:xfrm>
          <a:prstGeom prst="rect">
            <a:avLst/>
          </a:prstGeom>
        </p:spPr>
      </p:pic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EE0AE011-4A0B-4184-A051-0B234186B280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42138CB-41E9-A043-87CE-A42AD40D50B2}" type="datetime1">
              <a:rPr lang="es-CO" smtClean="0"/>
              <a:pPr/>
              <a:t>22/10/2023</a:t>
            </a:fld>
            <a:endParaRPr lang="es-ES_tradnl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A9F6F6E0-6FC4-4E72-AA59-98511CBE3317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s-ES_tradnl"/>
              <a:t>ESSA / Titulo de la presentación / Tema de diapositiva</a:t>
            </a: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65AE8DC1-425B-4711-BBCE-F75AEC0A0C1C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7999259" y="6365656"/>
            <a:ext cx="620151" cy="365125"/>
          </a:xfrm>
          <a:prstGeom prst="rect">
            <a:avLst/>
          </a:prstGeom>
        </p:spPr>
        <p:txBody>
          <a:bodyPr/>
          <a:lstStyle/>
          <a:p>
            <a:fld id="{FF154CB4-8CC2-9244-98D3-E91A08C7F0E1}" type="slidenum">
              <a:rPr lang="es-ES_tradnl" smtClean="0"/>
              <a:pPr/>
              <a:t>‹Nº›</a:t>
            </a:fld>
            <a:endParaRPr lang="es-ES_tradnl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02594928-4E92-44FE-A310-6F929304F0F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7693959">
            <a:off x="11234036" y="912191"/>
            <a:ext cx="1889268" cy="1880501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n up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CA1F5451-0F6E-4C43-9073-1CDD05FB222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8231976">
            <a:off x="-1946265" y="295730"/>
            <a:ext cx="3228225" cy="3213244"/>
          </a:xfrm>
          <a:prstGeom prst="rect">
            <a:avLst/>
          </a:prstGeom>
        </p:spPr>
      </p:pic>
      <p:sp>
        <p:nvSpPr>
          <p:cNvPr id="13" name="Marcador de imagen 12"/>
          <p:cNvSpPr>
            <a:spLocks noGrp="1"/>
          </p:cNvSpPr>
          <p:nvPr>
            <p:ph type="pic" sz="quarter" idx="13" hasCustomPrompt="1"/>
          </p:nvPr>
        </p:nvSpPr>
        <p:spPr>
          <a:xfrm>
            <a:off x="-1" y="319014"/>
            <a:ext cx="7368211" cy="1502772"/>
          </a:xfrm>
          <a:custGeom>
            <a:avLst/>
            <a:gdLst>
              <a:gd name="connsiteX0" fmla="*/ 0 w 8587409"/>
              <a:gd name="connsiteY0" fmla="*/ 751386 h 1502771"/>
              <a:gd name="connsiteX1" fmla="*/ 751386 w 8587409"/>
              <a:gd name="connsiteY1" fmla="*/ 0 h 1502771"/>
              <a:gd name="connsiteX2" fmla="*/ 7836024 w 8587409"/>
              <a:gd name="connsiteY2" fmla="*/ 0 h 1502771"/>
              <a:gd name="connsiteX3" fmla="*/ 8587410 w 8587409"/>
              <a:gd name="connsiteY3" fmla="*/ 751386 h 1502771"/>
              <a:gd name="connsiteX4" fmla="*/ 8587409 w 8587409"/>
              <a:gd name="connsiteY4" fmla="*/ 751386 h 1502771"/>
              <a:gd name="connsiteX5" fmla="*/ 7836023 w 8587409"/>
              <a:gd name="connsiteY5" fmla="*/ 1502772 h 1502771"/>
              <a:gd name="connsiteX6" fmla="*/ 751386 w 8587409"/>
              <a:gd name="connsiteY6" fmla="*/ 1502771 h 1502771"/>
              <a:gd name="connsiteX7" fmla="*/ 0 w 8587409"/>
              <a:gd name="connsiteY7" fmla="*/ 751385 h 1502771"/>
              <a:gd name="connsiteX8" fmla="*/ 0 w 8587409"/>
              <a:gd name="connsiteY8" fmla="*/ 751386 h 1502771"/>
              <a:gd name="connsiteX0" fmla="*/ 0 w 8587410"/>
              <a:gd name="connsiteY0" fmla="*/ 751385 h 1502772"/>
              <a:gd name="connsiteX1" fmla="*/ 751386 w 8587410"/>
              <a:gd name="connsiteY1" fmla="*/ 0 h 1502772"/>
              <a:gd name="connsiteX2" fmla="*/ 7836024 w 8587410"/>
              <a:gd name="connsiteY2" fmla="*/ 0 h 1502772"/>
              <a:gd name="connsiteX3" fmla="*/ 8587410 w 8587410"/>
              <a:gd name="connsiteY3" fmla="*/ 751386 h 1502772"/>
              <a:gd name="connsiteX4" fmla="*/ 8587409 w 8587410"/>
              <a:gd name="connsiteY4" fmla="*/ 751386 h 1502772"/>
              <a:gd name="connsiteX5" fmla="*/ 7836023 w 8587410"/>
              <a:gd name="connsiteY5" fmla="*/ 1502772 h 1502772"/>
              <a:gd name="connsiteX6" fmla="*/ 751386 w 8587410"/>
              <a:gd name="connsiteY6" fmla="*/ 1502771 h 1502772"/>
              <a:gd name="connsiteX7" fmla="*/ 0 w 8587410"/>
              <a:gd name="connsiteY7" fmla="*/ 751385 h 1502772"/>
              <a:gd name="connsiteX0" fmla="*/ 885579 w 8721603"/>
              <a:gd name="connsiteY0" fmla="*/ 1502771 h 1502772"/>
              <a:gd name="connsiteX1" fmla="*/ 885579 w 8721603"/>
              <a:gd name="connsiteY1" fmla="*/ 0 h 1502772"/>
              <a:gd name="connsiteX2" fmla="*/ 7970217 w 8721603"/>
              <a:gd name="connsiteY2" fmla="*/ 0 h 1502772"/>
              <a:gd name="connsiteX3" fmla="*/ 8721603 w 8721603"/>
              <a:gd name="connsiteY3" fmla="*/ 751386 h 1502772"/>
              <a:gd name="connsiteX4" fmla="*/ 8721602 w 8721603"/>
              <a:gd name="connsiteY4" fmla="*/ 751386 h 1502772"/>
              <a:gd name="connsiteX5" fmla="*/ 7970216 w 8721603"/>
              <a:gd name="connsiteY5" fmla="*/ 1502772 h 1502772"/>
              <a:gd name="connsiteX6" fmla="*/ 885579 w 8721603"/>
              <a:gd name="connsiteY6" fmla="*/ 1502771 h 1502772"/>
              <a:gd name="connsiteX0" fmla="*/ 885579 w 8721603"/>
              <a:gd name="connsiteY0" fmla="*/ 1502771 h 1502772"/>
              <a:gd name="connsiteX1" fmla="*/ 885579 w 8721603"/>
              <a:gd name="connsiteY1" fmla="*/ 0 h 1502772"/>
              <a:gd name="connsiteX2" fmla="*/ 7970217 w 8721603"/>
              <a:gd name="connsiteY2" fmla="*/ 0 h 1502772"/>
              <a:gd name="connsiteX3" fmla="*/ 8721603 w 8721603"/>
              <a:gd name="connsiteY3" fmla="*/ 751386 h 1502772"/>
              <a:gd name="connsiteX4" fmla="*/ 8721602 w 8721603"/>
              <a:gd name="connsiteY4" fmla="*/ 751386 h 1502772"/>
              <a:gd name="connsiteX5" fmla="*/ 7970216 w 8721603"/>
              <a:gd name="connsiteY5" fmla="*/ 1502772 h 1502772"/>
              <a:gd name="connsiteX6" fmla="*/ 885579 w 8721603"/>
              <a:gd name="connsiteY6" fmla="*/ 1502771 h 1502772"/>
              <a:gd name="connsiteX0" fmla="*/ 524788 w 8360812"/>
              <a:gd name="connsiteY0" fmla="*/ 1502771 h 1502772"/>
              <a:gd name="connsiteX1" fmla="*/ 524788 w 8360812"/>
              <a:gd name="connsiteY1" fmla="*/ 0 h 1502772"/>
              <a:gd name="connsiteX2" fmla="*/ 7609426 w 8360812"/>
              <a:gd name="connsiteY2" fmla="*/ 0 h 1502772"/>
              <a:gd name="connsiteX3" fmla="*/ 8360812 w 8360812"/>
              <a:gd name="connsiteY3" fmla="*/ 751386 h 1502772"/>
              <a:gd name="connsiteX4" fmla="*/ 8360811 w 8360812"/>
              <a:gd name="connsiteY4" fmla="*/ 751386 h 1502772"/>
              <a:gd name="connsiteX5" fmla="*/ 7609425 w 8360812"/>
              <a:gd name="connsiteY5" fmla="*/ 1502772 h 1502772"/>
              <a:gd name="connsiteX6" fmla="*/ 524788 w 8360812"/>
              <a:gd name="connsiteY6" fmla="*/ 1502771 h 1502772"/>
              <a:gd name="connsiteX0" fmla="*/ 0 w 7836024"/>
              <a:gd name="connsiteY0" fmla="*/ 1502771 h 1502772"/>
              <a:gd name="connsiteX1" fmla="*/ 0 w 7836024"/>
              <a:gd name="connsiteY1" fmla="*/ 0 h 1502772"/>
              <a:gd name="connsiteX2" fmla="*/ 7084638 w 7836024"/>
              <a:gd name="connsiteY2" fmla="*/ 0 h 1502772"/>
              <a:gd name="connsiteX3" fmla="*/ 7836024 w 7836024"/>
              <a:gd name="connsiteY3" fmla="*/ 751386 h 1502772"/>
              <a:gd name="connsiteX4" fmla="*/ 7836023 w 7836024"/>
              <a:gd name="connsiteY4" fmla="*/ 751386 h 1502772"/>
              <a:gd name="connsiteX5" fmla="*/ 7084637 w 7836024"/>
              <a:gd name="connsiteY5" fmla="*/ 1502772 h 1502772"/>
              <a:gd name="connsiteX6" fmla="*/ 0 w 7836024"/>
              <a:gd name="connsiteY6" fmla="*/ 1502771 h 1502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836024" h="1502772">
                <a:moveTo>
                  <a:pt x="0" y="1502771"/>
                </a:moveTo>
                <a:lnTo>
                  <a:pt x="0" y="0"/>
                </a:lnTo>
                <a:lnTo>
                  <a:pt x="7084638" y="0"/>
                </a:lnTo>
                <a:cubicBezTo>
                  <a:pt x="7499617" y="0"/>
                  <a:pt x="7836024" y="336407"/>
                  <a:pt x="7836024" y="751386"/>
                </a:cubicBezTo>
                <a:lnTo>
                  <a:pt x="7836023" y="751386"/>
                </a:lnTo>
                <a:cubicBezTo>
                  <a:pt x="7836023" y="1166365"/>
                  <a:pt x="7499616" y="1502772"/>
                  <a:pt x="7084637" y="1502772"/>
                </a:cubicBezTo>
                <a:lnTo>
                  <a:pt x="0" y="1502771"/>
                </a:lnTo>
                <a:close/>
              </a:path>
            </a:pathLst>
          </a:custGeom>
        </p:spPr>
        <p:txBody>
          <a:bodyPr lIns="720000" tIns="90000" rIns="720000" bIns="46800" anchor="ctr" anchorCtr="0"/>
          <a:lstStyle>
            <a:lvl1pPr algn="r">
              <a:defRPr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r>
              <a:rPr lang="es-ES_tradnl"/>
              <a:t>Arrastre la imagen al marcador de posición o haga clic en el icono para agregarla.</a:t>
            </a:r>
          </a:p>
        </p:txBody>
      </p:sp>
      <p:sp>
        <p:nvSpPr>
          <p:cNvPr id="21" name="Título 1"/>
          <p:cNvSpPr>
            <a:spLocks noGrp="1"/>
          </p:cNvSpPr>
          <p:nvPr>
            <p:ph type="title"/>
          </p:nvPr>
        </p:nvSpPr>
        <p:spPr>
          <a:xfrm>
            <a:off x="7673324" y="756863"/>
            <a:ext cx="3864853" cy="1098976"/>
          </a:xfrm>
        </p:spPr>
        <p:txBody>
          <a:bodyPr/>
          <a:lstStyle/>
          <a:p>
            <a:r>
              <a:rPr lang="es-ES_tradnl"/>
              <a:t>Clic para editar título</a:t>
            </a:r>
          </a:p>
        </p:txBody>
      </p:sp>
      <p:sp>
        <p:nvSpPr>
          <p:cNvPr id="22" name="Marcador de contenido 2"/>
          <p:cNvSpPr>
            <a:spLocks noGrp="1"/>
          </p:cNvSpPr>
          <p:nvPr>
            <p:ph idx="1"/>
          </p:nvPr>
        </p:nvSpPr>
        <p:spPr>
          <a:xfrm>
            <a:off x="1124685" y="2413557"/>
            <a:ext cx="10192671" cy="3336575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pic>
        <p:nvPicPr>
          <p:cNvPr id="15" name="Imagen 1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6762" y="3222201"/>
            <a:ext cx="148989" cy="2062924"/>
          </a:xfrm>
          <a:prstGeom prst="rect">
            <a:avLst/>
          </a:prstGeom>
        </p:spPr>
      </p:pic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695B28D-C111-4B10-8C8F-550AB87AE536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42138CB-41E9-A043-87CE-A42AD40D50B2}" type="datetime1">
              <a:rPr lang="es-CO" smtClean="0"/>
              <a:pPr/>
              <a:t>22/10/2023</a:t>
            </a:fld>
            <a:endParaRPr lang="es-ES_tradnl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1BA93043-F203-4F6D-94B5-7F1AA24A9E1B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s-ES_tradnl"/>
              <a:t>ESSA / Titulo de la presentación / Tema de diapositiva</a:t>
            </a:r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8AA7F7AF-BC55-42E2-B20B-579F7C23A4E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7999259" y="6365656"/>
            <a:ext cx="620151" cy="365125"/>
          </a:xfrm>
          <a:prstGeom prst="rect">
            <a:avLst/>
          </a:prstGeom>
        </p:spPr>
        <p:txBody>
          <a:bodyPr/>
          <a:lstStyle/>
          <a:p>
            <a:fld id="{FF154CB4-8CC2-9244-98D3-E91A08C7F0E1}" type="slidenum">
              <a:rPr lang="es-ES_tradnl" smtClean="0"/>
              <a:pPr/>
              <a:t>‹Nº›</a:t>
            </a:fld>
            <a:endParaRPr lang="es-ES_tradnl"/>
          </a:p>
        </p:txBody>
      </p:sp>
    </p:spTree>
  </p:cSld>
  <p:clrMapOvr>
    <a:masterClrMapping/>
  </p:clrMapOvr>
  <p:transition spd="slow">
    <p:wip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n der circulo ce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A9529168-C06A-4A06-BCE4-F3BA389190C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6300000">
            <a:off x="3271382" y="1399126"/>
            <a:ext cx="5156528" cy="5132600"/>
          </a:xfrm>
          <a:prstGeom prst="rect">
            <a:avLst/>
          </a:prstGeom>
        </p:spPr>
      </p:pic>
      <p:sp>
        <p:nvSpPr>
          <p:cNvPr id="21" name="Título 1"/>
          <p:cNvSpPr>
            <a:spLocks noGrp="1"/>
          </p:cNvSpPr>
          <p:nvPr>
            <p:ph type="title"/>
          </p:nvPr>
        </p:nvSpPr>
        <p:spPr>
          <a:xfrm>
            <a:off x="3045980" y="448786"/>
            <a:ext cx="5971326" cy="867503"/>
          </a:xfrm>
        </p:spPr>
        <p:txBody>
          <a:bodyPr/>
          <a:lstStyle>
            <a:lvl1pPr algn="ctr">
              <a:defRPr/>
            </a:lvl1pPr>
          </a:lstStyle>
          <a:p>
            <a:r>
              <a:rPr lang="es-ES_tradnl"/>
              <a:t>Clic para editar título</a:t>
            </a:r>
          </a:p>
        </p:txBody>
      </p:sp>
      <p:sp>
        <p:nvSpPr>
          <p:cNvPr id="22" name="Marcador de contenido 2"/>
          <p:cNvSpPr>
            <a:spLocks noGrp="1"/>
          </p:cNvSpPr>
          <p:nvPr>
            <p:ph idx="1"/>
          </p:nvPr>
        </p:nvSpPr>
        <p:spPr>
          <a:xfrm>
            <a:off x="587315" y="1592626"/>
            <a:ext cx="2993656" cy="4272604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23" name="Elipse 22"/>
          <p:cNvSpPr/>
          <p:nvPr userDrawn="1"/>
        </p:nvSpPr>
        <p:spPr>
          <a:xfrm>
            <a:off x="174150" y="-364774"/>
            <a:ext cx="822488" cy="822488"/>
          </a:xfrm>
          <a:prstGeom prst="ellipse">
            <a:avLst/>
          </a:prstGeom>
          <a:noFill/>
          <a:ln>
            <a:solidFill>
              <a:srgbClr val="FBB0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pic>
        <p:nvPicPr>
          <p:cNvPr id="15" name="Imagen 1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371" y="2678093"/>
            <a:ext cx="148989" cy="2062924"/>
          </a:xfrm>
          <a:prstGeom prst="rect">
            <a:avLst/>
          </a:prstGeom>
        </p:spPr>
      </p:pic>
      <p:sp>
        <p:nvSpPr>
          <p:cNvPr id="20" name="Marcador de imagen 4"/>
          <p:cNvSpPr>
            <a:spLocks noGrp="1"/>
          </p:cNvSpPr>
          <p:nvPr>
            <p:ph type="pic" sz="quarter" idx="13"/>
          </p:nvPr>
        </p:nvSpPr>
        <p:spPr>
          <a:xfrm>
            <a:off x="4082817" y="2314257"/>
            <a:ext cx="3639804" cy="3639804"/>
          </a:xfrm>
          <a:prstGeom prst="ellipse">
            <a:avLst/>
          </a:prstGeom>
        </p:spPr>
        <p:txBody>
          <a:bodyPr tIns="1080000" bIns="46800" anchor="ctr" anchorCtr="0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endParaRPr lang="es-ES_tradnl"/>
          </a:p>
        </p:txBody>
      </p:sp>
      <p:sp>
        <p:nvSpPr>
          <p:cNvPr id="30" name="Marcador de contenido 2"/>
          <p:cNvSpPr>
            <a:spLocks noGrp="1"/>
          </p:cNvSpPr>
          <p:nvPr>
            <p:ph idx="14"/>
          </p:nvPr>
        </p:nvSpPr>
        <p:spPr>
          <a:xfrm>
            <a:off x="8511684" y="1592626"/>
            <a:ext cx="2993656" cy="4272604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6" name="Marcador de fecha 5">
            <a:extLst>
              <a:ext uri="{FF2B5EF4-FFF2-40B4-BE49-F238E27FC236}">
                <a16:creationId xmlns:a16="http://schemas.microsoft.com/office/drawing/2014/main" id="{81C5A190-C44D-4703-9232-0F51E23CF6FD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E42138CB-41E9-A043-87CE-A42AD40D50B2}" type="datetime1">
              <a:rPr lang="es-CO" smtClean="0"/>
              <a:pPr/>
              <a:t>22/10/2023</a:t>
            </a:fld>
            <a:endParaRPr lang="es-ES_tradnl"/>
          </a:p>
        </p:txBody>
      </p:sp>
      <p:sp>
        <p:nvSpPr>
          <p:cNvPr id="7" name="Marcador de pie de página 6">
            <a:extLst>
              <a:ext uri="{FF2B5EF4-FFF2-40B4-BE49-F238E27FC236}">
                <a16:creationId xmlns:a16="http://schemas.microsoft.com/office/drawing/2014/main" id="{76CE9EB2-F522-48E5-AEFA-B88043E7FFB5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s-ES_tradnl"/>
              <a:t>ESSA / Titulo de la presentación / Tema de diapositiva</a:t>
            </a:r>
          </a:p>
        </p:txBody>
      </p:sp>
      <p:sp>
        <p:nvSpPr>
          <p:cNvPr id="8" name="Marcador de número de diapositiva 7">
            <a:extLst>
              <a:ext uri="{FF2B5EF4-FFF2-40B4-BE49-F238E27FC236}">
                <a16:creationId xmlns:a16="http://schemas.microsoft.com/office/drawing/2014/main" id="{4DD30688-5A98-4DD6-A4E8-39BC7128A86E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7999259" y="6365656"/>
            <a:ext cx="620151" cy="365125"/>
          </a:xfrm>
          <a:prstGeom prst="rect">
            <a:avLst/>
          </a:prstGeom>
        </p:spPr>
        <p:txBody>
          <a:bodyPr/>
          <a:lstStyle/>
          <a:p>
            <a:fld id="{FF154CB4-8CC2-9244-98D3-E91A08C7F0E1}" type="slidenum">
              <a:rPr lang="es-ES_tradnl" smtClean="0"/>
              <a:pPr/>
              <a:t>‹Nº›</a:t>
            </a:fld>
            <a:endParaRPr lang="es-ES_tradnl"/>
          </a:p>
        </p:txBody>
      </p:sp>
    </p:spTree>
  </p:cSld>
  <p:clrMapOvr>
    <a:masterClrMapping/>
  </p:clrMapOvr>
  <p:transition spd="slow">
    <p:wip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erre diapositi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911F4C58-3E74-409F-866F-7467EFC7B08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45" y="0"/>
            <a:ext cx="12188709" cy="6858000"/>
          </a:xfrm>
          <a:prstGeom prst="rect">
            <a:avLst/>
          </a:prstGeom>
        </p:spPr>
      </p:pic>
      <p:pic>
        <p:nvPicPr>
          <p:cNvPr id="26" name="Imagen 25">
            <a:extLst>
              <a:ext uri="{FF2B5EF4-FFF2-40B4-BE49-F238E27FC236}">
                <a16:creationId xmlns:a16="http://schemas.microsoft.com/office/drawing/2014/main" id="{F38255EE-B3FF-4F08-A484-33DB85F31DC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2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45" y="0"/>
            <a:ext cx="12192000" cy="6858000"/>
          </a:xfrm>
          <a:prstGeom prst="rect">
            <a:avLst/>
          </a:prstGeom>
        </p:spPr>
      </p:pic>
      <p:pic>
        <p:nvPicPr>
          <p:cNvPr id="27" name="Imagen 26">
            <a:extLst>
              <a:ext uri="{FF2B5EF4-FFF2-40B4-BE49-F238E27FC236}">
                <a16:creationId xmlns:a16="http://schemas.microsoft.com/office/drawing/2014/main" id="{122F7707-FF41-4E4C-8B41-893F5FAFFD0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67761" y="-1044982"/>
            <a:ext cx="457250" cy="3928966"/>
          </a:xfrm>
          <a:prstGeom prst="rect">
            <a:avLst/>
          </a:prstGeom>
        </p:spPr>
      </p:pic>
      <p:pic>
        <p:nvPicPr>
          <p:cNvPr id="28" name="Imagen 27">
            <a:extLst>
              <a:ext uri="{FF2B5EF4-FFF2-40B4-BE49-F238E27FC236}">
                <a16:creationId xmlns:a16="http://schemas.microsoft.com/office/drawing/2014/main" id="{6D90F202-4E51-451D-A4C8-2F31CA808006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-744958" y="-1042362"/>
            <a:ext cx="7938375" cy="1782430"/>
          </a:xfrm>
          <a:prstGeom prst="rect">
            <a:avLst/>
          </a:prstGeom>
        </p:spPr>
      </p:pic>
      <p:pic>
        <p:nvPicPr>
          <p:cNvPr id="31" name="Imagen 30">
            <a:extLst>
              <a:ext uri="{FF2B5EF4-FFF2-40B4-BE49-F238E27FC236}">
                <a16:creationId xmlns:a16="http://schemas.microsoft.com/office/drawing/2014/main" id="{E4A355B5-C946-43C3-8E32-BB88BC5733AC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 flipH="1">
            <a:off x="5860461" y="6136636"/>
            <a:ext cx="5764550" cy="486887"/>
          </a:xfrm>
          <a:prstGeom prst="rect">
            <a:avLst/>
          </a:prstGeom>
        </p:spPr>
      </p:pic>
      <p:sp>
        <p:nvSpPr>
          <p:cNvPr id="32" name="Título 1">
            <a:extLst>
              <a:ext uri="{FF2B5EF4-FFF2-40B4-BE49-F238E27FC236}">
                <a16:creationId xmlns:a16="http://schemas.microsoft.com/office/drawing/2014/main" id="{94C46636-96C8-4384-9833-5F0DE25CDD39}"/>
              </a:ext>
            </a:extLst>
          </p:cNvPr>
          <p:cNvSpPr txBox="1">
            <a:spLocks/>
          </p:cNvSpPr>
          <p:nvPr userDrawn="1"/>
        </p:nvSpPr>
        <p:spPr>
          <a:xfrm>
            <a:off x="-539090" y="990397"/>
            <a:ext cx="7876090" cy="190514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164194"/>
                </a:solidFill>
                <a:latin typeface="Aller" charset="0"/>
                <a:ea typeface="Aller" charset="0"/>
                <a:cs typeface="Aller" charset="0"/>
              </a:defRPr>
            </a:lvl1pPr>
          </a:lstStyle>
          <a:p>
            <a:pPr algn="ctr"/>
            <a:r>
              <a:rPr lang="es-ES_tradnl" sz="8000">
                <a:solidFill>
                  <a:schemeClr val="bg1"/>
                </a:solidFill>
              </a:rPr>
              <a:t>Gracias</a:t>
            </a:r>
            <a:endParaRPr lang="es-ES_tradnl" sz="1400">
              <a:solidFill>
                <a:schemeClr val="bg1"/>
              </a:solidFill>
            </a:endParaRPr>
          </a:p>
        </p:txBody>
      </p:sp>
      <p:cxnSp>
        <p:nvCxnSpPr>
          <p:cNvPr id="33" name="Conector recto 32">
            <a:extLst>
              <a:ext uri="{FF2B5EF4-FFF2-40B4-BE49-F238E27FC236}">
                <a16:creationId xmlns:a16="http://schemas.microsoft.com/office/drawing/2014/main" id="{CAF3A6A6-82AF-47D5-9610-F751F884257A}"/>
              </a:ext>
            </a:extLst>
          </p:cNvPr>
          <p:cNvCxnSpPr>
            <a:cxnSpLocks/>
          </p:cNvCxnSpPr>
          <p:nvPr userDrawn="1"/>
        </p:nvCxnSpPr>
        <p:spPr>
          <a:xfrm>
            <a:off x="1189641" y="2643239"/>
            <a:ext cx="4738727" cy="1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" name="Gráfico 33">
            <a:extLst>
              <a:ext uri="{FF2B5EF4-FFF2-40B4-BE49-F238E27FC236}">
                <a16:creationId xmlns:a16="http://schemas.microsoft.com/office/drawing/2014/main" id="{905AC7D8-7561-46AC-AC80-0B5801EE8986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524420" y="2821951"/>
            <a:ext cx="4069171" cy="208020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5" name="Imagen 34">
            <a:extLst>
              <a:ext uri="{FF2B5EF4-FFF2-40B4-BE49-F238E27FC236}">
                <a16:creationId xmlns:a16="http://schemas.microsoft.com/office/drawing/2014/main" id="{A951FB9C-D6A0-4C2B-82EE-4E5AC353030E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6688350" y="1847370"/>
            <a:ext cx="3669999" cy="235979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6" name="CuadroTexto 35">
            <a:extLst>
              <a:ext uri="{FF2B5EF4-FFF2-40B4-BE49-F238E27FC236}">
                <a16:creationId xmlns:a16="http://schemas.microsoft.com/office/drawing/2014/main" id="{61E7D735-1F2C-4B77-8B67-9372D35121BB}"/>
              </a:ext>
            </a:extLst>
          </p:cNvPr>
          <p:cNvSpPr txBox="1"/>
          <p:nvPr userDrawn="1"/>
        </p:nvSpPr>
        <p:spPr>
          <a:xfrm>
            <a:off x="901471" y="5327614"/>
            <a:ext cx="34720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800"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Presentó:</a:t>
            </a:r>
          </a:p>
        </p:txBody>
      </p:sp>
      <p:sp>
        <p:nvSpPr>
          <p:cNvPr id="37" name="Título 13">
            <a:extLst>
              <a:ext uri="{FF2B5EF4-FFF2-40B4-BE49-F238E27FC236}">
                <a16:creationId xmlns:a16="http://schemas.microsoft.com/office/drawing/2014/main" id="{B842A0C8-0FB2-43AB-B41F-38081A544D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1471" y="5935695"/>
            <a:ext cx="3728249" cy="744414"/>
          </a:xfrm>
        </p:spPr>
        <p:txBody>
          <a:bodyPr anchor="t">
            <a:normAutofit/>
          </a:bodyPr>
          <a:lstStyle>
            <a:lvl1pPr>
              <a:defRPr sz="2000" b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ES_tradnl"/>
          </a:p>
        </p:txBody>
      </p:sp>
      <p:pic>
        <p:nvPicPr>
          <p:cNvPr id="14" name="Imagen 13">
            <a:extLst>
              <a:ext uri="{FF2B5EF4-FFF2-40B4-BE49-F238E27FC236}">
                <a16:creationId xmlns:a16="http://schemas.microsoft.com/office/drawing/2014/main" id="{5F1AABC2-9DC9-460C-AD74-6273A43E8913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8584933" y="6432829"/>
            <a:ext cx="1900976" cy="203222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parador de 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Imagen 20">
            <a:extLst>
              <a:ext uri="{FF2B5EF4-FFF2-40B4-BE49-F238E27FC236}">
                <a16:creationId xmlns:a16="http://schemas.microsoft.com/office/drawing/2014/main" id="{D8A6753A-7DCD-4560-B7A2-DD22C754A9B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2600000">
            <a:off x="11159098" y="719352"/>
            <a:ext cx="2025589" cy="2016188"/>
          </a:xfrm>
          <a:prstGeom prst="rect">
            <a:avLst/>
          </a:prstGeom>
        </p:spPr>
      </p:pic>
      <p:sp>
        <p:nvSpPr>
          <p:cNvPr id="19" name="Rectángulo 18">
            <a:extLst>
              <a:ext uri="{FF2B5EF4-FFF2-40B4-BE49-F238E27FC236}">
                <a16:creationId xmlns:a16="http://schemas.microsoft.com/office/drawing/2014/main" id="{F513A2AD-0A5F-478B-9139-61E1323387E8}"/>
              </a:ext>
            </a:extLst>
          </p:cNvPr>
          <p:cNvSpPr/>
          <p:nvPr userDrawn="1"/>
        </p:nvSpPr>
        <p:spPr>
          <a:xfrm>
            <a:off x="0" y="6234835"/>
            <a:ext cx="3634190" cy="10403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0" name="Rectángulo 19">
            <a:extLst>
              <a:ext uri="{FF2B5EF4-FFF2-40B4-BE49-F238E27FC236}">
                <a16:creationId xmlns:a16="http://schemas.microsoft.com/office/drawing/2014/main" id="{95C7B914-D896-49AF-9B7B-A27EBDD4E0D9}"/>
              </a:ext>
            </a:extLst>
          </p:cNvPr>
          <p:cNvSpPr/>
          <p:nvPr userDrawn="1"/>
        </p:nvSpPr>
        <p:spPr>
          <a:xfrm>
            <a:off x="5227093" y="-335939"/>
            <a:ext cx="5868537" cy="1174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2A10BE9D-BE3D-4EBC-8B97-476A76CB75C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1" r="-2"/>
          <a:stretch/>
        </p:blipFill>
        <p:spPr>
          <a:xfrm>
            <a:off x="1" y="0"/>
            <a:ext cx="8562643" cy="6858000"/>
          </a:xfrm>
          <a:prstGeom prst="rect">
            <a:avLst/>
          </a:prstGeom>
        </p:spPr>
      </p:pic>
      <p:sp>
        <p:nvSpPr>
          <p:cNvPr id="22" name="Título 1">
            <a:extLst>
              <a:ext uri="{FF2B5EF4-FFF2-40B4-BE49-F238E27FC236}">
                <a16:creationId xmlns:a16="http://schemas.microsoft.com/office/drawing/2014/main" id="{4EAC0D31-BE75-4E54-9C26-DEF533AB927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545889" y="1965980"/>
            <a:ext cx="5069732" cy="1932489"/>
          </a:xfrm>
        </p:spPr>
        <p:txBody>
          <a:bodyPr anchor="b"/>
          <a:lstStyle>
            <a:lvl1pPr algn="l">
              <a:defRPr sz="6000" b="1" baseline="0">
                <a:solidFill>
                  <a:schemeClr val="accent6"/>
                </a:solidFill>
                <a:effectLst/>
              </a:defRPr>
            </a:lvl1pPr>
          </a:lstStyle>
          <a:p>
            <a:r>
              <a:rPr lang="es-ES_tradnl"/>
              <a:t>Clic para editar título</a:t>
            </a:r>
          </a:p>
        </p:txBody>
      </p:sp>
      <p:sp>
        <p:nvSpPr>
          <p:cNvPr id="23" name="Subtítulo 2">
            <a:extLst>
              <a:ext uri="{FF2B5EF4-FFF2-40B4-BE49-F238E27FC236}">
                <a16:creationId xmlns:a16="http://schemas.microsoft.com/office/drawing/2014/main" id="{D93E8073-C4AC-460D-9208-C8B5905DE9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45889" y="4115857"/>
            <a:ext cx="4453249" cy="838279"/>
          </a:xfrm>
        </p:spPr>
        <p:txBody>
          <a:bodyPr/>
          <a:lstStyle>
            <a:lvl1pPr marL="0" indent="0" algn="l">
              <a:buNone/>
              <a:defRPr sz="2400" b="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ES_tradnl"/>
          </a:p>
        </p:txBody>
      </p:sp>
      <p:sp>
        <p:nvSpPr>
          <p:cNvPr id="24" name="Marcador de fecha 3">
            <a:extLst>
              <a:ext uri="{FF2B5EF4-FFF2-40B4-BE49-F238E27FC236}">
                <a16:creationId xmlns:a16="http://schemas.microsoft.com/office/drawing/2014/main" id="{05CAA6BD-0B01-455E-96A5-5FFB15421FC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51054" y="6339021"/>
            <a:ext cx="1404541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23F276C-C95C-7442-A41C-2D466E8A49CB}" type="datetime1">
              <a:rPr lang="es-CO" smtClean="0"/>
              <a:pPr/>
              <a:t>22/10/2023</a:t>
            </a:fld>
            <a:endParaRPr lang="es-ES_tradnl"/>
          </a:p>
        </p:txBody>
      </p:sp>
      <p:sp>
        <p:nvSpPr>
          <p:cNvPr id="25" name="Marcador de pie de página 4">
            <a:extLst>
              <a:ext uri="{FF2B5EF4-FFF2-40B4-BE49-F238E27FC236}">
                <a16:creationId xmlns:a16="http://schemas.microsoft.com/office/drawing/2014/main" id="{F068197B-1E2D-4D80-9288-C0175C833F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13302" y="234619"/>
            <a:ext cx="4114800" cy="365125"/>
          </a:xfrm>
        </p:spPr>
        <p:txBody>
          <a:bodyPr/>
          <a:lstStyle/>
          <a:p>
            <a:r>
              <a:rPr lang="es-ES_tradnl"/>
              <a:t>ESSA / Titulo de la presentación / Tema de diapositiva</a:t>
            </a:r>
          </a:p>
        </p:txBody>
      </p:sp>
      <p:sp>
        <p:nvSpPr>
          <p:cNvPr id="26" name="Marcador de número de diapositiva 5">
            <a:extLst>
              <a:ext uri="{FF2B5EF4-FFF2-40B4-BE49-F238E27FC236}">
                <a16:creationId xmlns:a16="http://schemas.microsoft.com/office/drawing/2014/main" id="{9237004E-4870-4811-867D-D96F0B4027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999259" y="6365656"/>
            <a:ext cx="620151" cy="365125"/>
          </a:xfrm>
          <a:prstGeom prst="rect">
            <a:avLst/>
          </a:prstGeom>
        </p:spPr>
        <p:txBody>
          <a:bodyPr/>
          <a:lstStyle/>
          <a:p>
            <a:fld id="{FF154CB4-8CC2-9244-98D3-E91A08C7F0E1}" type="slidenum">
              <a:rPr lang="es-ES_tradnl" smtClean="0"/>
              <a:t>‹Nº›</a:t>
            </a:fld>
            <a:endParaRPr lang="es-ES_tradnl"/>
          </a:p>
        </p:txBody>
      </p:sp>
      <p:pic>
        <p:nvPicPr>
          <p:cNvPr id="27" name="Imagen 26">
            <a:extLst>
              <a:ext uri="{FF2B5EF4-FFF2-40B4-BE49-F238E27FC236}">
                <a16:creationId xmlns:a16="http://schemas.microsoft.com/office/drawing/2014/main" id="{EBF47A0E-9C72-4A79-9C7D-C98F12A0307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0477045" y="-395814"/>
            <a:ext cx="229079" cy="3171869"/>
          </a:xfrm>
          <a:prstGeom prst="rect">
            <a:avLst/>
          </a:prstGeom>
        </p:spPr>
      </p:pic>
      <p:pic>
        <p:nvPicPr>
          <p:cNvPr id="28" name="Imagen 27">
            <a:extLst>
              <a:ext uri="{FF2B5EF4-FFF2-40B4-BE49-F238E27FC236}">
                <a16:creationId xmlns:a16="http://schemas.microsoft.com/office/drawing/2014/main" id="{54F978F1-BA0B-48C2-A4C0-9C5F7E95CE0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518112" y="3176647"/>
            <a:ext cx="3116077" cy="3128778"/>
          </a:xfrm>
          <a:prstGeom prst="rect">
            <a:avLst/>
          </a:prstGeom>
        </p:spPr>
      </p:pic>
      <p:pic>
        <p:nvPicPr>
          <p:cNvPr id="29" name="Imagen 28">
            <a:extLst>
              <a:ext uri="{FF2B5EF4-FFF2-40B4-BE49-F238E27FC236}">
                <a16:creationId xmlns:a16="http://schemas.microsoft.com/office/drawing/2014/main" id="{75D489C2-AFFF-4529-A54A-5B6316361E5A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 rot="5400000">
            <a:off x="727066" y="-1318677"/>
            <a:ext cx="457250" cy="3928966"/>
          </a:xfrm>
          <a:prstGeom prst="rect">
            <a:avLst/>
          </a:prstGeom>
        </p:spPr>
      </p:pic>
      <p:sp>
        <p:nvSpPr>
          <p:cNvPr id="30" name="Marcador de posición de imagen 26">
            <a:extLst>
              <a:ext uri="{FF2B5EF4-FFF2-40B4-BE49-F238E27FC236}">
                <a16:creationId xmlns:a16="http://schemas.microsoft.com/office/drawing/2014/main" id="{AFF555FE-A1D6-4359-B9AA-EA73CD2F6047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374628" y="1304660"/>
            <a:ext cx="4787693" cy="4789273"/>
          </a:xfrm>
          <a:prstGeom prst="ellipse">
            <a:avLst/>
          </a:prstGeom>
          <a:ln w="76200">
            <a:solidFill>
              <a:schemeClr val="bg1"/>
            </a:solidFill>
          </a:ln>
        </p:spPr>
        <p:txBody>
          <a:bodyPr anchor="t"/>
          <a:lstStyle>
            <a:lvl1pPr marL="0" indent="0" algn="ctr">
              <a:lnSpc>
                <a:spcPct val="80000"/>
              </a:lnSpc>
              <a:buNone/>
              <a:defRPr/>
            </a:lvl1pPr>
          </a:lstStyle>
          <a:p>
            <a:r>
              <a:rPr lang="es-CO"/>
              <a:t>Inserta tu imagen aquí</a:t>
            </a:r>
          </a:p>
        </p:txBody>
      </p:sp>
    </p:spTree>
    <p:extLst>
      <p:ext uri="{BB962C8B-B14F-4D97-AF65-F5344CB8AC3E}">
        <p14:creationId xmlns:p14="http://schemas.microsoft.com/office/powerpoint/2010/main" val="2758090754"/>
      </p:ext>
    </p:extLst>
  </p:cSld>
  <p:clrMapOvr>
    <a:masterClrMapping/>
  </p:clrMapOvr>
  <p:transition spd="slow">
    <p:wip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Marcador de fecha 7">
            <a:extLst>
              <a:ext uri="{FF2B5EF4-FFF2-40B4-BE49-F238E27FC236}">
                <a16:creationId xmlns:a16="http://schemas.microsoft.com/office/drawing/2014/main" id="{06EB27A7-C755-455A-9F9F-27A52093B1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138CB-41E9-A043-87CE-A42AD40D50B2}" type="datetime1">
              <a:rPr lang="es-CO" smtClean="0"/>
              <a:pPr/>
              <a:t>22/10/2023</a:t>
            </a:fld>
            <a:endParaRPr lang="es-ES_tradnl"/>
          </a:p>
        </p:txBody>
      </p:sp>
      <p:sp>
        <p:nvSpPr>
          <p:cNvPr id="9" name="Marcador de pie de página 8">
            <a:extLst>
              <a:ext uri="{FF2B5EF4-FFF2-40B4-BE49-F238E27FC236}">
                <a16:creationId xmlns:a16="http://schemas.microsoft.com/office/drawing/2014/main" id="{411FBEC4-A176-4E48-9BE7-8C6CC22046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_tradnl"/>
              <a:t>ESSA / Titulo de la presentación / Tema de diapositiva</a:t>
            </a:r>
          </a:p>
        </p:txBody>
      </p:sp>
      <p:sp>
        <p:nvSpPr>
          <p:cNvPr id="10" name="Marcador de número de diapositiva 9">
            <a:extLst>
              <a:ext uri="{FF2B5EF4-FFF2-40B4-BE49-F238E27FC236}">
                <a16:creationId xmlns:a16="http://schemas.microsoft.com/office/drawing/2014/main" id="{DA569092-39F9-4F75-B881-1A85B26D9F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999259" y="6365656"/>
            <a:ext cx="620151" cy="365125"/>
          </a:xfrm>
          <a:prstGeom prst="rect">
            <a:avLst/>
          </a:prstGeom>
        </p:spPr>
        <p:txBody>
          <a:bodyPr/>
          <a:lstStyle/>
          <a:p>
            <a:fld id="{FF154CB4-8CC2-9244-98D3-E91A08C7F0E1}" type="slidenum">
              <a:rPr lang="es-ES_tradnl" smtClean="0"/>
              <a:pPr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096804536"/>
      </p:ext>
    </p:extLst>
  </p:cSld>
  <p:clrMapOvr>
    <a:masterClrMapping/>
  </p:clrMapOvr>
  <p:transition spd="slow">
    <p:wip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1"/>
          <p:cNvSpPr>
            <a:spLocks noGrp="1"/>
          </p:cNvSpPr>
          <p:nvPr>
            <p:ph type="title"/>
          </p:nvPr>
        </p:nvSpPr>
        <p:spPr>
          <a:xfrm>
            <a:off x="838200" y="909079"/>
            <a:ext cx="10515600" cy="1325563"/>
          </a:xfrm>
        </p:spPr>
        <p:txBody>
          <a:bodyPr/>
          <a:lstStyle/>
          <a:p>
            <a:r>
              <a:rPr lang="es-ES_tradnl"/>
              <a:t>Clic para editar título</a:t>
            </a:r>
          </a:p>
        </p:txBody>
      </p:sp>
      <p:sp>
        <p:nvSpPr>
          <p:cNvPr id="9" name="Marcador de contenido 2"/>
          <p:cNvSpPr>
            <a:spLocks noGrp="1"/>
          </p:cNvSpPr>
          <p:nvPr>
            <p:ph idx="1"/>
          </p:nvPr>
        </p:nvSpPr>
        <p:spPr>
          <a:xfrm>
            <a:off x="838200" y="2369579"/>
            <a:ext cx="10515600" cy="3323150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34578D2B-734C-4984-9BE3-C0AFE90F1A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138CB-41E9-A043-87CE-A42AD40D50B2}" type="datetime1">
              <a:rPr lang="es-CO" smtClean="0"/>
              <a:pPr/>
              <a:t>22/10/2023</a:t>
            </a:fld>
            <a:endParaRPr lang="es-ES_tradnl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B9944094-6F02-4FA7-9F23-679E08A191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_tradnl"/>
              <a:t>ESSA / Titulo de la presentación / Tema de diapositiva</a:t>
            </a: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BCF24B96-879D-4F62-A795-570ACEE3D5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999259" y="6365656"/>
            <a:ext cx="620151" cy="365125"/>
          </a:xfrm>
          <a:prstGeom prst="rect">
            <a:avLst/>
          </a:prstGeom>
        </p:spPr>
        <p:txBody>
          <a:bodyPr/>
          <a:lstStyle/>
          <a:p>
            <a:fld id="{FF154CB4-8CC2-9244-98D3-E91A08C7F0E1}" type="slidenum">
              <a:rPr lang="es-ES_tradnl" smtClean="0"/>
              <a:pPr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095436222"/>
      </p:ext>
    </p:extLst>
  </p:cSld>
  <p:clrMapOvr>
    <a:masterClrMapping/>
  </p:clrMapOvr>
  <p:transition spd="slow">
    <p:wip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 7">
            <a:extLst>
              <a:ext uri="{FF2B5EF4-FFF2-40B4-BE49-F238E27FC236}">
                <a16:creationId xmlns:a16="http://schemas.microsoft.com/office/drawing/2014/main" id="{CAE65F11-B23A-4CE1-8C1F-1B75045FA423}"/>
              </a:ext>
            </a:extLst>
          </p:cNvPr>
          <p:cNvSpPr/>
          <p:nvPr userDrawn="1"/>
        </p:nvSpPr>
        <p:spPr>
          <a:xfrm>
            <a:off x="11047751" y="0"/>
            <a:ext cx="1144249" cy="9090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9" name="Título 1"/>
          <p:cNvSpPr>
            <a:spLocks noGrp="1"/>
          </p:cNvSpPr>
          <p:nvPr>
            <p:ph type="title"/>
          </p:nvPr>
        </p:nvSpPr>
        <p:spPr>
          <a:xfrm>
            <a:off x="1261834" y="909079"/>
            <a:ext cx="5949462" cy="1325563"/>
          </a:xfrm>
        </p:spPr>
        <p:txBody>
          <a:bodyPr/>
          <a:lstStyle/>
          <a:p>
            <a:r>
              <a:rPr lang="es-ES_tradnl"/>
              <a:t>Clic para editar título</a:t>
            </a:r>
          </a:p>
        </p:txBody>
      </p:sp>
      <p:sp>
        <p:nvSpPr>
          <p:cNvPr id="10" name="Marcador de contenido 2"/>
          <p:cNvSpPr>
            <a:spLocks noGrp="1"/>
          </p:cNvSpPr>
          <p:nvPr>
            <p:ph idx="1"/>
          </p:nvPr>
        </p:nvSpPr>
        <p:spPr>
          <a:xfrm>
            <a:off x="1253180" y="2388629"/>
            <a:ext cx="5949462" cy="3323150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11" name="Marcador de imagen 2"/>
          <p:cNvSpPr>
            <a:spLocks noGrp="1"/>
          </p:cNvSpPr>
          <p:nvPr>
            <p:ph type="pic" idx="16" hasCustomPrompt="1"/>
          </p:nvPr>
        </p:nvSpPr>
        <p:spPr>
          <a:xfrm>
            <a:off x="7588494" y="123"/>
            <a:ext cx="3781098" cy="5711656"/>
          </a:xfrm>
          <a:custGeom>
            <a:avLst/>
            <a:gdLst>
              <a:gd name="connsiteX0" fmla="*/ 0 w 3781098"/>
              <a:gd name="connsiteY0" fmla="*/ 1890549 h 6959122"/>
              <a:gd name="connsiteX1" fmla="*/ 1890549 w 3781098"/>
              <a:gd name="connsiteY1" fmla="*/ 0 h 6959122"/>
              <a:gd name="connsiteX2" fmla="*/ 1890549 w 3781098"/>
              <a:gd name="connsiteY2" fmla="*/ 0 h 6959122"/>
              <a:gd name="connsiteX3" fmla="*/ 3781098 w 3781098"/>
              <a:gd name="connsiteY3" fmla="*/ 1890549 h 6959122"/>
              <a:gd name="connsiteX4" fmla="*/ 3781098 w 3781098"/>
              <a:gd name="connsiteY4" fmla="*/ 5068573 h 6959122"/>
              <a:gd name="connsiteX5" fmla="*/ 1890549 w 3781098"/>
              <a:gd name="connsiteY5" fmla="*/ 6959122 h 6959122"/>
              <a:gd name="connsiteX6" fmla="*/ 1890549 w 3781098"/>
              <a:gd name="connsiteY6" fmla="*/ 6959122 h 6959122"/>
              <a:gd name="connsiteX7" fmla="*/ 0 w 3781098"/>
              <a:gd name="connsiteY7" fmla="*/ 5068573 h 6959122"/>
              <a:gd name="connsiteX8" fmla="*/ 0 w 3781098"/>
              <a:gd name="connsiteY8" fmla="*/ 1890549 h 6959122"/>
              <a:gd name="connsiteX0" fmla="*/ 0 w 3781098"/>
              <a:gd name="connsiteY0" fmla="*/ 1890549 h 6959122"/>
              <a:gd name="connsiteX1" fmla="*/ 1890549 w 3781098"/>
              <a:gd name="connsiteY1" fmla="*/ 0 h 6959122"/>
              <a:gd name="connsiteX2" fmla="*/ 3781098 w 3781098"/>
              <a:gd name="connsiteY2" fmla="*/ 1890549 h 6959122"/>
              <a:gd name="connsiteX3" fmla="*/ 3781098 w 3781098"/>
              <a:gd name="connsiteY3" fmla="*/ 5068573 h 6959122"/>
              <a:gd name="connsiteX4" fmla="*/ 1890549 w 3781098"/>
              <a:gd name="connsiteY4" fmla="*/ 6959122 h 6959122"/>
              <a:gd name="connsiteX5" fmla="*/ 1890549 w 3781098"/>
              <a:gd name="connsiteY5" fmla="*/ 6959122 h 6959122"/>
              <a:gd name="connsiteX6" fmla="*/ 0 w 3781098"/>
              <a:gd name="connsiteY6" fmla="*/ 5068573 h 6959122"/>
              <a:gd name="connsiteX7" fmla="*/ 0 w 3781098"/>
              <a:gd name="connsiteY7" fmla="*/ 1890549 h 6959122"/>
              <a:gd name="connsiteX0" fmla="*/ 0 w 3781098"/>
              <a:gd name="connsiteY0" fmla="*/ 397254 h 5465827"/>
              <a:gd name="connsiteX1" fmla="*/ 3781098 w 3781098"/>
              <a:gd name="connsiteY1" fmla="*/ 397254 h 5465827"/>
              <a:gd name="connsiteX2" fmla="*/ 3781098 w 3781098"/>
              <a:gd name="connsiteY2" fmla="*/ 3575278 h 5465827"/>
              <a:gd name="connsiteX3" fmla="*/ 1890549 w 3781098"/>
              <a:gd name="connsiteY3" fmla="*/ 5465827 h 5465827"/>
              <a:gd name="connsiteX4" fmla="*/ 1890549 w 3781098"/>
              <a:gd name="connsiteY4" fmla="*/ 5465827 h 5465827"/>
              <a:gd name="connsiteX5" fmla="*/ 0 w 3781098"/>
              <a:gd name="connsiteY5" fmla="*/ 3575278 h 5465827"/>
              <a:gd name="connsiteX6" fmla="*/ 0 w 3781098"/>
              <a:gd name="connsiteY6" fmla="*/ 397254 h 5465827"/>
              <a:gd name="connsiteX0" fmla="*/ 0 w 3781098"/>
              <a:gd name="connsiteY0" fmla="*/ 235410 h 5303983"/>
              <a:gd name="connsiteX1" fmla="*/ 3781098 w 3781098"/>
              <a:gd name="connsiteY1" fmla="*/ 235410 h 5303983"/>
              <a:gd name="connsiteX2" fmla="*/ 3781098 w 3781098"/>
              <a:gd name="connsiteY2" fmla="*/ 3413434 h 5303983"/>
              <a:gd name="connsiteX3" fmla="*/ 1890549 w 3781098"/>
              <a:gd name="connsiteY3" fmla="*/ 5303983 h 5303983"/>
              <a:gd name="connsiteX4" fmla="*/ 1890549 w 3781098"/>
              <a:gd name="connsiteY4" fmla="*/ 5303983 h 5303983"/>
              <a:gd name="connsiteX5" fmla="*/ 0 w 3781098"/>
              <a:gd name="connsiteY5" fmla="*/ 3413434 h 5303983"/>
              <a:gd name="connsiteX6" fmla="*/ 0 w 3781098"/>
              <a:gd name="connsiteY6" fmla="*/ 235410 h 5303983"/>
              <a:gd name="connsiteX0" fmla="*/ 0 w 3781098"/>
              <a:gd name="connsiteY0" fmla="*/ 0 h 5068573"/>
              <a:gd name="connsiteX1" fmla="*/ 3781098 w 3781098"/>
              <a:gd name="connsiteY1" fmla="*/ 0 h 5068573"/>
              <a:gd name="connsiteX2" fmla="*/ 3781098 w 3781098"/>
              <a:gd name="connsiteY2" fmla="*/ 3178024 h 5068573"/>
              <a:gd name="connsiteX3" fmla="*/ 1890549 w 3781098"/>
              <a:gd name="connsiteY3" fmla="*/ 5068573 h 5068573"/>
              <a:gd name="connsiteX4" fmla="*/ 1890549 w 3781098"/>
              <a:gd name="connsiteY4" fmla="*/ 5068573 h 5068573"/>
              <a:gd name="connsiteX5" fmla="*/ 0 w 3781098"/>
              <a:gd name="connsiteY5" fmla="*/ 3178024 h 5068573"/>
              <a:gd name="connsiteX6" fmla="*/ 0 w 3781098"/>
              <a:gd name="connsiteY6" fmla="*/ 0 h 50685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81098" h="5068573">
                <a:moveTo>
                  <a:pt x="0" y="0"/>
                </a:moveTo>
                <a:lnTo>
                  <a:pt x="3781098" y="0"/>
                </a:lnTo>
                <a:lnTo>
                  <a:pt x="3781098" y="3178024"/>
                </a:lnTo>
                <a:cubicBezTo>
                  <a:pt x="3781098" y="4222145"/>
                  <a:pt x="2934670" y="5068573"/>
                  <a:pt x="1890549" y="5068573"/>
                </a:cubicBezTo>
                <a:lnTo>
                  <a:pt x="1890549" y="5068573"/>
                </a:lnTo>
                <a:cubicBezTo>
                  <a:pt x="846428" y="5068573"/>
                  <a:pt x="0" y="4222145"/>
                  <a:pt x="0" y="3178024"/>
                </a:cubicBezTo>
                <a:lnTo>
                  <a:pt x="0" y="0"/>
                </a:lnTo>
                <a:close/>
              </a:path>
            </a:pathLst>
          </a:custGeom>
        </p:spPr>
        <p:txBody>
          <a:bodyPr vert="horz" lIns="720000" rIns="90000" anchor="ctr" anchorCtr="0"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_tradnl"/>
              <a:t>Arrastre la imagen al marcador de posición o haga clic en el icono para agregarla.</a:t>
            </a:r>
          </a:p>
          <a:p>
            <a:r>
              <a:rPr lang="es-ES_tradnl"/>
              <a:t>Luego ajústela al tamaño sin deformarla desde la opción recortes</a:t>
            </a:r>
          </a:p>
        </p:txBody>
      </p:sp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F46DD46B-A1A4-4B1F-B258-FE6ABD116CC5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fld id="{E42138CB-41E9-A043-87CE-A42AD40D50B2}" type="datetime1">
              <a:rPr lang="es-CO" smtClean="0"/>
              <a:pPr/>
              <a:t>22/10/2023</a:t>
            </a:fld>
            <a:endParaRPr lang="es-ES_tradnl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0358B465-093E-41FA-8868-FDF06CB750BB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>
          <a:xfrm>
            <a:off x="1261834" y="234619"/>
            <a:ext cx="4114800" cy="365125"/>
          </a:xfrm>
        </p:spPr>
        <p:txBody>
          <a:bodyPr/>
          <a:lstStyle/>
          <a:p>
            <a:r>
              <a:rPr lang="es-ES_tradnl"/>
              <a:t>ESSA / Titulo de la presentación / Tema de diapositiva</a:t>
            </a: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E7FB19F5-E90E-4A5B-8CE2-C6189B7DFAEF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>
          <a:xfrm>
            <a:off x="7999259" y="6365656"/>
            <a:ext cx="620151" cy="365125"/>
          </a:xfrm>
          <a:prstGeom prst="rect">
            <a:avLst/>
          </a:prstGeom>
        </p:spPr>
        <p:txBody>
          <a:bodyPr/>
          <a:lstStyle/>
          <a:p>
            <a:fld id="{FF154CB4-8CC2-9244-98D3-E91A08C7F0E1}" type="slidenum">
              <a:rPr lang="es-ES_tradnl" smtClean="0"/>
              <a:pPr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07217835"/>
      </p:ext>
    </p:extLst>
  </p:cSld>
  <p:clrMapOvr>
    <a:masterClrMapping/>
  </p:clrMapOvr>
  <p:transition spd="slow">
    <p:wip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A00B7D81-1306-4CFC-A37D-C5D88CB449B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032650" y="-126795"/>
            <a:ext cx="5796963" cy="5770062"/>
          </a:xfrm>
          <a:prstGeom prst="rect">
            <a:avLst/>
          </a:prstGeom>
        </p:spPr>
      </p:pic>
      <p:sp>
        <p:nvSpPr>
          <p:cNvPr id="9" name="Título 1"/>
          <p:cNvSpPr>
            <a:spLocks noGrp="1"/>
          </p:cNvSpPr>
          <p:nvPr>
            <p:ph type="title"/>
          </p:nvPr>
        </p:nvSpPr>
        <p:spPr>
          <a:xfrm>
            <a:off x="810967" y="909079"/>
            <a:ext cx="9091048" cy="1325563"/>
          </a:xfrm>
        </p:spPr>
        <p:txBody>
          <a:bodyPr/>
          <a:lstStyle/>
          <a:p>
            <a:r>
              <a:rPr lang="es-ES_tradnl"/>
              <a:t>Clic para editar título</a:t>
            </a:r>
          </a:p>
        </p:txBody>
      </p:sp>
      <p:sp>
        <p:nvSpPr>
          <p:cNvPr id="10" name="Marcador de contenido 2"/>
          <p:cNvSpPr>
            <a:spLocks noGrp="1"/>
          </p:cNvSpPr>
          <p:nvPr>
            <p:ph idx="1"/>
          </p:nvPr>
        </p:nvSpPr>
        <p:spPr>
          <a:xfrm>
            <a:off x="810967" y="2369579"/>
            <a:ext cx="9091047" cy="3323150"/>
          </a:xfrm>
        </p:spPr>
        <p:txBody>
          <a:bodyPr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</a:p>
        </p:txBody>
      </p:sp>
      <p:sp>
        <p:nvSpPr>
          <p:cNvPr id="13" name="Elipse 12"/>
          <p:cNvSpPr/>
          <p:nvPr userDrawn="1"/>
        </p:nvSpPr>
        <p:spPr>
          <a:xfrm>
            <a:off x="10237853" y="4377326"/>
            <a:ext cx="1265941" cy="1265941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schemeClr val="accent6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8" name="Marcador de imagen 2"/>
          <p:cNvSpPr>
            <a:spLocks noGrp="1"/>
          </p:cNvSpPr>
          <p:nvPr>
            <p:ph type="pic" idx="14" hasCustomPrompt="1"/>
          </p:nvPr>
        </p:nvSpPr>
        <p:spPr>
          <a:xfrm>
            <a:off x="10237852" y="4366929"/>
            <a:ext cx="1265942" cy="1265942"/>
          </a:xfrm>
          <a:prstGeom prst="ellipse">
            <a:avLst/>
          </a:prstGeom>
        </p:spPr>
        <p:txBody>
          <a:bodyPr vert="horz" anchor="ctr" anchorCtr="0">
            <a:normAutofit/>
          </a:bodyPr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_tradnl"/>
              <a:t>Agregue una imagen </a:t>
            </a:r>
            <a:r>
              <a:rPr lang="es-ES_tradnl" err="1"/>
              <a:t>ó</a:t>
            </a:r>
            <a:r>
              <a:rPr lang="es-ES_tradnl"/>
              <a:t> un icono</a:t>
            </a:r>
          </a:p>
        </p:txBody>
      </p:sp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2A60EEB7-BC8A-43D4-AFA0-F56F5BC93275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E42138CB-41E9-A043-87CE-A42AD40D50B2}" type="datetime1">
              <a:rPr lang="es-CO" smtClean="0"/>
              <a:pPr/>
              <a:t>22/10/2023</a:t>
            </a:fld>
            <a:endParaRPr lang="es-ES_tradnl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62CCEA90-DA4B-4805-BD42-E987EFFD23E1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s-ES_tradnl"/>
              <a:t>ESSA / Titulo de la presentación / Tema de diapositiva</a:t>
            </a: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9A107E69-725D-4CC6-9E3B-4E60DE602278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7999259" y="6365656"/>
            <a:ext cx="620151" cy="365125"/>
          </a:xfrm>
          <a:prstGeom prst="rect">
            <a:avLst/>
          </a:prstGeom>
        </p:spPr>
        <p:txBody>
          <a:bodyPr/>
          <a:lstStyle/>
          <a:p>
            <a:fld id="{FF154CB4-8CC2-9244-98D3-E91A08C7F0E1}" type="slidenum">
              <a:rPr lang="es-ES_tradnl" smtClean="0"/>
              <a:pPr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118078859"/>
      </p:ext>
    </p:extLst>
  </p:cSld>
  <p:clrMapOvr>
    <a:masterClrMapping/>
  </p:clrMapOvr>
  <p:transition spd="slow">
    <p:wip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n 10">
            <a:extLst>
              <a:ext uri="{FF2B5EF4-FFF2-40B4-BE49-F238E27FC236}">
                <a16:creationId xmlns:a16="http://schemas.microsoft.com/office/drawing/2014/main" id="{605321A9-10B1-4BCB-8304-7C382253BE8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403049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136368" y="1141455"/>
            <a:ext cx="5253266" cy="927879"/>
          </a:xfrm>
        </p:spPr>
        <p:txBody>
          <a:bodyPr anchor="t">
            <a:normAutofit/>
          </a:bodyPr>
          <a:lstStyle>
            <a:lvl1pPr algn="l">
              <a:defRPr sz="4000"/>
            </a:lvl1pPr>
          </a:lstStyle>
          <a:p>
            <a:r>
              <a:rPr lang="es-ES_tradnl"/>
              <a:t>Clic para editar título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36367" y="2518057"/>
            <a:ext cx="5217433" cy="3143012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0ED6B3C-CC72-43EE-A47F-20DB45631140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42138CB-41E9-A043-87CE-A42AD40D50B2}" type="datetime1">
              <a:rPr lang="es-CO" smtClean="0"/>
              <a:pPr/>
              <a:t>22/10/2023</a:t>
            </a:fld>
            <a:endParaRPr lang="es-ES_tradnl"/>
          </a:p>
        </p:txBody>
      </p:sp>
      <p:sp>
        <p:nvSpPr>
          <p:cNvPr id="9" name="Marcador de pie de página 8">
            <a:extLst>
              <a:ext uri="{FF2B5EF4-FFF2-40B4-BE49-F238E27FC236}">
                <a16:creationId xmlns:a16="http://schemas.microsoft.com/office/drawing/2014/main" id="{E684B2A5-F1DA-46B2-9371-026DCD2D04A5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s-ES_tradnl"/>
              <a:t>ESSA / Titulo de la presentación / Tema de diapositiva</a:t>
            </a:r>
          </a:p>
        </p:txBody>
      </p:sp>
      <p:sp>
        <p:nvSpPr>
          <p:cNvPr id="10" name="Marcador de número de diapositiva 9">
            <a:extLst>
              <a:ext uri="{FF2B5EF4-FFF2-40B4-BE49-F238E27FC236}">
                <a16:creationId xmlns:a16="http://schemas.microsoft.com/office/drawing/2014/main" id="{74A38369-FEAA-41C1-A579-8DF478F61660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7999259" y="6365656"/>
            <a:ext cx="620151" cy="365125"/>
          </a:xfrm>
          <a:prstGeom prst="rect">
            <a:avLst/>
          </a:prstGeom>
        </p:spPr>
        <p:txBody>
          <a:bodyPr/>
          <a:lstStyle/>
          <a:p>
            <a:fld id="{FF154CB4-8CC2-9244-98D3-E91A08C7F0E1}" type="slidenum">
              <a:rPr lang="es-ES_tradnl" smtClean="0"/>
              <a:pPr/>
              <a:t>‹Nº›</a:t>
            </a:fld>
            <a:endParaRPr lang="es-ES_tradnl"/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874C5DCE-672D-470A-8DCB-BD0A09B691A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8000000">
            <a:off x="260233" y="203632"/>
            <a:ext cx="4650431" cy="4628850"/>
          </a:xfrm>
          <a:prstGeom prst="rect">
            <a:avLst/>
          </a:prstGeom>
        </p:spPr>
      </p:pic>
      <p:sp>
        <p:nvSpPr>
          <p:cNvPr id="17" name="Marcador de posición de imagen 16">
            <a:extLst>
              <a:ext uri="{FF2B5EF4-FFF2-40B4-BE49-F238E27FC236}">
                <a16:creationId xmlns:a16="http://schemas.microsoft.com/office/drawing/2014/main" id="{532DFD40-167A-42C9-98EA-B18201B9578F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525365" y="1735659"/>
            <a:ext cx="3794781" cy="3804572"/>
          </a:xfrm>
          <a:prstGeom prst="ellipse">
            <a:avLst/>
          </a:prstGeom>
          <a:ln w="76200">
            <a:solidFill>
              <a:schemeClr val="bg1"/>
            </a:solidFill>
          </a:ln>
        </p:spPr>
        <p:txBody>
          <a:bodyPr/>
          <a:lstStyle/>
          <a:p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95634686"/>
      </p:ext>
    </p:extLst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tos persona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ángulo 12"/>
          <p:cNvSpPr/>
          <p:nvPr userDrawn="1"/>
        </p:nvSpPr>
        <p:spPr>
          <a:xfrm>
            <a:off x="1445750" y="2674764"/>
            <a:ext cx="935120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80000"/>
              </a:lnSpc>
            </a:pPr>
            <a:r>
              <a:rPr lang="es-ES_tradnl" sz="1600">
                <a:solidFill>
                  <a:schemeClr val="accent3"/>
                </a:solidFill>
                <a:latin typeface="Aller" charset="0"/>
                <a:ea typeface="Aller" charset="0"/>
                <a:cs typeface="Aller" charset="0"/>
              </a:rPr>
              <a:t>ELECTRIFICADORA DE SANTANDER S.A E.S.P. </a:t>
            </a:r>
            <a:r>
              <a:rPr lang="es-ES_tradnl" sz="1600">
                <a:latin typeface="Aller" charset="0"/>
                <a:ea typeface="Aller" charset="0"/>
                <a:cs typeface="Aller" charset="0"/>
              </a:rPr>
              <a:t>(En adelante ESSA) identificada con NIT 890.201.230-1 le informa que al participar en esta presentación </a:t>
            </a:r>
            <a:r>
              <a:rPr lang="es-ES_tradnl" sz="1600" b="1">
                <a:solidFill>
                  <a:schemeClr val="accent3"/>
                </a:solidFill>
                <a:latin typeface="Aller" charset="0"/>
                <a:ea typeface="Aller" charset="0"/>
                <a:cs typeface="Aller" charset="0"/>
              </a:rPr>
              <a:t>ESSA</a:t>
            </a:r>
            <a:r>
              <a:rPr lang="es-ES_tradnl" sz="1600">
                <a:latin typeface="Aller" charset="0"/>
                <a:ea typeface="Aller" charset="0"/>
                <a:cs typeface="Aller" charset="0"/>
              </a:rPr>
              <a:t> podrá tomar registro audiovisual de esta reunión y archivar, usar, reproducir, publicar, adaptar, extraer, compendiar, comunicar y en general difundir públicamente las imágenes y/o los videos, los sonidos y/o la(s) fotografía(s) mencionada(s), en internet, redes sociales, televisión o en cualquier otro medio, con el fin de promover temas institucionales y/o comerciales de </a:t>
            </a:r>
            <a:r>
              <a:rPr lang="es-ES_tradnl" sz="1600" b="1">
                <a:solidFill>
                  <a:schemeClr val="accent3"/>
                </a:solidFill>
                <a:latin typeface="Aller" charset="0"/>
                <a:ea typeface="Aller" charset="0"/>
                <a:cs typeface="Aller" charset="0"/>
              </a:rPr>
              <a:t>ESSA</a:t>
            </a:r>
            <a:r>
              <a:rPr lang="es-ES_tradnl" sz="1600">
                <a:latin typeface="Aller" charset="0"/>
                <a:ea typeface="Aller" charset="0"/>
                <a:cs typeface="Aller" charset="0"/>
              </a:rPr>
              <a:t>.</a:t>
            </a:r>
          </a:p>
          <a:p>
            <a:pPr lvl="0" algn="just">
              <a:lnSpc>
                <a:spcPct val="80000"/>
              </a:lnSpc>
            </a:pPr>
            <a:r>
              <a:rPr lang="es-ES_tradnl" sz="1600">
                <a:latin typeface="Aller" charset="0"/>
                <a:ea typeface="Aller" charset="0"/>
                <a:cs typeface="Aller" charset="0"/>
              </a:rPr>
              <a:t> </a:t>
            </a:r>
          </a:p>
          <a:p>
            <a:pPr lvl="0" algn="just">
              <a:lnSpc>
                <a:spcPct val="80000"/>
              </a:lnSpc>
            </a:pPr>
            <a:r>
              <a:rPr lang="es-ES_tradnl" sz="1600" b="1">
                <a:solidFill>
                  <a:schemeClr val="accent3"/>
                </a:solidFill>
                <a:latin typeface="Aller" charset="0"/>
                <a:ea typeface="Aller" charset="0"/>
                <a:cs typeface="Aller" charset="0"/>
              </a:rPr>
              <a:t>ESSA</a:t>
            </a:r>
            <a:r>
              <a:rPr lang="es-ES_tradnl" sz="1600">
                <a:latin typeface="Aller" charset="0"/>
                <a:ea typeface="Aller" charset="0"/>
                <a:cs typeface="Aller" charset="0"/>
              </a:rPr>
              <a:t> como responsable del tratamiento sus datos personales los tratarán con los fines descritos en la presente autorización, conforme a la política de protección de datos personales de </a:t>
            </a:r>
            <a:r>
              <a:rPr lang="es-ES_tradnl" sz="1600" b="1">
                <a:solidFill>
                  <a:schemeClr val="accent3"/>
                </a:solidFill>
                <a:latin typeface="Aller" charset="0"/>
                <a:ea typeface="Aller" charset="0"/>
                <a:cs typeface="Aller" charset="0"/>
              </a:rPr>
              <a:t>ESSA</a:t>
            </a:r>
            <a:r>
              <a:rPr lang="es-ES_tradnl" sz="1600">
                <a:latin typeface="Aller" charset="0"/>
                <a:ea typeface="Aller" charset="0"/>
                <a:cs typeface="Aller" charset="0"/>
              </a:rPr>
              <a:t>, la cual usted puede consultar en la página </a:t>
            </a:r>
            <a:r>
              <a:rPr lang="es-ES_tradnl" sz="1600" err="1">
                <a:latin typeface="Aller" charset="0"/>
                <a:ea typeface="Aller" charset="0"/>
                <a:cs typeface="Aller" charset="0"/>
              </a:rPr>
              <a:t>www.essa.com.co</a:t>
            </a:r>
            <a:r>
              <a:rPr lang="es-ES_tradnl" sz="1600">
                <a:latin typeface="Aller" charset="0"/>
                <a:ea typeface="Aller" charset="0"/>
                <a:cs typeface="Aller" charset="0"/>
              </a:rPr>
              <a:t>. </a:t>
            </a:r>
          </a:p>
        </p:txBody>
      </p:sp>
      <p:sp>
        <p:nvSpPr>
          <p:cNvPr id="14" name="Rectángulo 13"/>
          <p:cNvSpPr/>
          <p:nvPr userDrawn="1"/>
        </p:nvSpPr>
        <p:spPr>
          <a:xfrm>
            <a:off x="1445750" y="1892218"/>
            <a:ext cx="724275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sz="3600" b="1">
                <a:solidFill>
                  <a:srgbClr val="164194"/>
                </a:solidFill>
                <a:latin typeface="Aller" charset="0"/>
                <a:ea typeface="Aller" charset="0"/>
                <a:cs typeface="Aller" charset="0"/>
              </a:rPr>
              <a:t>Tratamiento de Datos personales 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47256FB-C2CA-4BE9-9BA5-CC83B84A8C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138CB-41E9-A043-87CE-A42AD40D50B2}" type="datetime1">
              <a:rPr lang="es-CO" smtClean="0"/>
              <a:pPr/>
              <a:t>22/10/2023</a:t>
            </a:fld>
            <a:endParaRPr lang="es-ES_tradn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8CB8B27-539E-4691-97CF-60BF93F301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_tradnl"/>
              <a:t>ESSA / Titulo de la presentación / Tema de diapositiva</a:t>
            </a:r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A2E11EB-68F1-4887-A99E-D7E1EF93EA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54CB4-8CC2-9244-98D3-E91A08C7F0E1}" type="slidenum">
              <a:rPr lang="es-ES_tradnl" smtClean="0"/>
              <a:pPr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718787126"/>
      </p:ext>
    </p:extLst>
  </p:cSld>
  <p:clrMapOvr>
    <a:masterClrMapping/>
  </p:clrMapOvr>
  <p:transition spd="slow">
    <p:wip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n 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F1761769-23C4-4F03-AAE2-CB6765348B5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7100000">
            <a:off x="7924392" y="1064035"/>
            <a:ext cx="3844237" cy="3826398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8917526B-9930-4238-BCE2-6901A613D4E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92627" y="2491716"/>
            <a:ext cx="358317" cy="3078876"/>
          </a:xfrm>
          <a:prstGeom prst="rect">
            <a:avLst/>
          </a:prstGeom>
        </p:spPr>
      </p:pic>
      <p:sp>
        <p:nvSpPr>
          <p:cNvPr id="21" name="Título 1"/>
          <p:cNvSpPr>
            <a:spLocks noGrp="1"/>
          </p:cNvSpPr>
          <p:nvPr>
            <p:ph type="title"/>
          </p:nvPr>
        </p:nvSpPr>
        <p:spPr>
          <a:xfrm>
            <a:off x="918934" y="909079"/>
            <a:ext cx="6313139" cy="1325563"/>
          </a:xfrm>
        </p:spPr>
        <p:txBody>
          <a:bodyPr/>
          <a:lstStyle/>
          <a:p>
            <a:r>
              <a:rPr lang="es-ES_tradnl"/>
              <a:t>Clic para editar título</a:t>
            </a:r>
          </a:p>
        </p:txBody>
      </p:sp>
      <p:sp>
        <p:nvSpPr>
          <p:cNvPr id="22" name="Marcador de contenido 2"/>
          <p:cNvSpPr>
            <a:spLocks noGrp="1"/>
          </p:cNvSpPr>
          <p:nvPr>
            <p:ph idx="1"/>
          </p:nvPr>
        </p:nvSpPr>
        <p:spPr>
          <a:xfrm>
            <a:off x="918934" y="2369579"/>
            <a:ext cx="6313139" cy="3323150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0DC0DB7-E8F8-4F73-A4FF-CD70665B65B6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42138CB-41E9-A043-87CE-A42AD40D50B2}" type="datetime1">
              <a:rPr lang="es-CO" smtClean="0"/>
              <a:pPr/>
              <a:t>22/10/2023</a:t>
            </a:fld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CDD9E5A-DD34-4D50-AF62-02145AF71A00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7999259" y="6365656"/>
            <a:ext cx="620151" cy="365125"/>
          </a:xfrm>
          <a:prstGeom prst="rect">
            <a:avLst/>
          </a:prstGeom>
        </p:spPr>
        <p:txBody>
          <a:bodyPr/>
          <a:lstStyle/>
          <a:p>
            <a:fld id="{FF154CB4-8CC2-9244-98D3-E91A08C7F0E1}" type="slidenum">
              <a:rPr lang="es-ES_tradnl" smtClean="0"/>
              <a:pPr/>
              <a:t>‹Nº›</a:t>
            </a:fld>
            <a:endParaRPr lang="es-ES_tradnl"/>
          </a:p>
        </p:txBody>
      </p:sp>
      <p:sp>
        <p:nvSpPr>
          <p:cNvPr id="15" name="Marcador de pie de página 2">
            <a:extLst>
              <a:ext uri="{FF2B5EF4-FFF2-40B4-BE49-F238E27FC236}">
                <a16:creationId xmlns:a16="http://schemas.microsoft.com/office/drawing/2014/main" id="{60DFC174-4E35-4885-94D0-40022809AD56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>
          <a:xfrm>
            <a:off x="1261834" y="234619"/>
            <a:ext cx="4114800" cy="365125"/>
          </a:xfrm>
        </p:spPr>
        <p:txBody>
          <a:bodyPr/>
          <a:lstStyle/>
          <a:p>
            <a:r>
              <a:rPr lang="es-ES_tradnl"/>
              <a:t>ESSA / Titulo de la presentación / Tema de diapositiva</a:t>
            </a:r>
          </a:p>
        </p:txBody>
      </p:sp>
      <p:sp>
        <p:nvSpPr>
          <p:cNvPr id="8" name="Marcador de posición de imagen 7">
            <a:extLst>
              <a:ext uri="{FF2B5EF4-FFF2-40B4-BE49-F238E27FC236}">
                <a16:creationId xmlns:a16="http://schemas.microsoft.com/office/drawing/2014/main" id="{B4183EF0-3B3A-4522-ADEF-6C48C3BEEB89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8277138" y="1528969"/>
            <a:ext cx="3573476" cy="3573475"/>
          </a:xfrm>
          <a:prstGeom prst="ellipse">
            <a:avLst/>
          </a:prstGeom>
          <a:ln w="76200">
            <a:solidFill>
              <a:schemeClr val="bg1"/>
            </a:solidFill>
          </a:ln>
        </p:spPr>
        <p:txBody>
          <a:bodyPr/>
          <a:lstStyle/>
          <a:p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35894783"/>
      </p:ext>
    </p:extLst>
  </p:cSld>
  <p:clrMapOvr>
    <a:masterClrMapping/>
  </p:clrMapOvr>
  <p:transition spd="slow">
    <p:wip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n Der circ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>
            <a:extLst>
              <a:ext uri="{FF2B5EF4-FFF2-40B4-BE49-F238E27FC236}">
                <a16:creationId xmlns:a16="http://schemas.microsoft.com/office/drawing/2014/main" id="{DC580EE6-763A-480D-BFB6-E41BD3DCFBD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flipH="1">
            <a:off x="9814573" y="0"/>
            <a:ext cx="2351806" cy="6858000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89FB09FF-A551-40AE-9C51-4D979EB35B0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6200000">
            <a:off x="8105618" y="2184973"/>
            <a:ext cx="3649536" cy="3632600"/>
          </a:xfrm>
          <a:prstGeom prst="rect">
            <a:avLst/>
          </a:prstGeom>
        </p:spPr>
      </p:pic>
      <p:sp>
        <p:nvSpPr>
          <p:cNvPr id="21" name="Título 1"/>
          <p:cNvSpPr>
            <a:spLocks noGrp="1"/>
          </p:cNvSpPr>
          <p:nvPr>
            <p:ph type="title"/>
          </p:nvPr>
        </p:nvSpPr>
        <p:spPr>
          <a:xfrm>
            <a:off x="1250569" y="1250521"/>
            <a:ext cx="6546272" cy="509751"/>
          </a:xfrm>
        </p:spPr>
        <p:txBody>
          <a:bodyPr/>
          <a:lstStyle/>
          <a:p>
            <a:r>
              <a:rPr lang="es-ES_tradnl"/>
              <a:t>Clic para editar título</a:t>
            </a:r>
          </a:p>
        </p:txBody>
      </p:sp>
      <p:sp>
        <p:nvSpPr>
          <p:cNvPr id="22" name="Marcador de contenido 2"/>
          <p:cNvSpPr>
            <a:spLocks noGrp="1"/>
          </p:cNvSpPr>
          <p:nvPr>
            <p:ph idx="1"/>
          </p:nvPr>
        </p:nvSpPr>
        <p:spPr>
          <a:xfrm>
            <a:off x="1250569" y="2004078"/>
            <a:ext cx="6546272" cy="3336575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pic>
        <p:nvPicPr>
          <p:cNvPr id="15" name="Imagen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6762" y="3222201"/>
            <a:ext cx="148989" cy="2062924"/>
          </a:xfrm>
          <a:prstGeom prst="rect">
            <a:avLst/>
          </a:prstGeom>
        </p:spPr>
      </p:pic>
      <p:sp>
        <p:nvSpPr>
          <p:cNvPr id="6" name="Marcador de fecha 5">
            <a:extLst>
              <a:ext uri="{FF2B5EF4-FFF2-40B4-BE49-F238E27FC236}">
                <a16:creationId xmlns:a16="http://schemas.microsoft.com/office/drawing/2014/main" id="{1BE72F75-4D73-4C49-9A3A-E5FBCF37EB16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42138CB-41E9-A043-87CE-A42AD40D50B2}" type="datetime1">
              <a:rPr lang="es-CO" smtClean="0"/>
              <a:pPr/>
              <a:t>22/10/2023</a:t>
            </a:fld>
            <a:endParaRPr lang="es-ES_tradnl"/>
          </a:p>
        </p:txBody>
      </p:sp>
      <p:sp>
        <p:nvSpPr>
          <p:cNvPr id="8" name="Marcador de número de diapositiva 7">
            <a:extLst>
              <a:ext uri="{FF2B5EF4-FFF2-40B4-BE49-F238E27FC236}">
                <a16:creationId xmlns:a16="http://schemas.microsoft.com/office/drawing/2014/main" id="{72129B08-85F8-4FD7-964A-5B568DA5159D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7999259" y="6365656"/>
            <a:ext cx="620151" cy="365125"/>
          </a:xfrm>
          <a:prstGeom prst="rect">
            <a:avLst/>
          </a:prstGeom>
        </p:spPr>
        <p:txBody>
          <a:bodyPr/>
          <a:lstStyle/>
          <a:p>
            <a:fld id="{FF154CB4-8CC2-9244-98D3-E91A08C7F0E1}" type="slidenum">
              <a:rPr lang="es-ES_tradnl" smtClean="0"/>
              <a:pPr/>
              <a:t>‹Nº›</a:t>
            </a:fld>
            <a:endParaRPr lang="es-ES_tradnl"/>
          </a:p>
        </p:txBody>
      </p:sp>
      <p:sp>
        <p:nvSpPr>
          <p:cNvPr id="20" name="Marcador de pie de página 2">
            <a:extLst>
              <a:ext uri="{FF2B5EF4-FFF2-40B4-BE49-F238E27FC236}">
                <a16:creationId xmlns:a16="http://schemas.microsoft.com/office/drawing/2014/main" id="{B41F6C85-5470-4E91-9C1F-36A76BD90A15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>
          <a:xfrm>
            <a:off x="1261834" y="234619"/>
            <a:ext cx="4114800" cy="365125"/>
          </a:xfrm>
        </p:spPr>
        <p:txBody>
          <a:bodyPr/>
          <a:lstStyle/>
          <a:p>
            <a:r>
              <a:rPr lang="es-ES_tradnl"/>
              <a:t>ESSA / Titulo de la presentación / Tema de diapositiva</a:t>
            </a:r>
          </a:p>
        </p:txBody>
      </p:sp>
      <p:sp>
        <p:nvSpPr>
          <p:cNvPr id="14" name="Marcador de posición de imagen 13">
            <a:extLst>
              <a:ext uri="{FF2B5EF4-FFF2-40B4-BE49-F238E27FC236}">
                <a16:creationId xmlns:a16="http://schemas.microsoft.com/office/drawing/2014/main" id="{BF3A8A8A-36D7-4309-98BB-CF5793BC97FF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8725363" y="1144545"/>
            <a:ext cx="3021323" cy="3021323"/>
          </a:xfrm>
          <a:prstGeom prst="ellipse">
            <a:avLst/>
          </a:prstGeom>
          <a:ln w="76200">
            <a:solidFill>
              <a:schemeClr val="bg1"/>
            </a:solidFill>
          </a:ln>
        </p:spPr>
        <p:txBody>
          <a:bodyPr/>
          <a:lstStyle/>
          <a:p>
            <a:endParaRPr lang="es-CO"/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4B914F40-389A-47F4-9A0F-ED145119EFCC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202778" y="234619"/>
            <a:ext cx="729290" cy="468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7183344"/>
      </p:ext>
    </p:extLst>
  </p:cSld>
  <p:clrMapOvr>
    <a:masterClrMapping/>
  </p:clrMapOvr>
  <p:transition spd="slow">
    <p:wip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n der circ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n 13">
            <a:extLst>
              <a:ext uri="{FF2B5EF4-FFF2-40B4-BE49-F238E27FC236}">
                <a16:creationId xmlns:a16="http://schemas.microsoft.com/office/drawing/2014/main" id="{9A7FBFB6-FC8E-4377-8A2D-0429B53A17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5400000" flipV="1">
            <a:off x="2227473" y="-2227473"/>
            <a:ext cx="2403049" cy="6857998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B58FB9F6-0BB5-439A-8B1F-4D5FA8C14C8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4436954">
            <a:off x="663927" y="338330"/>
            <a:ext cx="3689418" cy="3672297"/>
          </a:xfrm>
          <a:prstGeom prst="rect">
            <a:avLst/>
          </a:prstGeom>
        </p:spPr>
      </p:pic>
      <p:sp>
        <p:nvSpPr>
          <p:cNvPr id="21" name="Título 1"/>
          <p:cNvSpPr>
            <a:spLocks noGrp="1"/>
          </p:cNvSpPr>
          <p:nvPr>
            <p:ph type="title"/>
          </p:nvPr>
        </p:nvSpPr>
        <p:spPr>
          <a:xfrm>
            <a:off x="4783248" y="1250521"/>
            <a:ext cx="6546272" cy="509751"/>
          </a:xfrm>
        </p:spPr>
        <p:txBody>
          <a:bodyPr/>
          <a:lstStyle/>
          <a:p>
            <a:r>
              <a:rPr lang="es-ES_tradnl"/>
              <a:t>Clic para editar título</a:t>
            </a:r>
          </a:p>
        </p:txBody>
      </p:sp>
      <p:sp>
        <p:nvSpPr>
          <p:cNvPr id="22" name="Marcador de contenido 2"/>
          <p:cNvSpPr>
            <a:spLocks noGrp="1"/>
          </p:cNvSpPr>
          <p:nvPr>
            <p:ph idx="1"/>
          </p:nvPr>
        </p:nvSpPr>
        <p:spPr>
          <a:xfrm>
            <a:off x="4783248" y="2000958"/>
            <a:ext cx="6546272" cy="3336575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23" name="Elipse 22"/>
          <p:cNvSpPr/>
          <p:nvPr userDrawn="1"/>
        </p:nvSpPr>
        <p:spPr>
          <a:xfrm>
            <a:off x="3960759" y="6446756"/>
            <a:ext cx="822488" cy="822488"/>
          </a:xfrm>
          <a:prstGeom prst="ellipse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5" name="Marcador de imagen 4"/>
          <p:cNvSpPr>
            <a:spLocks noGrp="1"/>
          </p:cNvSpPr>
          <p:nvPr>
            <p:ph type="pic" sz="quarter" idx="13" hasCustomPrompt="1"/>
          </p:nvPr>
        </p:nvSpPr>
        <p:spPr>
          <a:xfrm>
            <a:off x="491911" y="1658544"/>
            <a:ext cx="3707460" cy="3707460"/>
          </a:xfrm>
          <a:prstGeom prst="ellipse">
            <a:avLst/>
          </a:prstGeom>
        </p:spPr>
        <p:txBody>
          <a:bodyPr tIns="90000" rIns="90000" bIns="46800" anchor="ctr" anchorCtr="0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r>
              <a:rPr lang="es-ES_tradnl"/>
              <a:t>Arrastre la imagen al marcador de posición o haga clic en el icono para agregarla.</a:t>
            </a:r>
          </a:p>
        </p:txBody>
      </p:sp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73B9EA4F-4D70-4910-BF3C-D2567ACD5277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42138CB-41E9-A043-87CE-A42AD40D50B2}" type="datetime1">
              <a:rPr lang="es-CO" smtClean="0"/>
              <a:pPr/>
              <a:t>22/10/2023</a:t>
            </a:fld>
            <a:endParaRPr lang="es-ES_tradnl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8A5A03DB-ADB1-47EB-AEFA-BC363690C3B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s-ES_tradnl"/>
              <a:t>ESSA / Titulo de la presentación / Tema de diapositiva</a:t>
            </a: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7D18C87B-351C-48C7-8F68-C2DDE8FE423A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7999259" y="6365656"/>
            <a:ext cx="620151" cy="365125"/>
          </a:xfrm>
          <a:prstGeom prst="rect">
            <a:avLst/>
          </a:prstGeom>
        </p:spPr>
        <p:txBody>
          <a:bodyPr/>
          <a:lstStyle/>
          <a:p>
            <a:fld id="{FF154CB4-8CC2-9244-98D3-E91A08C7F0E1}" type="slidenum">
              <a:rPr lang="es-ES_tradnl" smtClean="0"/>
              <a:pPr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435485581"/>
      </p:ext>
    </p:extLst>
  </p:cSld>
  <p:clrMapOvr>
    <a:masterClrMapping/>
  </p:clrMapOvr>
  <p:transition spd="slow">
    <p:wip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erre diapositi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n 13">
            <a:extLst>
              <a:ext uri="{FF2B5EF4-FFF2-40B4-BE49-F238E27FC236}">
                <a16:creationId xmlns:a16="http://schemas.microsoft.com/office/drawing/2014/main" id="{979DC4E5-860F-4F75-8558-BBCC8C49924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6190" y="0"/>
            <a:ext cx="12188709" cy="6858000"/>
          </a:xfrm>
          <a:prstGeom prst="rect">
            <a:avLst/>
          </a:prstGeom>
        </p:spPr>
      </p:pic>
      <p:pic>
        <p:nvPicPr>
          <p:cNvPr id="26" name="Imagen 25">
            <a:extLst>
              <a:ext uri="{FF2B5EF4-FFF2-40B4-BE49-F238E27FC236}">
                <a16:creationId xmlns:a16="http://schemas.microsoft.com/office/drawing/2014/main" id="{1605CDF4-4C1C-48D4-AD2B-D52A52137A6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3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481" y="0"/>
            <a:ext cx="12192000" cy="6858000"/>
          </a:xfrm>
          <a:prstGeom prst="rect">
            <a:avLst/>
          </a:prstGeom>
        </p:spPr>
      </p:pic>
      <p:pic>
        <p:nvPicPr>
          <p:cNvPr id="27" name="Imagen 26">
            <a:extLst>
              <a:ext uri="{FF2B5EF4-FFF2-40B4-BE49-F238E27FC236}">
                <a16:creationId xmlns:a16="http://schemas.microsoft.com/office/drawing/2014/main" id="{56031732-3760-4FF5-A00E-9CB2C8E15FD9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67761" y="-1044982"/>
            <a:ext cx="457250" cy="3928966"/>
          </a:xfrm>
          <a:prstGeom prst="rect">
            <a:avLst/>
          </a:prstGeom>
        </p:spPr>
      </p:pic>
      <p:pic>
        <p:nvPicPr>
          <p:cNvPr id="28" name="Imagen 27">
            <a:extLst>
              <a:ext uri="{FF2B5EF4-FFF2-40B4-BE49-F238E27FC236}">
                <a16:creationId xmlns:a16="http://schemas.microsoft.com/office/drawing/2014/main" id="{3DC6237A-31C6-4A3C-A8E7-6F24D0471F51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-744958" y="-1042362"/>
            <a:ext cx="7938375" cy="1782430"/>
          </a:xfrm>
          <a:prstGeom prst="rect">
            <a:avLst/>
          </a:prstGeom>
        </p:spPr>
      </p:pic>
      <p:pic>
        <p:nvPicPr>
          <p:cNvPr id="31" name="Imagen 30">
            <a:extLst>
              <a:ext uri="{FF2B5EF4-FFF2-40B4-BE49-F238E27FC236}">
                <a16:creationId xmlns:a16="http://schemas.microsoft.com/office/drawing/2014/main" id="{867E2B25-97B8-489F-B893-374948205A4C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 flipH="1">
            <a:off x="5860461" y="6136636"/>
            <a:ext cx="5764550" cy="486887"/>
          </a:xfrm>
          <a:prstGeom prst="rect">
            <a:avLst/>
          </a:prstGeom>
        </p:spPr>
      </p:pic>
      <p:sp>
        <p:nvSpPr>
          <p:cNvPr id="32" name="Título 1">
            <a:extLst>
              <a:ext uri="{FF2B5EF4-FFF2-40B4-BE49-F238E27FC236}">
                <a16:creationId xmlns:a16="http://schemas.microsoft.com/office/drawing/2014/main" id="{1ABF1D29-51F7-4094-9E2F-3AF1AF4FDF5A}"/>
              </a:ext>
            </a:extLst>
          </p:cNvPr>
          <p:cNvSpPr txBox="1">
            <a:spLocks/>
          </p:cNvSpPr>
          <p:nvPr userDrawn="1"/>
        </p:nvSpPr>
        <p:spPr>
          <a:xfrm>
            <a:off x="-539090" y="990397"/>
            <a:ext cx="7876090" cy="190514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164194"/>
                </a:solidFill>
                <a:latin typeface="Aller" charset="0"/>
                <a:ea typeface="Aller" charset="0"/>
                <a:cs typeface="Aller" charset="0"/>
              </a:defRPr>
            </a:lvl1pPr>
          </a:lstStyle>
          <a:p>
            <a:pPr algn="ctr"/>
            <a:r>
              <a:rPr lang="es-ES_tradnl" sz="8000">
                <a:solidFill>
                  <a:schemeClr val="bg1"/>
                </a:solidFill>
              </a:rPr>
              <a:t>Gracias</a:t>
            </a:r>
            <a:endParaRPr lang="es-ES_tradnl" sz="1400">
              <a:solidFill>
                <a:schemeClr val="bg1"/>
              </a:solidFill>
            </a:endParaRPr>
          </a:p>
        </p:txBody>
      </p:sp>
      <p:cxnSp>
        <p:nvCxnSpPr>
          <p:cNvPr id="33" name="Conector recto 32">
            <a:extLst>
              <a:ext uri="{FF2B5EF4-FFF2-40B4-BE49-F238E27FC236}">
                <a16:creationId xmlns:a16="http://schemas.microsoft.com/office/drawing/2014/main" id="{B979CAE4-8266-4C6C-8835-16DC36026DCC}"/>
              </a:ext>
            </a:extLst>
          </p:cNvPr>
          <p:cNvCxnSpPr>
            <a:cxnSpLocks/>
          </p:cNvCxnSpPr>
          <p:nvPr userDrawn="1"/>
        </p:nvCxnSpPr>
        <p:spPr>
          <a:xfrm>
            <a:off x="1189641" y="2643239"/>
            <a:ext cx="4738727" cy="1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" name="Gráfico 33">
            <a:extLst>
              <a:ext uri="{FF2B5EF4-FFF2-40B4-BE49-F238E27FC236}">
                <a16:creationId xmlns:a16="http://schemas.microsoft.com/office/drawing/2014/main" id="{7F03492F-9813-4C03-AFFB-5EEFA15494F0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524420" y="2821951"/>
            <a:ext cx="4069171" cy="208020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5" name="Imagen 34">
            <a:extLst>
              <a:ext uri="{FF2B5EF4-FFF2-40B4-BE49-F238E27FC236}">
                <a16:creationId xmlns:a16="http://schemas.microsoft.com/office/drawing/2014/main" id="{A351E05C-F34F-4F2A-A947-026373535538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6688350" y="1847370"/>
            <a:ext cx="3669999" cy="235979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6" name="CuadroTexto 35">
            <a:extLst>
              <a:ext uri="{FF2B5EF4-FFF2-40B4-BE49-F238E27FC236}">
                <a16:creationId xmlns:a16="http://schemas.microsoft.com/office/drawing/2014/main" id="{C1485C64-6E79-452A-B529-BD3BF3144426}"/>
              </a:ext>
            </a:extLst>
          </p:cNvPr>
          <p:cNvSpPr txBox="1"/>
          <p:nvPr userDrawn="1"/>
        </p:nvSpPr>
        <p:spPr>
          <a:xfrm>
            <a:off x="901471" y="5327614"/>
            <a:ext cx="34720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800"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Presentó:</a:t>
            </a:r>
          </a:p>
        </p:txBody>
      </p:sp>
      <p:sp>
        <p:nvSpPr>
          <p:cNvPr id="37" name="Título 13">
            <a:extLst>
              <a:ext uri="{FF2B5EF4-FFF2-40B4-BE49-F238E27FC236}">
                <a16:creationId xmlns:a16="http://schemas.microsoft.com/office/drawing/2014/main" id="{2C0902A9-7C2B-46EB-9226-5D65A12C8A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1471" y="5935695"/>
            <a:ext cx="3728249" cy="744414"/>
          </a:xfrm>
        </p:spPr>
        <p:txBody>
          <a:bodyPr anchor="t">
            <a:normAutofit/>
          </a:bodyPr>
          <a:lstStyle>
            <a:lvl1pPr>
              <a:defRPr sz="2000" b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ES_tradnl"/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CA72541D-FE91-4DAB-A3E5-7A18626CC565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8584933" y="6432829"/>
            <a:ext cx="1900976" cy="203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848635"/>
      </p:ext>
    </p:extLst>
  </p:cSld>
  <p:clrMapOvr>
    <a:masterClrMapping/>
  </p:clrMapOvr>
  <p:transition spd="slow">
    <p:wip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parador de 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ángulo 18">
            <a:extLst>
              <a:ext uri="{FF2B5EF4-FFF2-40B4-BE49-F238E27FC236}">
                <a16:creationId xmlns:a16="http://schemas.microsoft.com/office/drawing/2014/main" id="{F513A2AD-0A5F-478B-9139-61E1323387E8}"/>
              </a:ext>
            </a:extLst>
          </p:cNvPr>
          <p:cNvSpPr/>
          <p:nvPr userDrawn="1"/>
        </p:nvSpPr>
        <p:spPr>
          <a:xfrm>
            <a:off x="0" y="6234835"/>
            <a:ext cx="3634190" cy="10403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0" name="Rectángulo 19">
            <a:extLst>
              <a:ext uri="{FF2B5EF4-FFF2-40B4-BE49-F238E27FC236}">
                <a16:creationId xmlns:a16="http://schemas.microsoft.com/office/drawing/2014/main" id="{95C7B914-D896-49AF-9B7B-A27EBDD4E0D9}"/>
              </a:ext>
            </a:extLst>
          </p:cNvPr>
          <p:cNvSpPr/>
          <p:nvPr userDrawn="1"/>
        </p:nvSpPr>
        <p:spPr>
          <a:xfrm>
            <a:off x="5227093" y="-335939"/>
            <a:ext cx="5868537" cy="1174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E3A68D43-6D07-4239-A8C6-835BCB0056E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/>
          <a:stretch/>
        </p:blipFill>
        <p:spPr>
          <a:xfrm>
            <a:off x="-1" y="0"/>
            <a:ext cx="8557813" cy="6858000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03B452F6-C139-48B0-9DBF-96E55DF7E96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2600000">
            <a:off x="11151792" y="731568"/>
            <a:ext cx="1966802" cy="1957674"/>
          </a:xfrm>
          <a:prstGeom prst="rect">
            <a:avLst/>
          </a:prstGeom>
        </p:spPr>
      </p:pic>
      <p:sp>
        <p:nvSpPr>
          <p:cNvPr id="22" name="Título 1">
            <a:extLst>
              <a:ext uri="{FF2B5EF4-FFF2-40B4-BE49-F238E27FC236}">
                <a16:creationId xmlns:a16="http://schemas.microsoft.com/office/drawing/2014/main" id="{4EAC0D31-BE75-4E54-9C26-DEF533AB927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474853" y="1965980"/>
            <a:ext cx="5069732" cy="1932489"/>
          </a:xfrm>
        </p:spPr>
        <p:txBody>
          <a:bodyPr anchor="b"/>
          <a:lstStyle>
            <a:lvl1pPr algn="l">
              <a:defRPr sz="6000" b="1" baseline="0">
                <a:solidFill>
                  <a:schemeClr val="accent6"/>
                </a:solidFill>
                <a:effectLst/>
              </a:defRPr>
            </a:lvl1pPr>
          </a:lstStyle>
          <a:p>
            <a:r>
              <a:rPr lang="es-ES_tradnl"/>
              <a:t>Clic para editar título</a:t>
            </a:r>
          </a:p>
        </p:txBody>
      </p:sp>
      <p:sp>
        <p:nvSpPr>
          <p:cNvPr id="23" name="Subtítulo 2">
            <a:extLst>
              <a:ext uri="{FF2B5EF4-FFF2-40B4-BE49-F238E27FC236}">
                <a16:creationId xmlns:a16="http://schemas.microsoft.com/office/drawing/2014/main" id="{D93E8073-C4AC-460D-9208-C8B5905DE9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74853" y="4115857"/>
            <a:ext cx="4453249" cy="838279"/>
          </a:xfrm>
        </p:spPr>
        <p:txBody>
          <a:bodyPr/>
          <a:lstStyle>
            <a:lvl1pPr marL="0" indent="0" algn="l">
              <a:buNone/>
              <a:defRPr sz="2400" b="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ES_tradnl"/>
          </a:p>
        </p:txBody>
      </p:sp>
      <p:sp>
        <p:nvSpPr>
          <p:cNvPr id="24" name="Marcador de fecha 3">
            <a:extLst>
              <a:ext uri="{FF2B5EF4-FFF2-40B4-BE49-F238E27FC236}">
                <a16:creationId xmlns:a16="http://schemas.microsoft.com/office/drawing/2014/main" id="{05CAA6BD-0B01-455E-96A5-5FFB15421FC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51054" y="6339021"/>
            <a:ext cx="1404541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23F276C-C95C-7442-A41C-2D466E8A49CB}" type="datetime1">
              <a:rPr lang="es-CO" smtClean="0"/>
              <a:pPr/>
              <a:t>22/10/2023</a:t>
            </a:fld>
            <a:endParaRPr lang="es-ES_tradnl"/>
          </a:p>
        </p:txBody>
      </p:sp>
      <p:sp>
        <p:nvSpPr>
          <p:cNvPr id="25" name="Marcador de pie de página 4">
            <a:extLst>
              <a:ext uri="{FF2B5EF4-FFF2-40B4-BE49-F238E27FC236}">
                <a16:creationId xmlns:a16="http://schemas.microsoft.com/office/drawing/2014/main" id="{F068197B-1E2D-4D80-9288-C0175C833F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13302" y="234619"/>
            <a:ext cx="4114800" cy="365125"/>
          </a:xfrm>
        </p:spPr>
        <p:txBody>
          <a:bodyPr/>
          <a:lstStyle/>
          <a:p>
            <a:r>
              <a:rPr lang="es-ES_tradnl"/>
              <a:t>ESSA / Titulo de la presentación / Tema de diapositiva</a:t>
            </a:r>
          </a:p>
        </p:txBody>
      </p:sp>
      <p:sp>
        <p:nvSpPr>
          <p:cNvPr id="26" name="Marcador de número de diapositiva 5">
            <a:extLst>
              <a:ext uri="{FF2B5EF4-FFF2-40B4-BE49-F238E27FC236}">
                <a16:creationId xmlns:a16="http://schemas.microsoft.com/office/drawing/2014/main" id="{9237004E-4870-4811-867D-D96F0B4027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999259" y="6365656"/>
            <a:ext cx="620151" cy="365125"/>
          </a:xfrm>
        </p:spPr>
        <p:txBody>
          <a:bodyPr/>
          <a:lstStyle/>
          <a:p>
            <a:fld id="{FF154CB4-8CC2-9244-98D3-E91A08C7F0E1}" type="slidenum">
              <a:rPr lang="es-ES_tradnl" smtClean="0"/>
              <a:t>‹Nº›</a:t>
            </a:fld>
            <a:endParaRPr lang="es-ES_tradnl"/>
          </a:p>
        </p:txBody>
      </p:sp>
      <p:pic>
        <p:nvPicPr>
          <p:cNvPr id="27" name="Imagen 26">
            <a:extLst>
              <a:ext uri="{FF2B5EF4-FFF2-40B4-BE49-F238E27FC236}">
                <a16:creationId xmlns:a16="http://schemas.microsoft.com/office/drawing/2014/main" id="{EBF47A0E-9C72-4A79-9C7D-C98F12A0307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0477045" y="-395814"/>
            <a:ext cx="229079" cy="3171869"/>
          </a:xfrm>
          <a:prstGeom prst="rect">
            <a:avLst/>
          </a:prstGeom>
        </p:spPr>
      </p:pic>
      <p:pic>
        <p:nvPicPr>
          <p:cNvPr id="28" name="Imagen 27">
            <a:extLst>
              <a:ext uri="{FF2B5EF4-FFF2-40B4-BE49-F238E27FC236}">
                <a16:creationId xmlns:a16="http://schemas.microsoft.com/office/drawing/2014/main" id="{54F978F1-BA0B-48C2-A4C0-9C5F7E95CE0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518112" y="3176647"/>
            <a:ext cx="3116077" cy="3128778"/>
          </a:xfrm>
          <a:prstGeom prst="rect">
            <a:avLst/>
          </a:prstGeom>
        </p:spPr>
      </p:pic>
      <p:pic>
        <p:nvPicPr>
          <p:cNvPr id="29" name="Imagen 28">
            <a:extLst>
              <a:ext uri="{FF2B5EF4-FFF2-40B4-BE49-F238E27FC236}">
                <a16:creationId xmlns:a16="http://schemas.microsoft.com/office/drawing/2014/main" id="{75D489C2-AFFF-4529-A54A-5B6316361E5A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 rot="5400000">
            <a:off x="727066" y="-1318677"/>
            <a:ext cx="457250" cy="3928966"/>
          </a:xfrm>
          <a:prstGeom prst="rect">
            <a:avLst/>
          </a:prstGeom>
        </p:spPr>
      </p:pic>
      <p:sp>
        <p:nvSpPr>
          <p:cNvPr id="30" name="Marcador de posición de imagen 26">
            <a:extLst>
              <a:ext uri="{FF2B5EF4-FFF2-40B4-BE49-F238E27FC236}">
                <a16:creationId xmlns:a16="http://schemas.microsoft.com/office/drawing/2014/main" id="{AFF555FE-A1D6-4359-B9AA-EA73CD2F6047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374628" y="1304660"/>
            <a:ext cx="4787693" cy="4789273"/>
          </a:xfrm>
          <a:prstGeom prst="ellipse">
            <a:avLst/>
          </a:prstGeom>
          <a:ln w="76200">
            <a:solidFill>
              <a:schemeClr val="bg1"/>
            </a:solidFill>
          </a:ln>
        </p:spPr>
        <p:txBody>
          <a:bodyPr anchor="t"/>
          <a:lstStyle>
            <a:lvl1pPr marL="0" indent="0" algn="ctr">
              <a:lnSpc>
                <a:spcPct val="80000"/>
              </a:lnSpc>
              <a:buNone/>
              <a:defRPr/>
            </a:lvl1pPr>
          </a:lstStyle>
          <a:p>
            <a:r>
              <a:rPr lang="es-CO"/>
              <a:t>Inserta tu imagen aquí</a:t>
            </a:r>
          </a:p>
        </p:txBody>
      </p:sp>
    </p:spTree>
  </p:cSld>
  <p:clrMapOvr>
    <a:masterClrMapping/>
  </p:clrMapOvr>
  <p:transition spd="slow">
    <p:wip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Marcador de fecha 7">
            <a:extLst>
              <a:ext uri="{FF2B5EF4-FFF2-40B4-BE49-F238E27FC236}">
                <a16:creationId xmlns:a16="http://schemas.microsoft.com/office/drawing/2014/main" id="{06EB27A7-C755-455A-9F9F-27A52093B1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138CB-41E9-A043-87CE-A42AD40D50B2}" type="datetime1">
              <a:rPr lang="es-CO" smtClean="0"/>
              <a:pPr/>
              <a:t>22/10/2023</a:t>
            </a:fld>
            <a:endParaRPr lang="es-ES_tradnl"/>
          </a:p>
        </p:txBody>
      </p:sp>
      <p:sp>
        <p:nvSpPr>
          <p:cNvPr id="9" name="Marcador de pie de página 8">
            <a:extLst>
              <a:ext uri="{FF2B5EF4-FFF2-40B4-BE49-F238E27FC236}">
                <a16:creationId xmlns:a16="http://schemas.microsoft.com/office/drawing/2014/main" id="{411FBEC4-A176-4E48-9BE7-8C6CC22046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_tradnl"/>
              <a:t>ESSA / Titulo de la presentación / Tema de diapositiva</a:t>
            </a:r>
          </a:p>
        </p:txBody>
      </p:sp>
      <p:sp>
        <p:nvSpPr>
          <p:cNvPr id="10" name="Marcador de número de diapositiva 9">
            <a:extLst>
              <a:ext uri="{FF2B5EF4-FFF2-40B4-BE49-F238E27FC236}">
                <a16:creationId xmlns:a16="http://schemas.microsoft.com/office/drawing/2014/main" id="{DA569092-39F9-4F75-B881-1A85B26D9F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54CB4-8CC2-9244-98D3-E91A08C7F0E1}" type="slidenum">
              <a:rPr lang="es-ES_tradnl" smtClean="0"/>
              <a:pPr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065082039"/>
      </p:ext>
    </p:extLst>
  </p:cSld>
  <p:clrMapOvr>
    <a:masterClrMapping/>
  </p:clrMapOvr>
  <p:transition spd="slow">
    <p:wip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1"/>
          <p:cNvSpPr>
            <a:spLocks noGrp="1"/>
          </p:cNvSpPr>
          <p:nvPr>
            <p:ph type="title"/>
          </p:nvPr>
        </p:nvSpPr>
        <p:spPr>
          <a:xfrm>
            <a:off x="838200" y="909079"/>
            <a:ext cx="10515600" cy="1325563"/>
          </a:xfrm>
        </p:spPr>
        <p:txBody>
          <a:bodyPr/>
          <a:lstStyle/>
          <a:p>
            <a:r>
              <a:rPr lang="es-ES_tradnl"/>
              <a:t>Clic para editar título</a:t>
            </a:r>
          </a:p>
        </p:txBody>
      </p:sp>
      <p:sp>
        <p:nvSpPr>
          <p:cNvPr id="9" name="Marcador de contenido 2"/>
          <p:cNvSpPr>
            <a:spLocks noGrp="1"/>
          </p:cNvSpPr>
          <p:nvPr>
            <p:ph idx="1"/>
          </p:nvPr>
        </p:nvSpPr>
        <p:spPr>
          <a:xfrm>
            <a:off x="838200" y="2369579"/>
            <a:ext cx="10515600" cy="3323150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34578D2B-734C-4984-9BE3-C0AFE90F1A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138CB-41E9-A043-87CE-A42AD40D50B2}" type="datetime1">
              <a:rPr lang="es-CO" smtClean="0"/>
              <a:pPr/>
              <a:t>22/10/2023</a:t>
            </a:fld>
            <a:endParaRPr lang="es-ES_tradnl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B9944094-6F02-4FA7-9F23-679E08A191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_tradnl"/>
              <a:t>ESSA / Titulo de la presentación / Tema de diapositiva</a:t>
            </a: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BCF24B96-879D-4F62-A795-570ACEE3D5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54CB4-8CC2-9244-98D3-E91A08C7F0E1}" type="slidenum">
              <a:rPr lang="es-ES_tradnl" smtClean="0"/>
              <a:pPr/>
              <a:t>‹Nº›</a:t>
            </a:fld>
            <a:endParaRPr lang="es-ES_tradnl"/>
          </a:p>
        </p:txBody>
      </p:sp>
    </p:spTree>
  </p:cSld>
  <p:clrMapOvr>
    <a:masterClrMapping/>
  </p:clrMapOvr>
  <p:transition spd="slow">
    <p:wip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 7">
            <a:extLst>
              <a:ext uri="{FF2B5EF4-FFF2-40B4-BE49-F238E27FC236}">
                <a16:creationId xmlns:a16="http://schemas.microsoft.com/office/drawing/2014/main" id="{CAE65F11-B23A-4CE1-8C1F-1B75045FA423}"/>
              </a:ext>
            </a:extLst>
          </p:cNvPr>
          <p:cNvSpPr/>
          <p:nvPr userDrawn="1"/>
        </p:nvSpPr>
        <p:spPr>
          <a:xfrm>
            <a:off x="11047751" y="0"/>
            <a:ext cx="1144249" cy="9090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9" name="Título 1"/>
          <p:cNvSpPr>
            <a:spLocks noGrp="1"/>
          </p:cNvSpPr>
          <p:nvPr>
            <p:ph type="title"/>
          </p:nvPr>
        </p:nvSpPr>
        <p:spPr>
          <a:xfrm>
            <a:off x="1261834" y="909079"/>
            <a:ext cx="5949462" cy="1325563"/>
          </a:xfrm>
        </p:spPr>
        <p:txBody>
          <a:bodyPr/>
          <a:lstStyle/>
          <a:p>
            <a:r>
              <a:rPr lang="es-ES_tradnl"/>
              <a:t>Clic para editar título</a:t>
            </a:r>
          </a:p>
        </p:txBody>
      </p:sp>
      <p:sp>
        <p:nvSpPr>
          <p:cNvPr id="10" name="Marcador de contenido 2"/>
          <p:cNvSpPr>
            <a:spLocks noGrp="1"/>
          </p:cNvSpPr>
          <p:nvPr>
            <p:ph idx="1"/>
          </p:nvPr>
        </p:nvSpPr>
        <p:spPr>
          <a:xfrm>
            <a:off x="1253180" y="2388629"/>
            <a:ext cx="5949462" cy="3323150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11" name="Marcador de imagen 2"/>
          <p:cNvSpPr>
            <a:spLocks noGrp="1"/>
          </p:cNvSpPr>
          <p:nvPr>
            <p:ph type="pic" idx="16" hasCustomPrompt="1"/>
          </p:nvPr>
        </p:nvSpPr>
        <p:spPr>
          <a:xfrm>
            <a:off x="7588494" y="123"/>
            <a:ext cx="3781098" cy="5711656"/>
          </a:xfrm>
          <a:custGeom>
            <a:avLst/>
            <a:gdLst>
              <a:gd name="connsiteX0" fmla="*/ 0 w 3781098"/>
              <a:gd name="connsiteY0" fmla="*/ 1890549 h 6959122"/>
              <a:gd name="connsiteX1" fmla="*/ 1890549 w 3781098"/>
              <a:gd name="connsiteY1" fmla="*/ 0 h 6959122"/>
              <a:gd name="connsiteX2" fmla="*/ 1890549 w 3781098"/>
              <a:gd name="connsiteY2" fmla="*/ 0 h 6959122"/>
              <a:gd name="connsiteX3" fmla="*/ 3781098 w 3781098"/>
              <a:gd name="connsiteY3" fmla="*/ 1890549 h 6959122"/>
              <a:gd name="connsiteX4" fmla="*/ 3781098 w 3781098"/>
              <a:gd name="connsiteY4" fmla="*/ 5068573 h 6959122"/>
              <a:gd name="connsiteX5" fmla="*/ 1890549 w 3781098"/>
              <a:gd name="connsiteY5" fmla="*/ 6959122 h 6959122"/>
              <a:gd name="connsiteX6" fmla="*/ 1890549 w 3781098"/>
              <a:gd name="connsiteY6" fmla="*/ 6959122 h 6959122"/>
              <a:gd name="connsiteX7" fmla="*/ 0 w 3781098"/>
              <a:gd name="connsiteY7" fmla="*/ 5068573 h 6959122"/>
              <a:gd name="connsiteX8" fmla="*/ 0 w 3781098"/>
              <a:gd name="connsiteY8" fmla="*/ 1890549 h 6959122"/>
              <a:gd name="connsiteX0" fmla="*/ 0 w 3781098"/>
              <a:gd name="connsiteY0" fmla="*/ 1890549 h 6959122"/>
              <a:gd name="connsiteX1" fmla="*/ 1890549 w 3781098"/>
              <a:gd name="connsiteY1" fmla="*/ 0 h 6959122"/>
              <a:gd name="connsiteX2" fmla="*/ 3781098 w 3781098"/>
              <a:gd name="connsiteY2" fmla="*/ 1890549 h 6959122"/>
              <a:gd name="connsiteX3" fmla="*/ 3781098 w 3781098"/>
              <a:gd name="connsiteY3" fmla="*/ 5068573 h 6959122"/>
              <a:gd name="connsiteX4" fmla="*/ 1890549 w 3781098"/>
              <a:gd name="connsiteY4" fmla="*/ 6959122 h 6959122"/>
              <a:gd name="connsiteX5" fmla="*/ 1890549 w 3781098"/>
              <a:gd name="connsiteY5" fmla="*/ 6959122 h 6959122"/>
              <a:gd name="connsiteX6" fmla="*/ 0 w 3781098"/>
              <a:gd name="connsiteY6" fmla="*/ 5068573 h 6959122"/>
              <a:gd name="connsiteX7" fmla="*/ 0 w 3781098"/>
              <a:gd name="connsiteY7" fmla="*/ 1890549 h 6959122"/>
              <a:gd name="connsiteX0" fmla="*/ 0 w 3781098"/>
              <a:gd name="connsiteY0" fmla="*/ 397254 h 5465827"/>
              <a:gd name="connsiteX1" fmla="*/ 3781098 w 3781098"/>
              <a:gd name="connsiteY1" fmla="*/ 397254 h 5465827"/>
              <a:gd name="connsiteX2" fmla="*/ 3781098 w 3781098"/>
              <a:gd name="connsiteY2" fmla="*/ 3575278 h 5465827"/>
              <a:gd name="connsiteX3" fmla="*/ 1890549 w 3781098"/>
              <a:gd name="connsiteY3" fmla="*/ 5465827 h 5465827"/>
              <a:gd name="connsiteX4" fmla="*/ 1890549 w 3781098"/>
              <a:gd name="connsiteY4" fmla="*/ 5465827 h 5465827"/>
              <a:gd name="connsiteX5" fmla="*/ 0 w 3781098"/>
              <a:gd name="connsiteY5" fmla="*/ 3575278 h 5465827"/>
              <a:gd name="connsiteX6" fmla="*/ 0 w 3781098"/>
              <a:gd name="connsiteY6" fmla="*/ 397254 h 5465827"/>
              <a:gd name="connsiteX0" fmla="*/ 0 w 3781098"/>
              <a:gd name="connsiteY0" fmla="*/ 235410 h 5303983"/>
              <a:gd name="connsiteX1" fmla="*/ 3781098 w 3781098"/>
              <a:gd name="connsiteY1" fmla="*/ 235410 h 5303983"/>
              <a:gd name="connsiteX2" fmla="*/ 3781098 w 3781098"/>
              <a:gd name="connsiteY2" fmla="*/ 3413434 h 5303983"/>
              <a:gd name="connsiteX3" fmla="*/ 1890549 w 3781098"/>
              <a:gd name="connsiteY3" fmla="*/ 5303983 h 5303983"/>
              <a:gd name="connsiteX4" fmla="*/ 1890549 w 3781098"/>
              <a:gd name="connsiteY4" fmla="*/ 5303983 h 5303983"/>
              <a:gd name="connsiteX5" fmla="*/ 0 w 3781098"/>
              <a:gd name="connsiteY5" fmla="*/ 3413434 h 5303983"/>
              <a:gd name="connsiteX6" fmla="*/ 0 w 3781098"/>
              <a:gd name="connsiteY6" fmla="*/ 235410 h 5303983"/>
              <a:gd name="connsiteX0" fmla="*/ 0 w 3781098"/>
              <a:gd name="connsiteY0" fmla="*/ 0 h 5068573"/>
              <a:gd name="connsiteX1" fmla="*/ 3781098 w 3781098"/>
              <a:gd name="connsiteY1" fmla="*/ 0 h 5068573"/>
              <a:gd name="connsiteX2" fmla="*/ 3781098 w 3781098"/>
              <a:gd name="connsiteY2" fmla="*/ 3178024 h 5068573"/>
              <a:gd name="connsiteX3" fmla="*/ 1890549 w 3781098"/>
              <a:gd name="connsiteY3" fmla="*/ 5068573 h 5068573"/>
              <a:gd name="connsiteX4" fmla="*/ 1890549 w 3781098"/>
              <a:gd name="connsiteY4" fmla="*/ 5068573 h 5068573"/>
              <a:gd name="connsiteX5" fmla="*/ 0 w 3781098"/>
              <a:gd name="connsiteY5" fmla="*/ 3178024 h 5068573"/>
              <a:gd name="connsiteX6" fmla="*/ 0 w 3781098"/>
              <a:gd name="connsiteY6" fmla="*/ 0 h 50685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81098" h="5068573">
                <a:moveTo>
                  <a:pt x="0" y="0"/>
                </a:moveTo>
                <a:lnTo>
                  <a:pt x="3781098" y="0"/>
                </a:lnTo>
                <a:lnTo>
                  <a:pt x="3781098" y="3178024"/>
                </a:lnTo>
                <a:cubicBezTo>
                  <a:pt x="3781098" y="4222145"/>
                  <a:pt x="2934670" y="5068573"/>
                  <a:pt x="1890549" y="5068573"/>
                </a:cubicBezTo>
                <a:lnTo>
                  <a:pt x="1890549" y="5068573"/>
                </a:lnTo>
                <a:cubicBezTo>
                  <a:pt x="846428" y="5068573"/>
                  <a:pt x="0" y="4222145"/>
                  <a:pt x="0" y="3178024"/>
                </a:cubicBezTo>
                <a:lnTo>
                  <a:pt x="0" y="0"/>
                </a:lnTo>
                <a:close/>
              </a:path>
            </a:pathLst>
          </a:custGeom>
        </p:spPr>
        <p:txBody>
          <a:bodyPr vert="horz" lIns="720000" rIns="90000" anchor="ctr" anchorCtr="0"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_tradnl"/>
              <a:t>Arrastre la imagen al marcador de posición o haga clic en el icono para agregarla.</a:t>
            </a:r>
          </a:p>
          <a:p>
            <a:r>
              <a:rPr lang="es-ES_tradnl"/>
              <a:t>Luego ajústela al tamaño sin deformarla desde la opción recortes</a:t>
            </a:r>
          </a:p>
        </p:txBody>
      </p:sp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F46DD46B-A1A4-4B1F-B258-FE6ABD116CC5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fld id="{E42138CB-41E9-A043-87CE-A42AD40D50B2}" type="datetime1">
              <a:rPr lang="es-CO" smtClean="0"/>
              <a:pPr/>
              <a:t>22/10/2023</a:t>
            </a:fld>
            <a:endParaRPr lang="es-ES_tradnl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0358B465-093E-41FA-8868-FDF06CB750BB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>
          <a:xfrm>
            <a:off x="1261834" y="234619"/>
            <a:ext cx="4114800" cy="365125"/>
          </a:xfrm>
        </p:spPr>
        <p:txBody>
          <a:bodyPr/>
          <a:lstStyle/>
          <a:p>
            <a:r>
              <a:rPr lang="es-ES_tradnl"/>
              <a:t>ESSA / Titulo de la presentación / Tema de diapositiva</a:t>
            </a: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E7FB19F5-E90E-4A5B-8CE2-C6189B7DFAEF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FF154CB4-8CC2-9244-98D3-E91A08C7F0E1}" type="slidenum">
              <a:rPr lang="es-ES_tradnl" smtClean="0"/>
              <a:pPr/>
              <a:t>‹Nº›</a:t>
            </a:fld>
            <a:endParaRPr lang="es-ES_tradnl"/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FFD339D2-D661-48A6-A6A6-15C3DDD8F29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79159" y="234619"/>
            <a:ext cx="358317" cy="3078876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n 13">
            <a:extLst>
              <a:ext uri="{FF2B5EF4-FFF2-40B4-BE49-F238E27FC236}">
                <a16:creationId xmlns:a16="http://schemas.microsoft.com/office/drawing/2014/main" id="{0F19076C-0EF6-47AC-9D74-DFE4A4AEF12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4024" y="-126795"/>
            <a:ext cx="5705589" cy="5679112"/>
          </a:xfrm>
          <a:prstGeom prst="rect">
            <a:avLst/>
          </a:prstGeom>
        </p:spPr>
      </p:pic>
      <p:sp>
        <p:nvSpPr>
          <p:cNvPr id="9" name="Título 1"/>
          <p:cNvSpPr>
            <a:spLocks noGrp="1"/>
          </p:cNvSpPr>
          <p:nvPr>
            <p:ph type="title"/>
          </p:nvPr>
        </p:nvSpPr>
        <p:spPr>
          <a:xfrm>
            <a:off x="810967" y="909079"/>
            <a:ext cx="9091048" cy="1325563"/>
          </a:xfrm>
        </p:spPr>
        <p:txBody>
          <a:bodyPr/>
          <a:lstStyle/>
          <a:p>
            <a:r>
              <a:rPr lang="es-ES_tradnl"/>
              <a:t>Clic para editar título</a:t>
            </a:r>
          </a:p>
        </p:txBody>
      </p:sp>
      <p:sp>
        <p:nvSpPr>
          <p:cNvPr id="10" name="Marcador de contenido 2"/>
          <p:cNvSpPr>
            <a:spLocks noGrp="1"/>
          </p:cNvSpPr>
          <p:nvPr>
            <p:ph idx="1"/>
          </p:nvPr>
        </p:nvSpPr>
        <p:spPr>
          <a:xfrm>
            <a:off x="810967" y="2369579"/>
            <a:ext cx="9091047" cy="3323150"/>
          </a:xfrm>
        </p:spPr>
        <p:txBody>
          <a:bodyPr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</a:p>
        </p:txBody>
      </p:sp>
      <p:sp>
        <p:nvSpPr>
          <p:cNvPr id="13" name="Elipse 12"/>
          <p:cNvSpPr/>
          <p:nvPr userDrawn="1"/>
        </p:nvSpPr>
        <p:spPr>
          <a:xfrm>
            <a:off x="10295132" y="1103638"/>
            <a:ext cx="1265941" cy="1265941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schemeClr val="accent6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8" name="Marcador de imagen 2"/>
          <p:cNvSpPr>
            <a:spLocks noGrp="1"/>
          </p:cNvSpPr>
          <p:nvPr>
            <p:ph type="pic" idx="14" hasCustomPrompt="1"/>
          </p:nvPr>
        </p:nvSpPr>
        <p:spPr>
          <a:xfrm>
            <a:off x="10295131" y="1093241"/>
            <a:ext cx="1265942" cy="1265942"/>
          </a:xfrm>
          <a:prstGeom prst="ellipse">
            <a:avLst/>
          </a:prstGeom>
        </p:spPr>
        <p:txBody>
          <a:bodyPr vert="horz" anchor="ctr" anchorCtr="0">
            <a:normAutofit/>
          </a:bodyPr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_tradnl"/>
              <a:t>Agregue una imagen </a:t>
            </a:r>
            <a:r>
              <a:rPr lang="es-ES_tradnl" err="1"/>
              <a:t>ó</a:t>
            </a:r>
            <a:r>
              <a:rPr lang="es-ES_tradnl"/>
              <a:t> un icono</a:t>
            </a:r>
          </a:p>
        </p:txBody>
      </p:sp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2A60EEB7-BC8A-43D4-AFA0-F56F5BC93275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E42138CB-41E9-A043-87CE-A42AD40D50B2}" type="datetime1">
              <a:rPr lang="es-CO" smtClean="0"/>
              <a:pPr/>
              <a:t>22/10/2023</a:t>
            </a:fld>
            <a:endParaRPr lang="es-ES_tradnl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62CCEA90-DA4B-4805-BD42-E987EFFD23E1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s-ES_tradnl"/>
              <a:t>ESSA / Titulo de la presentación / Tema de diapositiva</a:t>
            </a: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9A107E69-725D-4CC6-9E3B-4E60DE602278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FF154CB4-8CC2-9244-98D3-E91A08C7F0E1}" type="slidenum">
              <a:rPr lang="es-ES_tradnl" smtClean="0"/>
              <a:pPr/>
              <a:t>‹Nº›</a:t>
            </a:fld>
            <a:endParaRPr lang="es-ES_tradnl"/>
          </a:p>
        </p:txBody>
      </p:sp>
    </p:spTree>
  </p:cSld>
  <p:clrMapOvr>
    <a:masterClrMapping/>
  </p:clrMapOvr>
  <p:transition spd="slow">
    <p:wip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>
            <a:extLst>
              <a:ext uri="{FF2B5EF4-FFF2-40B4-BE49-F238E27FC236}">
                <a16:creationId xmlns:a16="http://schemas.microsoft.com/office/drawing/2014/main" id="{9F98010C-A844-424B-B80C-06994FEE630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5400000">
            <a:off x="1204600" y="-1360457"/>
            <a:ext cx="457250" cy="3928966"/>
          </a:xfrm>
          <a:prstGeom prst="rect">
            <a:avLst/>
          </a:prstGeom>
        </p:spPr>
      </p:pic>
      <p:sp>
        <p:nvSpPr>
          <p:cNvPr id="8" name="Marcador de imagen 2"/>
          <p:cNvSpPr>
            <a:spLocks noGrp="1"/>
          </p:cNvSpPr>
          <p:nvPr>
            <p:ph type="pic" idx="13" hasCustomPrompt="1"/>
          </p:nvPr>
        </p:nvSpPr>
        <p:spPr>
          <a:xfrm>
            <a:off x="0" y="692738"/>
            <a:ext cx="5605110" cy="1825318"/>
          </a:xfrm>
          <a:custGeom>
            <a:avLst/>
            <a:gdLst>
              <a:gd name="connsiteX0" fmla="*/ 0 w 7420491"/>
              <a:gd name="connsiteY0" fmla="*/ 912659 h 1825317"/>
              <a:gd name="connsiteX1" fmla="*/ 912659 w 7420491"/>
              <a:gd name="connsiteY1" fmla="*/ 0 h 1825317"/>
              <a:gd name="connsiteX2" fmla="*/ 6507833 w 7420491"/>
              <a:gd name="connsiteY2" fmla="*/ 0 h 1825317"/>
              <a:gd name="connsiteX3" fmla="*/ 7420492 w 7420491"/>
              <a:gd name="connsiteY3" fmla="*/ 912659 h 1825317"/>
              <a:gd name="connsiteX4" fmla="*/ 7420491 w 7420491"/>
              <a:gd name="connsiteY4" fmla="*/ 912659 h 1825317"/>
              <a:gd name="connsiteX5" fmla="*/ 6507832 w 7420491"/>
              <a:gd name="connsiteY5" fmla="*/ 1825318 h 1825317"/>
              <a:gd name="connsiteX6" fmla="*/ 912659 w 7420491"/>
              <a:gd name="connsiteY6" fmla="*/ 1825317 h 1825317"/>
              <a:gd name="connsiteX7" fmla="*/ 0 w 7420491"/>
              <a:gd name="connsiteY7" fmla="*/ 912658 h 1825317"/>
              <a:gd name="connsiteX8" fmla="*/ 0 w 7420491"/>
              <a:gd name="connsiteY8" fmla="*/ 912659 h 1825317"/>
              <a:gd name="connsiteX0" fmla="*/ 0 w 7420492"/>
              <a:gd name="connsiteY0" fmla="*/ 912658 h 1825318"/>
              <a:gd name="connsiteX1" fmla="*/ 912659 w 7420492"/>
              <a:gd name="connsiteY1" fmla="*/ 0 h 1825318"/>
              <a:gd name="connsiteX2" fmla="*/ 6507833 w 7420492"/>
              <a:gd name="connsiteY2" fmla="*/ 0 h 1825318"/>
              <a:gd name="connsiteX3" fmla="*/ 7420492 w 7420492"/>
              <a:gd name="connsiteY3" fmla="*/ 912659 h 1825318"/>
              <a:gd name="connsiteX4" fmla="*/ 7420491 w 7420492"/>
              <a:gd name="connsiteY4" fmla="*/ 912659 h 1825318"/>
              <a:gd name="connsiteX5" fmla="*/ 6507832 w 7420492"/>
              <a:gd name="connsiteY5" fmla="*/ 1825318 h 1825318"/>
              <a:gd name="connsiteX6" fmla="*/ 912659 w 7420492"/>
              <a:gd name="connsiteY6" fmla="*/ 1825317 h 1825318"/>
              <a:gd name="connsiteX7" fmla="*/ 0 w 7420492"/>
              <a:gd name="connsiteY7" fmla="*/ 912658 h 1825318"/>
              <a:gd name="connsiteX0" fmla="*/ 699397 w 7207230"/>
              <a:gd name="connsiteY0" fmla="*/ 1825317 h 1825318"/>
              <a:gd name="connsiteX1" fmla="*/ 699397 w 7207230"/>
              <a:gd name="connsiteY1" fmla="*/ 0 h 1825318"/>
              <a:gd name="connsiteX2" fmla="*/ 6294571 w 7207230"/>
              <a:gd name="connsiteY2" fmla="*/ 0 h 1825318"/>
              <a:gd name="connsiteX3" fmla="*/ 7207230 w 7207230"/>
              <a:gd name="connsiteY3" fmla="*/ 912659 h 1825318"/>
              <a:gd name="connsiteX4" fmla="*/ 7207229 w 7207230"/>
              <a:gd name="connsiteY4" fmla="*/ 912659 h 1825318"/>
              <a:gd name="connsiteX5" fmla="*/ 6294570 w 7207230"/>
              <a:gd name="connsiteY5" fmla="*/ 1825318 h 1825318"/>
              <a:gd name="connsiteX6" fmla="*/ 699397 w 7207230"/>
              <a:gd name="connsiteY6" fmla="*/ 1825317 h 1825318"/>
              <a:gd name="connsiteX0" fmla="*/ 414458 w 6922291"/>
              <a:gd name="connsiteY0" fmla="*/ 1825317 h 1825318"/>
              <a:gd name="connsiteX1" fmla="*/ 414458 w 6922291"/>
              <a:gd name="connsiteY1" fmla="*/ 0 h 1825318"/>
              <a:gd name="connsiteX2" fmla="*/ 6009632 w 6922291"/>
              <a:gd name="connsiteY2" fmla="*/ 0 h 1825318"/>
              <a:gd name="connsiteX3" fmla="*/ 6922291 w 6922291"/>
              <a:gd name="connsiteY3" fmla="*/ 912659 h 1825318"/>
              <a:gd name="connsiteX4" fmla="*/ 6922290 w 6922291"/>
              <a:gd name="connsiteY4" fmla="*/ 912659 h 1825318"/>
              <a:gd name="connsiteX5" fmla="*/ 6009631 w 6922291"/>
              <a:gd name="connsiteY5" fmla="*/ 1825318 h 1825318"/>
              <a:gd name="connsiteX6" fmla="*/ 414458 w 6922291"/>
              <a:gd name="connsiteY6" fmla="*/ 1825317 h 1825318"/>
              <a:gd name="connsiteX0" fmla="*/ 0 w 6507833"/>
              <a:gd name="connsiteY0" fmla="*/ 1825317 h 1825318"/>
              <a:gd name="connsiteX1" fmla="*/ 0 w 6507833"/>
              <a:gd name="connsiteY1" fmla="*/ 0 h 1825318"/>
              <a:gd name="connsiteX2" fmla="*/ 5595174 w 6507833"/>
              <a:gd name="connsiteY2" fmla="*/ 0 h 1825318"/>
              <a:gd name="connsiteX3" fmla="*/ 6507833 w 6507833"/>
              <a:gd name="connsiteY3" fmla="*/ 912659 h 1825318"/>
              <a:gd name="connsiteX4" fmla="*/ 6507832 w 6507833"/>
              <a:gd name="connsiteY4" fmla="*/ 912659 h 1825318"/>
              <a:gd name="connsiteX5" fmla="*/ 5595173 w 6507833"/>
              <a:gd name="connsiteY5" fmla="*/ 1825318 h 1825318"/>
              <a:gd name="connsiteX6" fmla="*/ 0 w 6507833"/>
              <a:gd name="connsiteY6" fmla="*/ 1825317 h 1825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507833" h="1825318">
                <a:moveTo>
                  <a:pt x="0" y="1825317"/>
                </a:moveTo>
                <a:lnTo>
                  <a:pt x="0" y="0"/>
                </a:lnTo>
                <a:lnTo>
                  <a:pt x="5595174" y="0"/>
                </a:lnTo>
                <a:cubicBezTo>
                  <a:pt x="6099222" y="0"/>
                  <a:pt x="6507833" y="408611"/>
                  <a:pt x="6507833" y="912659"/>
                </a:cubicBezTo>
                <a:lnTo>
                  <a:pt x="6507832" y="912659"/>
                </a:lnTo>
                <a:cubicBezTo>
                  <a:pt x="6507832" y="1416707"/>
                  <a:pt x="6099221" y="1825318"/>
                  <a:pt x="5595173" y="1825318"/>
                </a:cubicBezTo>
                <a:lnTo>
                  <a:pt x="0" y="1825317"/>
                </a:lnTo>
                <a:close/>
              </a:path>
            </a:pathLst>
          </a:custGeom>
        </p:spPr>
        <p:txBody>
          <a:bodyPr vert="horz" lIns="1440000" tIns="46800" rIns="90000" anchor="ctr" anchorCtr="0">
            <a:normAutofit/>
          </a:bodyPr>
          <a:lstStyle>
            <a:lvl1pPr marL="0" indent="0" algn="r">
              <a:buNone/>
              <a:defRPr sz="2000" baseline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_tradnl"/>
              <a:t>Arrastre la imagen al marcador de posición o haga clic en el icono para agregarla.</a:t>
            </a: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136368" y="1141455"/>
            <a:ext cx="5253266" cy="927879"/>
          </a:xfrm>
        </p:spPr>
        <p:txBody>
          <a:bodyPr anchor="t">
            <a:normAutofit/>
          </a:bodyPr>
          <a:lstStyle>
            <a:lvl1pPr algn="l">
              <a:defRPr sz="4000"/>
            </a:lvl1pPr>
          </a:lstStyle>
          <a:p>
            <a:r>
              <a:rPr lang="es-ES_tradnl"/>
              <a:t>Clic para editar título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918934" y="2843041"/>
            <a:ext cx="10434867" cy="2818027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0ED6B3C-CC72-43EE-A47F-20DB45631140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42138CB-41E9-A043-87CE-A42AD40D50B2}" type="datetime1">
              <a:rPr lang="es-CO" smtClean="0"/>
              <a:pPr/>
              <a:t>22/10/2023</a:t>
            </a:fld>
            <a:endParaRPr lang="es-ES_tradnl"/>
          </a:p>
        </p:txBody>
      </p:sp>
      <p:sp>
        <p:nvSpPr>
          <p:cNvPr id="9" name="Marcador de pie de página 8">
            <a:extLst>
              <a:ext uri="{FF2B5EF4-FFF2-40B4-BE49-F238E27FC236}">
                <a16:creationId xmlns:a16="http://schemas.microsoft.com/office/drawing/2014/main" id="{E684B2A5-F1DA-46B2-9371-026DCD2D04A5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s-ES_tradnl"/>
              <a:t>ESSA / Titulo de la presentación / Tema de diapositiva</a:t>
            </a:r>
          </a:p>
        </p:txBody>
      </p:sp>
      <p:sp>
        <p:nvSpPr>
          <p:cNvPr id="10" name="Marcador de número de diapositiva 9">
            <a:extLst>
              <a:ext uri="{FF2B5EF4-FFF2-40B4-BE49-F238E27FC236}">
                <a16:creationId xmlns:a16="http://schemas.microsoft.com/office/drawing/2014/main" id="{74A38369-FEAA-41C1-A579-8DF478F61660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F154CB4-8CC2-9244-98D3-E91A08C7F0E1}" type="slidenum">
              <a:rPr lang="es-ES_tradnl" smtClean="0"/>
              <a:pPr/>
              <a:t>‹Nº›</a:t>
            </a:fld>
            <a:endParaRPr lang="es-ES_tradnl"/>
          </a:p>
        </p:txBody>
      </p:sp>
    </p:spTree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comendacio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25"/>
          <p:cNvSpPr txBox="1">
            <a:spLocks/>
          </p:cNvSpPr>
          <p:nvPr userDrawn="1"/>
        </p:nvSpPr>
        <p:spPr>
          <a:xfrm>
            <a:off x="791397" y="213735"/>
            <a:ext cx="8825660" cy="74570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000" b="1" i="0" kern="1200" cap="none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s-ES_tradnl">
                <a:solidFill>
                  <a:schemeClr val="accent3"/>
                </a:solidFill>
              </a:rPr>
              <a:t>Recomendaciones</a:t>
            </a:r>
          </a:p>
        </p:txBody>
      </p:sp>
      <p:sp>
        <p:nvSpPr>
          <p:cNvPr id="14" name="CuadroTexto 13"/>
          <p:cNvSpPr txBox="1"/>
          <p:nvPr userDrawn="1"/>
        </p:nvSpPr>
        <p:spPr>
          <a:xfrm>
            <a:off x="1996093" y="1635398"/>
            <a:ext cx="2923112" cy="1366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s-ES" b="1">
                <a:solidFill>
                  <a:schemeClr val="tx1"/>
                </a:solidFill>
              </a:rPr>
              <a:t>Puntualidad</a:t>
            </a:r>
          </a:p>
          <a:p>
            <a:pPr algn="l"/>
            <a:r>
              <a:rPr lang="es-ES" b="0">
                <a:solidFill>
                  <a:schemeClr val="tx1"/>
                </a:solidFill>
              </a:rPr>
              <a:t>Todos merecemos</a:t>
            </a:r>
            <a:endParaRPr lang="es-ES" b="0" baseline="0">
              <a:solidFill>
                <a:schemeClr val="tx1"/>
              </a:solidFill>
            </a:endParaRPr>
          </a:p>
          <a:p>
            <a:pPr algn="l">
              <a:lnSpc>
                <a:spcPct val="80000"/>
              </a:lnSpc>
            </a:pPr>
            <a:r>
              <a:rPr lang="es-ES" b="1" baseline="0">
                <a:solidFill>
                  <a:schemeClr val="tx1"/>
                </a:solidFill>
              </a:rPr>
              <a:t>tu atención</a:t>
            </a:r>
            <a:endParaRPr lang="es-ES" b="0" baseline="0">
              <a:solidFill>
                <a:schemeClr val="tx1"/>
              </a:solidFill>
            </a:endParaRPr>
          </a:p>
          <a:p>
            <a:pPr algn="l">
              <a:lnSpc>
                <a:spcPct val="80000"/>
              </a:lnSpc>
            </a:pPr>
            <a:r>
              <a:rPr lang="es-ES" b="0" baseline="0">
                <a:solidFill>
                  <a:schemeClr val="tx1"/>
                </a:solidFill>
              </a:rPr>
              <a:t>y participación</a:t>
            </a:r>
            <a:endParaRPr lang="es-CO" b="0">
              <a:solidFill>
                <a:schemeClr val="tx1"/>
              </a:solidFill>
            </a:endParaRPr>
          </a:p>
          <a:p>
            <a:pPr algn="l"/>
            <a:endParaRPr lang="es-CO" b="1">
              <a:solidFill>
                <a:schemeClr val="tx1"/>
              </a:solidFill>
            </a:endParaRPr>
          </a:p>
        </p:txBody>
      </p:sp>
      <p:sp>
        <p:nvSpPr>
          <p:cNvPr id="15" name="CuadroTexto 14"/>
          <p:cNvSpPr txBox="1"/>
          <p:nvPr userDrawn="1"/>
        </p:nvSpPr>
        <p:spPr>
          <a:xfrm>
            <a:off x="6272536" y="3496713"/>
            <a:ext cx="1774845" cy="5355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80000"/>
              </a:lnSpc>
            </a:pPr>
            <a:r>
              <a:rPr lang="es-ES" b="0">
                <a:solidFill>
                  <a:schemeClr val="tx1"/>
                </a:solidFill>
              </a:rPr>
              <a:t>Presentaciones</a:t>
            </a:r>
          </a:p>
          <a:p>
            <a:pPr algn="l">
              <a:lnSpc>
                <a:spcPct val="80000"/>
              </a:lnSpc>
            </a:pPr>
            <a:r>
              <a:rPr lang="es-ES" b="1">
                <a:solidFill>
                  <a:schemeClr val="tx1"/>
                </a:solidFill>
              </a:rPr>
              <a:t>concisas</a:t>
            </a:r>
            <a:endParaRPr lang="es-CO" b="1">
              <a:solidFill>
                <a:schemeClr val="tx1"/>
              </a:solidFill>
            </a:endParaRPr>
          </a:p>
        </p:txBody>
      </p:sp>
      <p:sp>
        <p:nvSpPr>
          <p:cNvPr id="16" name="CuadroTexto 15"/>
          <p:cNvSpPr txBox="1"/>
          <p:nvPr userDrawn="1"/>
        </p:nvSpPr>
        <p:spPr>
          <a:xfrm>
            <a:off x="6132024" y="1796751"/>
            <a:ext cx="1642475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80000"/>
              </a:lnSpc>
            </a:pPr>
            <a:r>
              <a:rPr lang="es-ES" b="0">
                <a:solidFill>
                  <a:schemeClr val="tx1"/>
                </a:solidFill>
              </a:rPr>
              <a:t>Si vas a pedir la palabra </a:t>
            </a:r>
          </a:p>
          <a:p>
            <a:pPr algn="l">
              <a:lnSpc>
                <a:spcPct val="80000"/>
              </a:lnSpc>
            </a:pPr>
            <a:r>
              <a:rPr lang="es-ES" b="1">
                <a:solidFill>
                  <a:schemeClr val="accent3"/>
                </a:solidFill>
              </a:rPr>
              <a:t>alza la</a:t>
            </a:r>
            <a:r>
              <a:rPr lang="es-ES" b="1" baseline="0">
                <a:solidFill>
                  <a:schemeClr val="accent3"/>
                </a:solidFill>
              </a:rPr>
              <a:t> mano</a:t>
            </a:r>
          </a:p>
        </p:txBody>
      </p:sp>
      <p:sp>
        <p:nvSpPr>
          <p:cNvPr id="17" name="CuadroTexto 16"/>
          <p:cNvSpPr txBox="1"/>
          <p:nvPr userDrawn="1"/>
        </p:nvSpPr>
        <p:spPr>
          <a:xfrm>
            <a:off x="2111770" y="4783048"/>
            <a:ext cx="261230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80000"/>
              </a:lnSpc>
            </a:pPr>
            <a:r>
              <a:rPr lang="es-ES" b="0">
                <a:solidFill>
                  <a:schemeClr val="tx1"/>
                </a:solidFill>
              </a:rPr>
              <a:t>Activa tu micrófono</a:t>
            </a:r>
            <a:r>
              <a:rPr lang="es-ES" b="0" baseline="0">
                <a:solidFill>
                  <a:schemeClr val="tx1"/>
                </a:solidFill>
              </a:rPr>
              <a:t> sólo en i</a:t>
            </a:r>
            <a:r>
              <a:rPr lang="es-ES" b="0">
                <a:solidFill>
                  <a:schemeClr val="tx1"/>
                </a:solidFill>
              </a:rPr>
              <a:t>ntervenciones</a:t>
            </a:r>
            <a:r>
              <a:rPr lang="es-ES" b="0" baseline="0">
                <a:solidFill>
                  <a:schemeClr val="tx1"/>
                </a:solidFill>
              </a:rPr>
              <a:t> </a:t>
            </a:r>
            <a:r>
              <a:rPr lang="es-ES" b="1" baseline="0">
                <a:solidFill>
                  <a:schemeClr val="tx1"/>
                </a:solidFill>
              </a:rPr>
              <a:t>únicamente</a:t>
            </a:r>
            <a:r>
              <a:rPr lang="es-ES" b="0" baseline="0">
                <a:solidFill>
                  <a:schemeClr val="tx1"/>
                </a:solidFill>
              </a:rPr>
              <a:t> del tema</a:t>
            </a:r>
            <a:endParaRPr lang="es-CO" b="0">
              <a:solidFill>
                <a:schemeClr val="tx1"/>
              </a:solidFill>
            </a:endParaRPr>
          </a:p>
        </p:txBody>
      </p:sp>
      <p:sp>
        <p:nvSpPr>
          <p:cNvPr id="18" name="CuadroTexto 17"/>
          <p:cNvSpPr txBox="1"/>
          <p:nvPr userDrawn="1"/>
        </p:nvSpPr>
        <p:spPr>
          <a:xfrm>
            <a:off x="1970222" y="3409299"/>
            <a:ext cx="2249335" cy="7571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80000"/>
              </a:lnSpc>
            </a:pPr>
            <a:r>
              <a:rPr lang="es-ES" b="0">
                <a:solidFill>
                  <a:schemeClr val="tx1"/>
                </a:solidFill>
              </a:rPr>
              <a:t>Tu presencia </a:t>
            </a:r>
          </a:p>
          <a:p>
            <a:pPr algn="l">
              <a:lnSpc>
                <a:spcPct val="80000"/>
              </a:lnSpc>
            </a:pPr>
            <a:r>
              <a:rPr lang="es-ES" b="0">
                <a:solidFill>
                  <a:schemeClr val="tx1"/>
                </a:solidFill>
              </a:rPr>
              <a:t>es </a:t>
            </a:r>
            <a:r>
              <a:rPr lang="es-ES" b="1">
                <a:solidFill>
                  <a:schemeClr val="tx1"/>
                </a:solidFill>
              </a:rPr>
              <a:t>indispensable</a:t>
            </a:r>
          </a:p>
          <a:p>
            <a:pPr algn="l">
              <a:lnSpc>
                <a:spcPct val="80000"/>
              </a:lnSpc>
            </a:pPr>
            <a:r>
              <a:rPr lang="es-ES" b="0">
                <a:solidFill>
                  <a:schemeClr val="tx1"/>
                </a:solidFill>
              </a:rPr>
              <a:t>enciende</a:t>
            </a:r>
            <a:r>
              <a:rPr lang="es-ES" b="0" baseline="0">
                <a:solidFill>
                  <a:schemeClr val="tx1"/>
                </a:solidFill>
              </a:rPr>
              <a:t> tu </a:t>
            </a:r>
            <a:r>
              <a:rPr lang="es-ES" b="1" baseline="0">
                <a:solidFill>
                  <a:schemeClr val="tx1"/>
                </a:solidFill>
              </a:rPr>
              <a:t>cámara</a:t>
            </a:r>
            <a:endParaRPr lang="es-CO" b="1">
              <a:solidFill>
                <a:schemeClr val="tx1"/>
              </a:solidFill>
            </a:endParaRPr>
          </a:p>
        </p:txBody>
      </p:sp>
      <p:sp>
        <p:nvSpPr>
          <p:cNvPr id="19" name="CuadroTexto 18"/>
          <p:cNvSpPr txBox="1"/>
          <p:nvPr userDrawn="1"/>
        </p:nvSpPr>
        <p:spPr>
          <a:xfrm>
            <a:off x="9965858" y="1541206"/>
            <a:ext cx="172811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80000"/>
              </a:lnSpc>
            </a:pPr>
            <a:r>
              <a:rPr lang="es-ES" b="0">
                <a:solidFill>
                  <a:schemeClr val="tx1"/>
                </a:solidFill>
              </a:rPr>
              <a:t>Aplica los protocolos de </a:t>
            </a:r>
            <a:r>
              <a:rPr lang="es-ES" b="1">
                <a:solidFill>
                  <a:schemeClr val="tx1"/>
                </a:solidFill>
              </a:rPr>
              <a:t>bioseguridad</a:t>
            </a:r>
            <a:endParaRPr lang="es-CO" b="1">
              <a:solidFill>
                <a:schemeClr val="tx1"/>
              </a:solidFill>
            </a:endParaRPr>
          </a:p>
        </p:txBody>
      </p:sp>
      <p:sp>
        <p:nvSpPr>
          <p:cNvPr id="20" name="CuadroTexto 19"/>
          <p:cNvSpPr txBox="1"/>
          <p:nvPr userDrawn="1"/>
        </p:nvSpPr>
        <p:spPr>
          <a:xfrm>
            <a:off x="6132024" y="4797642"/>
            <a:ext cx="25350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80000"/>
              </a:lnSpc>
            </a:pPr>
            <a:r>
              <a:rPr lang="es-ES" b="0">
                <a:solidFill>
                  <a:schemeClr val="tx1"/>
                </a:solidFill>
              </a:rPr>
              <a:t>Evita</a:t>
            </a:r>
            <a:r>
              <a:rPr lang="es-ES" b="0" baseline="0">
                <a:solidFill>
                  <a:schemeClr val="tx1"/>
                </a:solidFill>
              </a:rPr>
              <a:t> el uso del </a:t>
            </a:r>
            <a:r>
              <a:rPr lang="es-ES" b="0">
                <a:solidFill>
                  <a:schemeClr val="tx1"/>
                </a:solidFill>
              </a:rPr>
              <a:t> celular durante la reunión </a:t>
            </a:r>
          </a:p>
          <a:p>
            <a:pPr algn="l">
              <a:lnSpc>
                <a:spcPct val="80000"/>
              </a:lnSpc>
            </a:pPr>
            <a:r>
              <a:rPr lang="es-ES" sz="1400" b="1">
                <a:solidFill>
                  <a:schemeClr val="tx1"/>
                </a:solidFill>
              </a:rPr>
              <a:t>(tenerlos en modo silencio)</a:t>
            </a:r>
            <a:endParaRPr lang="es-CO" sz="1800" b="1">
              <a:solidFill>
                <a:schemeClr val="tx1"/>
              </a:solidFill>
            </a:endParaRPr>
          </a:p>
        </p:txBody>
      </p:sp>
      <p:sp>
        <p:nvSpPr>
          <p:cNvPr id="21" name="CuadroTexto 20"/>
          <p:cNvSpPr txBox="1"/>
          <p:nvPr userDrawn="1"/>
        </p:nvSpPr>
        <p:spPr>
          <a:xfrm>
            <a:off x="9610873" y="3124171"/>
            <a:ext cx="2438088" cy="9294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80000"/>
              </a:lnSpc>
            </a:pPr>
            <a:r>
              <a:rPr lang="es-ES" b="0">
                <a:solidFill>
                  <a:schemeClr val="tx1"/>
                </a:solidFill>
              </a:rPr>
              <a:t>Cada hora y </a:t>
            </a:r>
          </a:p>
          <a:p>
            <a:pPr algn="l">
              <a:lnSpc>
                <a:spcPct val="80000"/>
              </a:lnSpc>
            </a:pPr>
            <a:r>
              <a:rPr lang="es-ES" b="0">
                <a:solidFill>
                  <a:schemeClr val="tx1"/>
                </a:solidFill>
              </a:rPr>
              <a:t>media receso por </a:t>
            </a:r>
          </a:p>
          <a:p>
            <a:pPr algn="l">
              <a:lnSpc>
                <a:spcPct val="80000"/>
              </a:lnSpc>
            </a:pPr>
            <a:r>
              <a:rPr lang="es-ES" b="1">
                <a:solidFill>
                  <a:schemeClr val="tx1"/>
                </a:solidFill>
              </a:rPr>
              <a:t>10 minutos</a:t>
            </a:r>
            <a:endParaRPr lang="es-CO" sz="1800" b="1">
              <a:solidFill>
                <a:schemeClr val="tx1"/>
              </a:solidFill>
            </a:endParaRPr>
          </a:p>
          <a:p>
            <a:pPr algn="l">
              <a:lnSpc>
                <a:spcPct val="80000"/>
              </a:lnSpc>
            </a:pPr>
            <a:r>
              <a:rPr lang="es-ES" sz="1400" b="1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(Realiza una pausa activa)</a:t>
            </a:r>
          </a:p>
        </p:txBody>
      </p:sp>
      <p:sp>
        <p:nvSpPr>
          <p:cNvPr id="22" name="CuadroTexto 21"/>
          <p:cNvSpPr txBox="1"/>
          <p:nvPr userDrawn="1"/>
        </p:nvSpPr>
        <p:spPr>
          <a:xfrm>
            <a:off x="806095" y="820577"/>
            <a:ext cx="6786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/>
              <a:t>para desarrollar tu reunión de TEAMS</a:t>
            </a:r>
            <a:endParaRPr lang="es-CO"/>
          </a:p>
        </p:txBody>
      </p:sp>
      <p:sp>
        <p:nvSpPr>
          <p:cNvPr id="28" name="Marcador de fecha 27">
            <a:extLst>
              <a:ext uri="{FF2B5EF4-FFF2-40B4-BE49-F238E27FC236}">
                <a16:creationId xmlns:a16="http://schemas.microsoft.com/office/drawing/2014/main" id="{16EFA61F-4761-489F-9C50-5358FF6047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138CB-41E9-A043-87CE-A42AD40D50B2}" type="datetime1">
              <a:rPr lang="es-CO" smtClean="0"/>
              <a:pPr/>
              <a:t>22/10/2023</a:t>
            </a:fld>
            <a:endParaRPr lang="es-ES_tradnl"/>
          </a:p>
        </p:txBody>
      </p:sp>
      <p:sp>
        <p:nvSpPr>
          <p:cNvPr id="29" name="Marcador de pie de página 28">
            <a:extLst>
              <a:ext uri="{FF2B5EF4-FFF2-40B4-BE49-F238E27FC236}">
                <a16:creationId xmlns:a16="http://schemas.microsoft.com/office/drawing/2014/main" id="{520E00D7-F03E-4436-8E28-9CD0E9E54D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_tradnl"/>
              <a:t>ESSA / Titulo de la presentación / Tema de diapositiva</a:t>
            </a:r>
          </a:p>
        </p:txBody>
      </p:sp>
      <p:sp>
        <p:nvSpPr>
          <p:cNvPr id="30" name="Marcador de número de diapositiva 29">
            <a:extLst>
              <a:ext uri="{FF2B5EF4-FFF2-40B4-BE49-F238E27FC236}">
                <a16:creationId xmlns:a16="http://schemas.microsoft.com/office/drawing/2014/main" id="{162F913F-4EEC-43FA-B9DA-AB331A5ADD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54CB4-8CC2-9244-98D3-E91A08C7F0E1}" type="slidenum">
              <a:rPr lang="es-ES_tradnl" smtClean="0"/>
              <a:pPr/>
              <a:t>‹Nº›</a:t>
            </a:fld>
            <a:endParaRPr lang="es-ES_tradnl"/>
          </a:p>
        </p:txBody>
      </p:sp>
      <p:pic>
        <p:nvPicPr>
          <p:cNvPr id="31" name="Imagen 30">
            <a:extLst>
              <a:ext uri="{FF2B5EF4-FFF2-40B4-BE49-F238E27FC236}">
                <a16:creationId xmlns:a16="http://schemas.microsoft.com/office/drawing/2014/main" id="{E5E7529B-2556-406D-8AF8-837DCA8AC7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9" t="57355" r="89481" b="27288"/>
          <a:stretch/>
        </p:blipFill>
        <p:spPr>
          <a:xfrm>
            <a:off x="997966" y="1445450"/>
            <a:ext cx="1061728" cy="1179763"/>
          </a:xfrm>
          <a:prstGeom prst="rect">
            <a:avLst/>
          </a:prstGeom>
        </p:spPr>
      </p:pic>
      <p:pic>
        <p:nvPicPr>
          <p:cNvPr id="32" name="Imagen 31">
            <a:extLst>
              <a:ext uri="{FF2B5EF4-FFF2-40B4-BE49-F238E27FC236}">
                <a16:creationId xmlns:a16="http://schemas.microsoft.com/office/drawing/2014/main" id="{D8238043-736A-4CD0-AA62-37A61DDAAE8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3" t="25962" r="89927" b="58681"/>
          <a:stretch/>
        </p:blipFill>
        <p:spPr>
          <a:xfrm>
            <a:off x="953324" y="3187930"/>
            <a:ext cx="1004515" cy="1116190"/>
          </a:xfrm>
          <a:prstGeom prst="rect">
            <a:avLst/>
          </a:prstGeom>
        </p:spPr>
      </p:pic>
      <p:pic>
        <p:nvPicPr>
          <p:cNvPr id="33" name="Imagen 32">
            <a:extLst>
              <a:ext uri="{FF2B5EF4-FFF2-40B4-BE49-F238E27FC236}">
                <a16:creationId xmlns:a16="http://schemas.microsoft.com/office/drawing/2014/main" id="{9BFAEA97-BCC1-4CDB-A136-6931B57CECC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61" t="7345" r="72549" b="77298"/>
          <a:stretch/>
        </p:blipFill>
        <p:spPr>
          <a:xfrm>
            <a:off x="1055179" y="4554839"/>
            <a:ext cx="1004515" cy="1116190"/>
          </a:xfrm>
          <a:prstGeom prst="rect">
            <a:avLst/>
          </a:prstGeom>
        </p:spPr>
      </p:pic>
      <p:pic>
        <p:nvPicPr>
          <p:cNvPr id="34" name="Imagen 33">
            <a:extLst>
              <a:ext uri="{FF2B5EF4-FFF2-40B4-BE49-F238E27FC236}">
                <a16:creationId xmlns:a16="http://schemas.microsoft.com/office/drawing/2014/main" id="{6C1457C3-E261-4DD3-8565-AF7C63EE873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74" t="7306" r="81036" b="77337"/>
          <a:stretch/>
        </p:blipFill>
        <p:spPr>
          <a:xfrm>
            <a:off x="5023357" y="1536227"/>
            <a:ext cx="1004515" cy="1116190"/>
          </a:xfrm>
          <a:prstGeom prst="rect">
            <a:avLst/>
          </a:prstGeom>
        </p:spPr>
      </p:pic>
      <p:pic>
        <p:nvPicPr>
          <p:cNvPr id="35" name="Imagen 34">
            <a:extLst>
              <a:ext uri="{FF2B5EF4-FFF2-40B4-BE49-F238E27FC236}">
                <a16:creationId xmlns:a16="http://schemas.microsoft.com/office/drawing/2014/main" id="{E0695F42-BD5E-4B9A-89BD-92945A37B4E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790" t="59468" r="12620" b="25175"/>
          <a:stretch/>
        </p:blipFill>
        <p:spPr>
          <a:xfrm>
            <a:off x="5023357" y="3114152"/>
            <a:ext cx="1004515" cy="1116190"/>
          </a:xfrm>
          <a:prstGeom prst="rect">
            <a:avLst/>
          </a:prstGeom>
        </p:spPr>
      </p:pic>
      <p:pic>
        <p:nvPicPr>
          <p:cNvPr id="36" name="Imagen 35">
            <a:extLst>
              <a:ext uri="{FF2B5EF4-FFF2-40B4-BE49-F238E27FC236}">
                <a16:creationId xmlns:a16="http://schemas.microsoft.com/office/drawing/2014/main" id="{B1F61D3D-628E-4214-A726-E477C0D96D7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060" t="77869" r="4350" b="6774"/>
          <a:stretch/>
        </p:blipFill>
        <p:spPr>
          <a:xfrm>
            <a:off x="5023357" y="4519429"/>
            <a:ext cx="1004515" cy="1116190"/>
          </a:xfrm>
          <a:prstGeom prst="rect">
            <a:avLst/>
          </a:prstGeom>
        </p:spPr>
      </p:pic>
      <p:pic>
        <p:nvPicPr>
          <p:cNvPr id="37" name="Imagen 36">
            <a:extLst>
              <a:ext uri="{FF2B5EF4-FFF2-40B4-BE49-F238E27FC236}">
                <a16:creationId xmlns:a16="http://schemas.microsoft.com/office/drawing/2014/main" id="{C69E06E8-E00E-49F1-9220-15DC951D9FE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91" t="42659" r="72919" b="41984"/>
          <a:stretch/>
        </p:blipFill>
        <p:spPr>
          <a:xfrm>
            <a:off x="8453360" y="1212867"/>
            <a:ext cx="1248473" cy="1387270"/>
          </a:xfrm>
          <a:prstGeom prst="rect">
            <a:avLst/>
          </a:prstGeom>
        </p:spPr>
      </p:pic>
      <p:pic>
        <p:nvPicPr>
          <p:cNvPr id="38" name="Imagen 37">
            <a:extLst>
              <a:ext uri="{FF2B5EF4-FFF2-40B4-BE49-F238E27FC236}">
                <a16:creationId xmlns:a16="http://schemas.microsoft.com/office/drawing/2014/main" id="{55102611-7F36-4DD2-8A49-3458156D916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5" t="42507" r="90005" b="42136"/>
          <a:stretch/>
        </p:blipFill>
        <p:spPr>
          <a:xfrm>
            <a:off x="8467818" y="2811692"/>
            <a:ext cx="1248473" cy="1387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109912"/>
      </p:ext>
    </p:extLst>
  </p:cSld>
  <p:clrMapOvr>
    <a:masterClrMapping/>
  </p:clrMapOvr>
  <p:transition spd="slow">
    <p:wip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n 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93E69CE3-FDCC-4796-8CB9-814D3AC6243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214997" y="830141"/>
            <a:ext cx="358317" cy="3078876"/>
          </a:xfrm>
          <a:prstGeom prst="rect">
            <a:avLst/>
          </a:prstGeom>
        </p:spPr>
      </p:pic>
      <p:sp>
        <p:nvSpPr>
          <p:cNvPr id="13" name="Marcador de imagen 12"/>
          <p:cNvSpPr>
            <a:spLocks noGrp="1"/>
          </p:cNvSpPr>
          <p:nvPr>
            <p:ph type="pic" sz="quarter" idx="13" hasCustomPrompt="1"/>
          </p:nvPr>
        </p:nvSpPr>
        <p:spPr>
          <a:xfrm>
            <a:off x="10394156" y="-10628"/>
            <a:ext cx="1806644" cy="6066160"/>
          </a:xfrm>
          <a:custGeom>
            <a:avLst/>
            <a:gdLst>
              <a:gd name="connsiteX0" fmla="*/ 0 w 3595688"/>
              <a:gd name="connsiteY0" fmla="*/ 1797844 h 7676513"/>
              <a:gd name="connsiteX1" fmla="*/ 1797844 w 3595688"/>
              <a:gd name="connsiteY1" fmla="*/ 0 h 7676513"/>
              <a:gd name="connsiteX2" fmla="*/ 1797844 w 3595688"/>
              <a:gd name="connsiteY2" fmla="*/ 0 h 7676513"/>
              <a:gd name="connsiteX3" fmla="*/ 3595688 w 3595688"/>
              <a:gd name="connsiteY3" fmla="*/ 1797844 h 7676513"/>
              <a:gd name="connsiteX4" fmla="*/ 3595688 w 3595688"/>
              <a:gd name="connsiteY4" fmla="*/ 5878669 h 7676513"/>
              <a:gd name="connsiteX5" fmla="*/ 1797844 w 3595688"/>
              <a:gd name="connsiteY5" fmla="*/ 7676513 h 7676513"/>
              <a:gd name="connsiteX6" fmla="*/ 1797844 w 3595688"/>
              <a:gd name="connsiteY6" fmla="*/ 7676513 h 7676513"/>
              <a:gd name="connsiteX7" fmla="*/ 0 w 3595688"/>
              <a:gd name="connsiteY7" fmla="*/ 5878669 h 7676513"/>
              <a:gd name="connsiteX8" fmla="*/ 0 w 3595688"/>
              <a:gd name="connsiteY8" fmla="*/ 1797844 h 7676513"/>
              <a:gd name="connsiteX0" fmla="*/ 0 w 3595688"/>
              <a:gd name="connsiteY0" fmla="*/ 1797844 h 7676513"/>
              <a:gd name="connsiteX1" fmla="*/ 1797844 w 3595688"/>
              <a:gd name="connsiteY1" fmla="*/ 0 h 7676513"/>
              <a:gd name="connsiteX2" fmla="*/ 3595688 w 3595688"/>
              <a:gd name="connsiteY2" fmla="*/ 1797844 h 7676513"/>
              <a:gd name="connsiteX3" fmla="*/ 3595688 w 3595688"/>
              <a:gd name="connsiteY3" fmla="*/ 5878669 h 7676513"/>
              <a:gd name="connsiteX4" fmla="*/ 1797844 w 3595688"/>
              <a:gd name="connsiteY4" fmla="*/ 7676513 h 7676513"/>
              <a:gd name="connsiteX5" fmla="*/ 1797844 w 3595688"/>
              <a:gd name="connsiteY5" fmla="*/ 7676513 h 7676513"/>
              <a:gd name="connsiteX6" fmla="*/ 0 w 3595688"/>
              <a:gd name="connsiteY6" fmla="*/ 5878669 h 7676513"/>
              <a:gd name="connsiteX7" fmla="*/ 0 w 3595688"/>
              <a:gd name="connsiteY7" fmla="*/ 1797844 h 7676513"/>
              <a:gd name="connsiteX0" fmla="*/ 0 w 3595688"/>
              <a:gd name="connsiteY0" fmla="*/ 510103 h 6388772"/>
              <a:gd name="connsiteX1" fmla="*/ 3595688 w 3595688"/>
              <a:gd name="connsiteY1" fmla="*/ 510103 h 6388772"/>
              <a:gd name="connsiteX2" fmla="*/ 3595688 w 3595688"/>
              <a:gd name="connsiteY2" fmla="*/ 4590928 h 6388772"/>
              <a:gd name="connsiteX3" fmla="*/ 1797844 w 3595688"/>
              <a:gd name="connsiteY3" fmla="*/ 6388772 h 6388772"/>
              <a:gd name="connsiteX4" fmla="*/ 1797844 w 3595688"/>
              <a:gd name="connsiteY4" fmla="*/ 6388772 h 6388772"/>
              <a:gd name="connsiteX5" fmla="*/ 0 w 3595688"/>
              <a:gd name="connsiteY5" fmla="*/ 4590928 h 6388772"/>
              <a:gd name="connsiteX6" fmla="*/ 0 w 3595688"/>
              <a:gd name="connsiteY6" fmla="*/ 510103 h 6388772"/>
              <a:gd name="connsiteX0" fmla="*/ 0 w 3595688"/>
              <a:gd name="connsiteY0" fmla="*/ 302284 h 6180953"/>
              <a:gd name="connsiteX1" fmla="*/ 3595688 w 3595688"/>
              <a:gd name="connsiteY1" fmla="*/ 302284 h 6180953"/>
              <a:gd name="connsiteX2" fmla="*/ 3595688 w 3595688"/>
              <a:gd name="connsiteY2" fmla="*/ 4383109 h 6180953"/>
              <a:gd name="connsiteX3" fmla="*/ 1797844 w 3595688"/>
              <a:gd name="connsiteY3" fmla="*/ 6180953 h 6180953"/>
              <a:gd name="connsiteX4" fmla="*/ 1797844 w 3595688"/>
              <a:gd name="connsiteY4" fmla="*/ 6180953 h 6180953"/>
              <a:gd name="connsiteX5" fmla="*/ 0 w 3595688"/>
              <a:gd name="connsiteY5" fmla="*/ 4383109 h 6180953"/>
              <a:gd name="connsiteX6" fmla="*/ 0 w 3595688"/>
              <a:gd name="connsiteY6" fmla="*/ 302284 h 6180953"/>
              <a:gd name="connsiteX0" fmla="*/ 0 w 3595688"/>
              <a:gd name="connsiteY0" fmla="*/ 0 h 5878669"/>
              <a:gd name="connsiteX1" fmla="*/ 3595688 w 3595688"/>
              <a:gd name="connsiteY1" fmla="*/ 0 h 5878669"/>
              <a:gd name="connsiteX2" fmla="*/ 3595688 w 3595688"/>
              <a:gd name="connsiteY2" fmla="*/ 4080825 h 5878669"/>
              <a:gd name="connsiteX3" fmla="*/ 1797844 w 3595688"/>
              <a:gd name="connsiteY3" fmla="*/ 5878669 h 5878669"/>
              <a:gd name="connsiteX4" fmla="*/ 1797844 w 3595688"/>
              <a:gd name="connsiteY4" fmla="*/ 5878669 h 5878669"/>
              <a:gd name="connsiteX5" fmla="*/ 0 w 3595688"/>
              <a:gd name="connsiteY5" fmla="*/ 4080825 h 5878669"/>
              <a:gd name="connsiteX6" fmla="*/ 0 w 3595688"/>
              <a:gd name="connsiteY6" fmla="*/ 0 h 5878669"/>
              <a:gd name="connsiteX0" fmla="*/ 0 w 3595688"/>
              <a:gd name="connsiteY0" fmla="*/ 0 h 5878669"/>
              <a:gd name="connsiteX1" fmla="*/ 1819896 w 3595688"/>
              <a:gd name="connsiteY1" fmla="*/ 12871 h 5878669"/>
              <a:gd name="connsiteX2" fmla="*/ 3595688 w 3595688"/>
              <a:gd name="connsiteY2" fmla="*/ 4080825 h 5878669"/>
              <a:gd name="connsiteX3" fmla="*/ 1797844 w 3595688"/>
              <a:gd name="connsiteY3" fmla="*/ 5878669 h 5878669"/>
              <a:gd name="connsiteX4" fmla="*/ 1797844 w 3595688"/>
              <a:gd name="connsiteY4" fmla="*/ 5878669 h 5878669"/>
              <a:gd name="connsiteX5" fmla="*/ 0 w 3595688"/>
              <a:gd name="connsiteY5" fmla="*/ 4080825 h 5878669"/>
              <a:gd name="connsiteX6" fmla="*/ 0 w 3595688"/>
              <a:gd name="connsiteY6" fmla="*/ 0 h 5878669"/>
              <a:gd name="connsiteX0" fmla="*/ 0 w 1819896"/>
              <a:gd name="connsiteY0" fmla="*/ 0 h 5878669"/>
              <a:gd name="connsiteX1" fmla="*/ 1819896 w 1819896"/>
              <a:gd name="connsiteY1" fmla="*/ 12871 h 5878669"/>
              <a:gd name="connsiteX2" fmla="*/ 1797844 w 1819896"/>
              <a:gd name="connsiteY2" fmla="*/ 5878669 h 5878669"/>
              <a:gd name="connsiteX3" fmla="*/ 1797844 w 1819896"/>
              <a:gd name="connsiteY3" fmla="*/ 5878669 h 5878669"/>
              <a:gd name="connsiteX4" fmla="*/ 0 w 1819896"/>
              <a:gd name="connsiteY4" fmla="*/ 4080825 h 5878669"/>
              <a:gd name="connsiteX5" fmla="*/ 0 w 1819896"/>
              <a:gd name="connsiteY5" fmla="*/ 0 h 5878669"/>
              <a:gd name="connsiteX0" fmla="*/ 0 w 1819896"/>
              <a:gd name="connsiteY0" fmla="*/ 0 h 5878669"/>
              <a:gd name="connsiteX1" fmla="*/ 1819896 w 1819896"/>
              <a:gd name="connsiteY1" fmla="*/ 12871 h 5878669"/>
              <a:gd name="connsiteX2" fmla="*/ 1797844 w 1819896"/>
              <a:gd name="connsiteY2" fmla="*/ 5878669 h 5878669"/>
              <a:gd name="connsiteX3" fmla="*/ 1797844 w 1819896"/>
              <a:gd name="connsiteY3" fmla="*/ 5878669 h 5878669"/>
              <a:gd name="connsiteX4" fmla="*/ 0 w 1819896"/>
              <a:gd name="connsiteY4" fmla="*/ 4080825 h 5878669"/>
              <a:gd name="connsiteX5" fmla="*/ 0 w 1819896"/>
              <a:gd name="connsiteY5" fmla="*/ 0 h 5878669"/>
              <a:gd name="connsiteX0" fmla="*/ 0 w 1806644"/>
              <a:gd name="connsiteY0" fmla="*/ 12871 h 5891540"/>
              <a:gd name="connsiteX1" fmla="*/ 1806644 w 1806644"/>
              <a:gd name="connsiteY1" fmla="*/ 0 h 5891540"/>
              <a:gd name="connsiteX2" fmla="*/ 1797844 w 1806644"/>
              <a:gd name="connsiteY2" fmla="*/ 5891540 h 5891540"/>
              <a:gd name="connsiteX3" fmla="*/ 1797844 w 1806644"/>
              <a:gd name="connsiteY3" fmla="*/ 5891540 h 5891540"/>
              <a:gd name="connsiteX4" fmla="*/ 0 w 1806644"/>
              <a:gd name="connsiteY4" fmla="*/ 4093696 h 5891540"/>
              <a:gd name="connsiteX5" fmla="*/ 0 w 1806644"/>
              <a:gd name="connsiteY5" fmla="*/ 12871 h 5891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06644" h="5891540">
                <a:moveTo>
                  <a:pt x="0" y="12871"/>
                </a:moveTo>
                <a:lnTo>
                  <a:pt x="1806644" y="0"/>
                </a:lnTo>
                <a:cubicBezTo>
                  <a:pt x="1799293" y="1955266"/>
                  <a:pt x="1805195" y="3936274"/>
                  <a:pt x="1797844" y="5891540"/>
                </a:cubicBezTo>
                <a:lnTo>
                  <a:pt x="1797844" y="5891540"/>
                </a:lnTo>
                <a:cubicBezTo>
                  <a:pt x="804922" y="5891540"/>
                  <a:pt x="0" y="5086618"/>
                  <a:pt x="0" y="4093696"/>
                </a:cubicBezTo>
                <a:lnTo>
                  <a:pt x="0" y="12871"/>
                </a:lnTo>
                <a:close/>
              </a:path>
            </a:pathLst>
          </a:custGeom>
        </p:spPr>
        <p:txBody>
          <a:bodyPr lIns="0" tIns="1440000" rIns="360000" bIns="46800" anchor="ctr" anchorCtr="0">
            <a:normAutofit/>
          </a:bodyPr>
          <a:lstStyle>
            <a:lvl1pPr algn="l">
              <a:defRPr sz="1800"/>
            </a:lvl1pPr>
          </a:lstStyle>
          <a:p>
            <a:r>
              <a:rPr lang="es-ES_tradnl"/>
              <a:t>Arrastre la imagen al marcador de posición o haga clic en el icono para agregarla.</a:t>
            </a:r>
          </a:p>
        </p:txBody>
      </p:sp>
      <p:sp>
        <p:nvSpPr>
          <p:cNvPr id="21" name="Título 1"/>
          <p:cNvSpPr>
            <a:spLocks noGrp="1"/>
          </p:cNvSpPr>
          <p:nvPr>
            <p:ph type="title"/>
          </p:nvPr>
        </p:nvSpPr>
        <p:spPr>
          <a:xfrm>
            <a:off x="918934" y="909079"/>
            <a:ext cx="8842664" cy="1325563"/>
          </a:xfrm>
        </p:spPr>
        <p:txBody>
          <a:bodyPr/>
          <a:lstStyle/>
          <a:p>
            <a:r>
              <a:rPr lang="es-ES_tradnl"/>
              <a:t>Clic para editar título</a:t>
            </a:r>
          </a:p>
        </p:txBody>
      </p:sp>
      <p:sp>
        <p:nvSpPr>
          <p:cNvPr id="22" name="Marcador de contenido 2"/>
          <p:cNvSpPr>
            <a:spLocks noGrp="1"/>
          </p:cNvSpPr>
          <p:nvPr>
            <p:ph idx="1"/>
          </p:nvPr>
        </p:nvSpPr>
        <p:spPr>
          <a:xfrm>
            <a:off x="918934" y="2369579"/>
            <a:ext cx="8842664" cy="3323150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0DC0DB7-E8F8-4F73-A4FF-CD70665B65B6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42138CB-41E9-A043-87CE-A42AD40D50B2}" type="datetime1">
              <a:rPr lang="es-CO" smtClean="0"/>
              <a:pPr/>
              <a:t>22/10/2023</a:t>
            </a:fld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CDD9E5A-DD34-4D50-AF62-02145AF71A00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F154CB4-8CC2-9244-98D3-E91A08C7F0E1}" type="slidenum">
              <a:rPr lang="es-ES_tradnl" smtClean="0"/>
              <a:pPr/>
              <a:t>‹Nº›</a:t>
            </a:fld>
            <a:endParaRPr lang="es-ES_tradnl"/>
          </a:p>
        </p:txBody>
      </p:sp>
      <p:sp>
        <p:nvSpPr>
          <p:cNvPr id="15" name="Marcador de pie de página 2">
            <a:extLst>
              <a:ext uri="{FF2B5EF4-FFF2-40B4-BE49-F238E27FC236}">
                <a16:creationId xmlns:a16="http://schemas.microsoft.com/office/drawing/2014/main" id="{60DFC174-4E35-4885-94D0-40022809AD56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>
          <a:xfrm>
            <a:off x="1261834" y="234619"/>
            <a:ext cx="4114800" cy="365125"/>
          </a:xfrm>
        </p:spPr>
        <p:txBody>
          <a:bodyPr/>
          <a:lstStyle/>
          <a:p>
            <a:r>
              <a:rPr lang="es-ES_tradnl"/>
              <a:t>ESSA / Titulo de la presentación / Tema de diapositiva</a:t>
            </a:r>
          </a:p>
        </p:txBody>
      </p:sp>
    </p:spTree>
  </p:cSld>
  <p:clrMapOvr>
    <a:masterClrMapping/>
  </p:clrMapOvr>
  <p:transition spd="slow">
    <p:wip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n Der circ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F659EC85-3880-4DE5-8A14-DFFC2396EC8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flipH="1">
            <a:off x="9788951" y="-13252"/>
            <a:ext cx="2403050" cy="6858000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BDB326DC-56FE-48AE-9A43-FFC2E135D7E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6200000">
            <a:off x="8240730" y="2240469"/>
            <a:ext cx="3481759" cy="3465602"/>
          </a:xfrm>
          <a:prstGeom prst="rect">
            <a:avLst/>
          </a:prstGeom>
        </p:spPr>
      </p:pic>
      <p:sp>
        <p:nvSpPr>
          <p:cNvPr id="13" name="Marcador de imagen 12"/>
          <p:cNvSpPr>
            <a:spLocks noGrp="1"/>
          </p:cNvSpPr>
          <p:nvPr>
            <p:ph type="pic" sz="quarter" idx="13" hasCustomPrompt="1"/>
          </p:nvPr>
        </p:nvSpPr>
        <p:spPr>
          <a:xfrm>
            <a:off x="9054214" y="-13252"/>
            <a:ext cx="2598354" cy="4596804"/>
          </a:xfrm>
          <a:custGeom>
            <a:avLst/>
            <a:gdLst>
              <a:gd name="connsiteX0" fmla="*/ 0 w 2598354"/>
              <a:gd name="connsiteY0" fmla="*/ 1299177 h 5680626"/>
              <a:gd name="connsiteX1" fmla="*/ 1299177 w 2598354"/>
              <a:gd name="connsiteY1" fmla="*/ 0 h 5680626"/>
              <a:gd name="connsiteX2" fmla="*/ 1299177 w 2598354"/>
              <a:gd name="connsiteY2" fmla="*/ 0 h 5680626"/>
              <a:gd name="connsiteX3" fmla="*/ 2598354 w 2598354"/>
              <a:gd name="connsiteY3" fmla="*/ 1299177 h 5680626"/>
              <a:gd name="connsiteX4" fmla="*/ 2598354 w 2598354"/>
              <a:gd name="connsiteY4" fmla="*/ 4381449 h 5680626"/>
              <a:gd name="connsiteX5" fmla="*/ 1299177 w 2598354"/>
              <a:gd name="connsiteY5" fmla="*/ 5680626 h 5680626"/>
              <a:gd name="connsiteX6" fmla="*/ 1299177 w 2598354"/>
              <a:gd name="connsiteY6" fmla="*/ 5680626 h 5680626"/>
              <a:gd name="connsiteX7" fmla="*/ 0 w 2598354"/>
              <a:gd name="connsiteY7" fmla="*/ 4381449 h 5680626"/>
              <a:gd name="connsiteX8" fmla="*/ 0 w 2598354"/>
              <a:gd name="connsiteY8" fmla="*/ 1299177 h 5680626"/>
              <a:gd name="connsiteX0" fmla="*/ 0 w 2598354"/>
              <a:gd name="connsiteY0" fmla="*/ 1299177 h 5680626"/>
              <a:gd name="connsiteX1" fmla="*/ 1299177 w 2598354"/>
              <a:gd name="connsiteY1" fmla="*/ 0 h 5680626"/>
              <a:gd name="connsiteX2" fmla="*/ 2598354 w 2598354"/>
              <a:gd name="connsiteY2" fmla="*/ 1299177 h 5680626"/>
              <a:gd name="connsiteX3" fmla="*/ 2598354 w 2598354"/>
              <a:gd name="connsiteY3" fmla="*/ 4381449 h 5680626"/>
              <a:gd name="connsiteX4" fmla="*/ 1299177 w 2598354"/>
              <a:gd name="connsiteY4" fmla="*/ 5680626 h 5680626"/>
              <a:gd name="connsiteX5" fmla="*/ 1299177 w 2598354"/>
              <a:gd name="connsiteY5" fmla="*/ 5680626 h 5680626"/>
              <a:gd name="connsiteX6" fmla="*/ 0 w 2598354"/>
              <a:gd name="connsiteY6" fmla="*/ 4381449 h 5680626"/>
              <a:gd name="connsiteX7" fmla="*/ 0 w 2598354"/>
              <a:gd name="connsiteY7" fmla="*/ 1299177 h 5680626"/>
              <a:gd name="connsiteX0" fmla="*/ 0 w 2598354"/>
              <a:gd name="connsiteY0" fmla="*/ 385284 h 4766733"/>
              <a:gd name="connsiteX1" fmla="*/ 2598354 w 2598354"/>
              <a:gd name="connsiteY1" fmla="*/ 385284 h 4766733"/>
              <a:gd name="connsiteX2" fmla="*/ 2598354 w 2598354"/>
              <a:gd name="connsiteY2" fmla="*/ 3467556 h 4766733"/>
              <a:gd name="connsiteX3" fmla="*/ 1299177 w 2598354"/>
              <a:gd name="connsiteY3" fmla="*/ 4766733 h 4766733"/>
              <a:gd name="connsiteX4" fmla="*/ 1299177 w 2598354"/>
              <a:gd name="connsiteY4" fmla="*/ 4766733 h 4766733"/>
              <a:gd name="connsiteX5" fmla="*/ 0 w 2598354"/>
              <a:gd name="connsiteY5" fmla="*/ 3467556 h 4766733"/>
              <a:gd name="connsiteX6" fmla="*/ 0 w 2598354"/>
              <a:gd name="connsiteY6" fmla="*/ 385284 h 4766733"/>
              <a:gd name="connsiteX0" fmla="*/ 0 w 2598354"/>
              <a:gd name="connsiteY0" fmla="*/ 385284 h 4766733"/>
              <a:gd name="connsiteX1" fmla="*/ 2598354 w 2598354"/>
              <a:gd name="connsiteY1" fmla="*/ 385284 h 4766733"/>
              <a:gd name="connsiteX2" fmla="*/ 2598354 w 2598354"/>
              <a:gd name="connsiteY2" fmla="*/ 3467556 h 4766733"/>
              <a:gd name="connsiteX3" fmla="*/ 1299177 w 2598354"/>
              <a:gd name="connsiteY3" fmla="*/ 4766733 h 4766733"/>
              <a:gd name="connsiteX4" fmla="*/ 1299177 w 2598354"/>
              <a:gd name="connsiteY4" fmla="*/ 4766733 h 4766733"/>
              <a:gd name="connsiteX5" fmla="*/ 0 w 2598354"/>
              <a:gd name="connsiteY5" fmla="*/ 3467556 h 4766733"/>
              <a:gd name="connsiteX6" fmla="*/ 0 w 2598354"/>
              <a:gd name="connsiteY6" fmla="*/ 385284 h 4766733"/>
              <a:gd name="connsiteX0" fmla="*/ 0 w 2598354"/>
              <a:gd name="connsiteY0" fmla="*/ 413233 h 4740894"/>
              <a:gd name="connsiteX1" fmla="*/ 2598354 w 2598354"/>
              <a:gd name="connsiteY1" fmla="*/ 359445 h 4740894"/>
              <a:gd name="connsiteX2" fmla="*/ 2598354 w 2598354"/>
              <a:gd name="connsiteY2" fmla="*/ 3441717 h 4740894"/>
              <a:gd name="connsiteX3" fmla="*/ 1299177 w 2598354"/>
              <a:gd name="connsiteY3" fmla="*/ 4740894 h 4740894"/>
              <a:gd name="connsiteX4" fmla="*/ 1299177 w 2598354"/>
              <a:gd name="connsiteY4" fmla="*/ 4740894 h 4740894"/>
              <a:gd name="connsiteX5" fmla="*/ 0 w 2598354"/>
              <a:gd name="connsiteY5" fmla="*/ 3441717 h 4740894"/>
              <a:gd name="connsiteX6" fmla="*/ 0 w 2598354"/>
              <a:gd name="connsiteY6" fmla="*/ 413233 h 4740894"/>
              <a:gd name="connsiteX0" fmla="*/ 0 w 2598354"/>
              <a:gd name="connsiteY0" fmla="*/ 274447 h 4602108"/>
              <a:gd name="connsiteX1" fmla="*/ 2598354 w 2598354"/>
              <a:gd name="connsiteY1" fmla="*/ 220659 h 4602108"/>
              <a:gd name="connsiteX2" fmla="*/ 2598354 w 2598354"/>
              <a:gd name="connsiteY2" fmla="*/ 3302931 h 4602108"/>
              <a:gd name="connsiteX3" fmla="*/ 1299177 w 2598354"/>
              <a:gd name="connsiteY3" fmla="*/ 4602108 h 4602108"/>
              <a:gd name="connsiteX4" fmla="*/ 1299177 w 2598354"/>
              <a:gd name="connsiteY4" fmla="*/ 4602108 h 4602108"/>
              <a:gd name="connsiteX5" fmla="*/ 0 w 2598354"/>
              <a:gd name="connsiteY5" fmla="*/ 3302931 h 4602108"/>
              <a:gd name="connsiteX6" fmla="*/ 0 w 2598354"/>
              <a:gd name="connsiteY6" fmla="*/ 274447 h 4602108"/>
              <a:gd name="connsiteX0" fmla="*/ 0 w 2598354"/>
              <a:gd name="connsiteY0" fmla="*/ 53788 h 4381449"/>
              <a:gd name="connsiteX1" fmla="*/ 2598354 w 2598354"/>
              <a:gd name="connsiteY1" fmla="*/ 0 h 4381449"/>
              <a:gd name="connsiteX2" fmla="*/ 2598354 w 2598354"/>
              <a:gd name="connsiteY2" fmla="*/ 3082272 h 4381449"/>
              <a:gd name="connsiteX3" fmla="*/ 1299177 w 2598354"/>
              <a:gd name="connsiteY3" fmla="*/ 4381449 h 4381449"/>
              <a:gd name="connsiteX4" fmla="*/ 1299177 w 2598354"/>
              <a:gd name="connsiteY4" fmla="*/ 4381449 h 4381449"/>
              <a:gd name="connsiteX5" fmla="*/ 0 w 2598354"/>
              <a:gd name="connsiteY5" fmla="*/ 3082272 h 4381449"/>
              <a:gd name="connsiteX6" fmla="*/ 0 w 2598354"/>
              <a:gd name="connsiteY6" fmla="*/ 53788 h 4381449"/>
              <a:gd name="connsiteX0" fmla="*/ 0 w 2598354"/>
              <a:gd name="connsiteY0" fmla="*/ 2520 h 4381449"/>
              <a:gd name="connsiteX1" fmla="*/ 2598354 w 2598354"/>
              <a:gd name="connsiteY1" fmla="*/ 0 h 4381449"/>
              <a:gd name="connsiteX2" fmla="*/ 2598354 w 2598354"/>
              <a:gd name="connsiteY2" fmla="*/ 3082272 h 4381449"/>
              <a:gd name="connsiteX3" fmla="*/ 1299177 w 2598354"/>
              <a:gd name="connsiteY3" fmla="*/ 4381449 h 4381449"/>
              <a:gd name="connsiteX4" fmla="*/ 1299177 w 2598354"/>
              <a:gd name="connsiteY4" fmla="*/ 4381449 h 4381449"/>
              <a:gd name="connsiteX5" fmla="*/ 0 w 2598354"/>
              <a:gd name="connsiteY5" fmla="*/ 3082272 h 4381449"/>
              <a:gd name="connsiteX6" fmla="*/ 0 w 2598354"/>
              <a:gd name="connsiteY6" fmla="*/ 2520 h 4381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98354" h="4381449">
                <a:moveTo>
                  <a:pt x="0" y="2520"/>
                </a:moveTo>
                <a:lnTo>
                  <a:pt x="2598354" y="0"/>
                </a:lnTo>
                <a:lnTo>
                  <a:pt x="2598354" y="3082272"/>
                </a:lnTo>
                <a:cubicBezTo>
                  <a:pt x="2598354" y="3799788"/>
                  <a:pt x="2016693" y="4381449"/>
                  <a:pt x="1299177" y="4381449"/>
                </a:cubicBezTo>
                <a:lnTo>
                  <a:pt x="1299177" y="4381449"/>
                </a:lnTo>
                <a:cubicBezTo>
                  <a:pt x="581661" y="4381449"/>
                  <a:pt x="0" y="3799788"/>
                  <a:pt x="0" y="3082272"/>
                </a:cubicBezTo>
                <a:lnTo>
                  <a:pt x="0" y="2520"/>
                </a:lnTo>
                <a:close/>
              </a:path>
            </a:pathLst>
          </a:custGeom>
        </p:spPr>
        <p:txBody>
          <a:bodyPr tIns="720000" bIns="46800" anchor="ctr" anchorCtr="0"/>
          <a:lstStyle>
            <a:lvl1pPr>
              <a:defRPr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r>
              <a:rPr lang="es-ES_tradnl"/>
              <a:t>Arrastre la imagen al marcador de posición o haga clic en el icono para agregarla.</a:t>
            </a:r>
          </a:p>
        </p:txBody>
      </p:sp>
      <p:sp>
        <p:nvSpPr>
          <p:cNvPr id="21" name="Título 1"/>
          <p:cNvSpPr>
            <a:spLocks noGrp="1"/>
          </p:cNvSpPr>
          <p:nvPr>
            <p:ph type="title"/>
          </p:nvPr>
        </p:nvSpPr>
        <p:spPr>
          <a:xfrm>
            <a:off x="1250569" y="1250521"/>
            <a:ext cx="6546272" cy="509751"/>
          </a:xfrm>
        </p:spPr>
        <p:txBody>
          <a:bodyPr/>
          <a:lstStyle/>
          <a:p>
            <a:r>
              <a:rPr lang="es-ES_tradnl"/>
              <a:t>Clic para editar título</a:t>
            </a:r>
          </a:p>
        </p:txBody>
      </p:sp>
      <p:sp>
        <p:nvSpPr>
          <p:cNvPr id="22" name="Marcador de contenido 2"/>
          <p:cNvSpPr>
            <a:spLocks noGrp="1"/>
          </p:cNvSpPr>
          <p:nvPr>
            <p:ph idx="1"/>
          </p:nvPr>
        </p:nvSpPr>
        <p:spPr>
          <a:xfrm>
            <a:off x="1250569" y="2004078"/>
            <a:ext cx="6546272" cy="3336575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pic>
        <p:nvPicPr>
          <p:cNvPr id="15" name="Imagen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6762" y="3222201"/>
            <a:ext cx="148989" cy="2062924"/>
          </a:xfrm>
          <a:prstGeom prst="rect">
            <a:avLst/>
          </a:prstGeom>
        </p:spPr>
      </p:pic>
      <p:sp>
        <p:nvSpPr>
          <p:cNvPr id="6" name="Marcador de fecha 5">
            <a:extLst>
              <a:ext uri="{FF2B5EF4-FFF2-40B4-BE49-F238E27FC236}">
                <a16:creationId xmlns:a16="http://schemas.microsoft.com/office/drawing/2014/main" id="{1BE72F75-4D73-4C49-9A3A-E5FBCF37EB16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42138CB-41E9-A043-87CE-A42AD40D50B2}" type="datetime1">
              <a:rPr lang="es-CO" smtClean="0"/>
              <a:pPr/>
              <a:t>22/10/2023</a:t>
            </a:fld>
            <a:endParaRPr lang="es-ES_tradnl"/>
          </a:p>
        </p:txBody>
      </p:sp>
      <p:sp>
        <p:nvSpPr>
          <p:cNvPr id="8" name="Marcador de número de diapositiva 7">
            <a:extLst>
              <a:ext uri="{FF2B5EF4-FFF2-40B4-BE49-F238E27FC236}">
                <a16:creationId xmlns:a16="http://schemas.microsoft.com/office/drawing/2014/main" id="{72129B08-85F8-4FD7-964A-5B568DA5159D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F154CB4-8CC2-9244-98D3-E91A08C7F0E1}" type="slidenum">
              <a:rPr lang="es-ES_tradnl" smtClean="0"/>
              <a:pPr/>
              <a:t>‹Nº›</a:t>
            </a:fld>
            <a:endParaRPr lang="es-ES_tradnl"/>
          </a:p>
        </p:txBody>
      </p:sp>
      <p:sp>
        <p:nvSpPr>
          <p:cNvPr id="20" name="Marcador de pie de página 2">
            <a:extLst>
              <a:ext uri="{FF2B5EF4-FFF2-40B4-BE49-F238E27FC236}">
                <a16:creationId xmlns:a16="http://schemas.microsoft.com/office/drawing/2014/main" id="{B41F6C85-5470-4E91-9C1F-36A76BD90A15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>
          <a:xfrm>
            <a:off x="1261834" y="234619"/>
            <a:ext cx="4114800" cy="365125"/>
          </a:xfrm>
        </p:spPr>
        <p:txBody>
          <a:bodyPr/>
          <a:lstStyle/>
          <a:p>
            <a:r>
              <a:rPr lang="es-ES_tradnl"/>
              <a:t>ESSA / Titulo de la presentación / Tema de diapositiva</a:t>
            </a:r>
          </a:p>
        </p:txBody>
      </p:sp>
    </p:spTree>
  </p:cSld>
  <p:clrMapOvr>
    <a:masterClrMapping/>
  </p:clrMapOvr>
  <p:transition spd="slow">
    <p:wip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n der circ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6C8536F5-D93A-482E-8A1A-B2A1527244B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2700000">
            <a:off x="-3023837" y="-97922"/>
            <a:ext cx="5589002" cy="5563065"/>
          </a:xfrm>
          <a:prstGeom prst="rect">
            <a:avLst/>
          </a:prstGeom>
        </p:spPr>
      </p:pic>
      <p:sp>
        <p:nvSpPr>
          <p:cNvPr id="21" name="Título 1"/>
          <p:cNvSpPr>
            <a:spLocks noGrp="1"/>
          </p:cNvSpPr>
          <p:nvPr>
            <p:ph type="title"/>
          </p:nvPr>
        </p:nvSpPr>
        <p:spPr>
          <a:xfrm>
            <a:off x="4437339" y="1250521"/>
            <a:ext cx="6546272" cy="509751"/>
          </a:xfrm>
        </p:spPr>
        <p:txBody>
          <a:bodyPr/>
          <a:lstStyle/>
          <a:p>
            <a:r>
              <a:rPr lang="es-ES_tradnl"/>
              <a:t>Clic para editar título</a:t>
            </a:r>
          </a:p>
        </p:txBody>
      </p:sp>
      <p:sp>
        <p:nvSpPr>
          <p:cNvPr id="22" name="Marcador de contenido 2"/>
          <p:cNvSpPr>
            <a:spLocks noGrp="1"/>
          </p:cNvSpPr>
          <p:nvPr>
            <p:ph idx="1"/>
          </p:nvPr>
        </p:nvSpPr>
        <p:spPr>
          <a:xfrm>
            <a:off x="4437339" y="2000958"/>
            <a:ext cx="6546272" cy="3336575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23" name="Elipse 22"/>
          <p:cNvSpPr/>
          <p:nvPr userDrawn="1"/>
        </p:nvSpPr>
        <p:spPr>
          <a:xfrm>
            <a:off x="3960759" y="6446756"/>
            <a:ext cx="822488" cy="822488"/>
          </a:xfrm>
          <a:prstGeom prst="ellipse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5" name="Marcador de imagen 4"/>
          <p:cNvSpPr>
            <a:spLocks noGrp="1"/>
          </p:cNvSpPr>
          <p:nvPr>
            <p:ph type="pic" sz="quarter" idx="13" hasCustomPrompt="1"/>
          </p:nvPr>
        </p:nvSpPr>
        <p:spPr>
          <a:xfrm>
            <a:off x="495113" y="1591589"/>
            <a:ext cx="3447738" cy="3447738"/>
          </a:xfrm>
          <a:prstGeom prst="ellipse">
            <a:avLst/>
          </a:prstGeom>
        </p:spPr>
        <p:txBody>
          <a:bodyPr tIns="90000" rIns="90000" bIns="46800" anchor="ctr" anchorCtr="0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r>
              <a:rPr lang="es-ES_tradnl"/>
              <a:t>Arrastre la imagen al marcador de posición o haga clic en el icono para agregarla.</a:t>
            </a:r>
          </a:p>
        </p:txBody>
      </p:sp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803FDA9E-069A-4EAC-89BB-DE5642436080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42138CB-41E9-A043-87CE-A42AD40D50B2}" type="datetime1">
              <a:rPr lang="es-CO" smtClean="0"/>
              <a:pPr/>
              <a:t>22/10/2023</a:t>
            </a:fld>
            <a:endParaRPr lang="es-ES_tradnl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BD6E48D2-BEE3-49BD-9319-A1C85649340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s-ES_tradnl"/>
              <a:t>ESSA / Titulo de la presentación / Tema de diapositiva</a:t>
            </a: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04186F53-5120-4E8C-B51D-CF8A4EB7895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F154CB4-8CC2-9244-98D3-E91A08C7F0E1}" type="slidenum">
              <a:rPr lang="es-ES_tradnl" smtClean="0"/>
              <a:pPr/>
              <a:t>‹Nº›</a:t>
            </a:fld>
            <a:endParaRPr lang="es-ES_tradnl"/>
          </a:p>
        </p:txBody>
      </p:sp>
    </p:spTree>
  </p:cSld>
  <p:clrMapOvr>
    <a:masterClrMapping/>
  </p:clrMapOvr>
  <p:transition spd="slow">
    <p:wip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erre diapositi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A9B08006-C410-4055-BBBD-F11BA18013F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45" y="0"/>
            <a:ext cx="12188709" cy="6858000"/>
          </a:xfrm>
          <a:prstGeom prst="rect">
            <a:avLst/>
          </a:prstGeom>
        </p:spPr>
      </p:pic>
      <p:pic>
        <p:nvPicPr>
          <p:cNvPr id="26" name="Imagen 25">
            <a:extLst>
              <a:ext uri="{FF2B5EF4-FFF2-40B4-BE49-F238E27FC236}">
                <a16:creationId xmlns:a16="http://schemas.microsoft.com/office/drawing/2014/main" id="{1605CDF4-4C1C-48D4-AD2B-D52A52137A6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3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45" y="0"/>
            <a:ext cx="12192000" cy="6858000"/>
          </a:xfrm>
          <a:prstGeom prst="rect">
            <a:avLst/>
          </a:prstGeom>
        </p:spPr>
      </p:pic>
      <p:pic>
        <p:nvPicPr>
          <p:cNvPr id="27" name="Imagen 26">
            <a:extLst>
              <a:ext uri="{FF2B5EF4-FFF2-40B4-BE49-F238E27FC236}">
                <a16:creationId xmlns:a16="http://schemas.microsoft.com/office/drawing/2014/main" id="{56031732-3760-4FF5-A00E-9CB2C8E15FD9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67761" y="-1044982"/>
            <a:ext cx="457250" cy="3928966"/>
          </a:xfrm>
          <a:prstGeom prst="rect">
            <a:avLst/>
          </a:prstGeom>
        </p:spPr>
      </p:pic>
      <p:pic>
        <p:nvPicPr>
          <p:cNvPr id="28" name="Imagen 27">
            <a:extLst>
              <a:ext uri="{FF2B5EF4-FFF2-40B4-BE49-F238E27FC236}">
                <a16:creationId xmlns:a16="http://schemas.microsoft.com/office/drawing/2014/main" id="{3DC6237A-31C6-4A3C-A8E7-6F24D0471F51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-744958" y="-1042362"/>
            <a:ext cx="7938375" cy="1782430"/>
          </a:xfrm>
          <a:prstGeom prst="rect">
            <a:avLst/>
          </a:prstGeom>
        </p:spPr>
      </p:pic>
      <p:pic>
        <p:nvPicPr>
          <p:cNvPr id="31" name="Imagen 30">
            <a:extLst>
              <a:ext uri="{FF2B5EF4-FFF2-40B4-BE49-F238E27FC236}">
                <a16:creationId xmlns:a16="http://schemas.microsoft.com/office/drawing/2014/main" id="{867E2B25-97B8-489F-B893-374948205A4C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 flipH="1">
            <a:off x="5860461" y="6136636"/>
            <a:ext cx="5764550" cy="486887"/>
          </a:xfrm>
          <a:prstGeom prst="rect">
            <a:avLst/>
          </a:prstGeom>
        </p:spPr>
      </p:pic>
      <p:sp>
        <p:nvSpPr>
          <p:cNvPr id="32" name="Título 1">
            <a:extLst>
              <a:ext uri="{FF2B5EF4-FFF2-40B4-BE49-F238E27FC236}">
                <a16:creationId xmlns:a16="http://schemas.microsoft.com/office/drawing/2014/main" id="{1ABF1D29-51F7-4094-9E2F-3AF1AF4FDF5A}"/>
              </a:ext>
            </a:extLst>
          </p:cNvPr>
          <p:cNvSpPr txBox="1">
            <a:spLocks/>
          </p:cNvSpPr>
          <p:nvPr userDrawn="1"/>
        </p:nvSpPr>
        <p:spPr>
          <a:xfrm>
            <a:off x="-539090" y="990397"/>
            <a:ext cx="7876090" cy="190514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164194"/>
                </a:solidFill>
                <a:latin typeface="Aller" charset="0"/>
                <a:ea typeface="Aller" charset="0"/>
                <a:cs typeface="Aller" charset="0"/>
              </a:defRPr>
            </a:lvl1pPr>
          </a:lstStyle>
          <a:p>
            <a:pPr algn="ctr"/>
            <a:r>
              <a:rPr lang="es-ES_tradnl" sz="8000">
                <a:solidFill>
                  <a:schemeClr val="bg1"/>
                </a:solidFill>
              </a:rPr>
              <a:t>Gracias</a:t>
            </a:r>
            <a:endParaRPr lang="es-ES_tradnl" sz="1400">
              <a:solidFill>
                <a:schemeClr val="bg1"/>
              </a:solidFill>
            </a:endParaRPr>
          </a:p>
        </p:txBody>
      </p:sp>
      <p:cxnSp>
        <p:nvCxnSpPr>
          <p:cNvPr id="33" name="Conector recto 32">
            <a:extLst>
              <a:ext uri="{FF2B5EF4-FFF2-40B4-BE49-F238E27FC236}">
                <a16:creationId xmlns:a16="http://schemas.microsoft.com/office/drawing/2014/main" id="{B979CAE4-8266-4C6C-8835-16DC36026DCC}"/>
              </a:ext>
            </a:extLst>
          </p:cNvPr>
          <p:cNvCxnSpPr>
            <a:cxnSpLocks/>
          </p:cNvCxnSpPr>
          <p:nvPr userDrawn="1"/>
        </p:nvCxnSpPr>
        <p:spPr>
          <a:xfrm>
            <a:off x="1189641" y="2643239"/>
            <a:ext cx="4738727" cy="1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" name="Gráfico 33">
            <a:extLst>
              <a:ext uri="{FF2B5EF4-FFF2-40B4-BE49-F238E27FC236}">
                <a16:creationId xmlns:a16="http://schemas.microsoft.com/office/drawing/2014/main" id="{7F03492F-9813-4C03-AFFB-5EEFA15494F0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524420" y="2821951"/>
            <a:ext cx="4069171" cy="208020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5" name="Imagen 34">
            <a:extLst>
              <a:ext uri="{FF2B5EF4-FFF2-40B4-BE49-F238E27FC236}">
                <a16:creationId xmlns:a16="http://schemas.microsoft.com/office/drawing/2014/main" id="{A351E05C-F34F-4F2A-A947-026373535538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6688350" y="1847370"/>
            <a:ext cx="3669999" cy="235979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6" name="CuadroTexto 35">
            <a:extLst>
              <a:ext uri="{FF2B5EF4-FFF2-40B4-BE49-F238E27FC236}">
                <a16:creationId xmlns:a16="http://schemas.microsoft.com/office/drawing/2014/main" id="{C1485C64-6E79-452A-B529-BD3BF3144426}"/>
              </a:ext>
            </a:extLst>
          </p:cNvPr>
          <p:cNvSpPr txBox="1"/>
          <p:nvPr userDrawn="1"/>
        </p:nvSpPr>
        <p:spPr>
          <a:xfrm>
            <a:off x="901471" y="5327614"/>
            <a:ext cx="34720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800"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Presentó:</a:t>
            </a:r>
          </a:p>
        </p:txBody>
      </p:sp>
      <p:sp>
        <p:nvSpPr>
          <p:cNvPr id="37" name="Título 13">
            <a:extLst>
              <a:ext uri="{FF2B5EF4-FFF2-40B4-BE49-F238E27FC236}">
                <a16:creationId xmlns:a16="http://schemas.microsoft.com/office/drawing/2014/main" id="{2C0902A9-7C2B-46EB-9226-5D65A12C8A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1471" y="5935695"/>
            <a:ext cx="3728249" cy="744414"/>
          </a:xfrm>
        </p:spPr>
        <p:txBody>
          <a:bodyPr anchor="t">
            <a:normAutofit/>
          </a:bodyPr>
          <a:lstStyle>
            <a:lvl1pPr>
              <a:defRPr sz="2000" b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ES_tradnl"/>
          </a:p>
        </p:txBody>
      </p:sp>
      <p:pic>
        <p:nvPicPr>
          <p:cNvPr id="16" name="Imagen 15">
            <a:extLst>
              <a:ext uri="{FF2B5EF4-FFF2-40B4-BE49-F238E27FC236}">
                <a16:creationId xmlns:a16="http://schemas.microsoft.com/office/drawing/2014/main" id="{97D9670B-3E22-4515-BA4F-D79D8F131961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8584933" y="6432829"/>
            <a:ext cx="1900976" cy="203222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B616D7-931F-6D42-A6C2-24BDD9C2E59E}" type="datetime1">
              <a:rPr lang="es-CO" smtClean="0"/>
              <a:t>22/10/2023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_tradnl"/>
              <a:t>ESSA / Titulo de la presentación / Tema de diapositiva</a:t>
            </a: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54CB4-8CC2-9244-98D3-E91A08C7F0E1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519071154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Marcador de imagen 2"/>
          <p:cNvSpPr>
            <a:spLocks noGrp="1"/>
          </p:cNvSpPr>
          <p:nvPr>
            <p:ph type="pic" idx="15" hasCustomPrompt="1"/>
          </p:nvPr>
        </p:nvSpPr>
        <p:spPr>
          <a:xfrm>
            <a:off x="803792" y="0"/>
            <a:ext cx="3781098" cy="6069496"/>
          </a:xfrm>
          <a:custGeom>
            <a:avLst/>
            <a:gdLst>
              <a:gd name="connsiteX0" fmla="*/ 0 w 3781098"/>
              <a:gd name="connsiteY0" fmla="*/ 1890549 h 8095264"/>
              <a:gd name="connsiteX1" fmla="*/ 1890549 w 3781098"/>
              <a:gd name="connsiteY1" fmla="*/ 0 h 8095264"/>
              <a:gd name="connsiteX2" fmla="*/ 1890549 w 3781098"/>
              <a:gd name="connsiteY2" fmla="*/ 0 h 8095264"/>
              <a:gd name="connsiteX3" fmla="*/ 3781098 w 3781098"/>
              <a:gd name="connsiteY3" fmla="*/ 1890549 h 8095264"/>
              <a:gd name="connsiteX4" fmla="*/ 3781098 w 3781098"/>
              <a:gd name="connsiteY4" fmla="*/ 6204715 h 8095264"/>
              <a:gd name="connsiteX5" fmla="*/ 1890549 w 3781098"/>
              <a:gd name="connsiteY5" fmla="*/ 8095264 h 8095264"/>
              <a:gd name="connsiteX6" fmla="*/ 1890549 w 3781098"/>
              <a:gd name="connsiteY6" fmla="*/ 8095264 h 8095264"/>
              <a:gd name="connsiteX7" fmla="*/ 0 w 3781098"/>
              <a:gd name="connsiteY7" fmla="*/ 6204715 h 8095264"/>
              <a:gd name="connsiteX8" fmla="*/ 0 w 3781098"/>
              <a:gd name="connsiteY8" fmla="*/ 1890549 h 8095264"/>
              <a:gd name="connsiteX0" fmla="*/ 0 w 3781098"/>
              <a:gd name="connsiteY0" fmla="*/ 1890549 h 8095264"/>
              <a:gd name="connsiteX1" fmla="*/ 1890549 w 3781098"/>
              <a:gd name="connsiteY1" fmla="*/ 0 h 8095264"/>
              <a:gd name="connsiteX2" fmla="*/ 3781098 w 3781098"/>
              <a:gd name="connsiteY2" fmla="*/ 1890549 h 8095264"/>
              <a:gd name="connsiteX3" fmla="*/ 3781098 w 3781098"/>
              <a:gd name="connsiteY3" fmla="*/ 6204715 h 8095264"/>
              <a:gd name="connsiteX4" fmla="*/ 1890549 w 3781098"/>
              <a:gd name="connsiteY4" fmla="*/ 8095264 h 8095264"/>
              <a:gd name="connsiteX5" fmla="*/ 1890549 w 3781098"/>
              <a:gd name="connsiteY5" fmla="*/ 8095264 h 8095264"/>
              <a:gd name="connsiteX6" fmla="*/ 0 w 3781098"/>
              <a:gd name="connsiteY6" fmla="*/ 6204715 h 8095264"/>
              <a:gd name="connsiteX7" fmla="*/ 0 w 3781098"/>
              <a:gd name="connsiteY7" fmla="*/ 1890549 h 8095264"/>
              <a:gd name="connsiteX0" fmla="*/ 0 w 3781098"/>
              <a:gd name="connsiteY0" fmla="*/ 539271 h 6743986"/>
              <a:gd name="connsiteX1" fmla="*/ 3781098 w 3781098"/>
              <a:gd name="connsiteY1" fmla="*/ 539271 h 6743986"/>
              <a:gd name="connsiteX2" fmla="*/ 3781098 w 3781098"/>
              <a:gd name="connsiteY2" fmla="*/ 4853437 h 6743986"/>
              <a:gd name="connsiteX3" fmla="*/ 1890549 w 3781098"/>
              <a:gd name="connsiteY3" fmla="*/ 6743986 h 6743986"/>
              <a:gd name="connsiteX4" fmla="*/ 1890549 w 3781098"/>
              <a:gd name="connsiteY4" fmla="*/ 6743986 h 6743986"/>
              <a:gd name="connsiteX5" fmla="*/ 0 w 3781098"/>
              <a:gd name="connsiteY5" fmla="*/ 4853437 h 6743986"/>
              <a:gd name="connsiteX6" fmla="*/ 0 w 3781098"/>
              <a:gd name="connsiteY6" fmla="*/ 539271 h 6743986"/>
              <a:gd name="connsiteX0" fmla="*/ 0 w 3781098"/>
              <a:gd name="connsiteY0" fmla="*/ 319568 h 6524283"/>
              <a:gd name="connsiteX1" fmla="*/ 3781098 w 3781098"/>
              <a:gd name="connsiteY1" fmla="*/ 319568 h 6524283"/>
              <a:gd name="connsiteX2" fmla="*/ 3781098 w 3781098"/>
              <a:gd name="connsiteY2" fmla="*/ 4633734 h 6524283"/>
              <a:gd name="connsiteX3" fmla="*/ 1890549 w 3781098"/>
              <a:gd name="connsiteY3" fmla="*/ 6524283 h 6524283"/>
              <a:gd name="connsiteX4" fmla="*/ 1890549 w 3781098"/>
              <a:gd name="connsiteY4" fmla="*/ 6524283 h 6524283"/>
              <a:gd name="connsiteX5" fmla="*/ 0 w 3781098"/>
              <a:gd name="connsiteY5" fmla="*/ 4633734 h 6524283"/>
              <a:gd name="connsiteX6" fmla="*/ 0 w 3781098"/>
              <a:gd name="connsiteY6" fmla="*/ 319568 h 6524283"/>
              <a:gd name="connsiteX0" fmla="*/ 0 w 3781098"/>
              <a:gd name="connsiteY0" fmla="*/ 0 h 6204715"/>
              <a:gd name="connsiteX1" fmla="*/ 3781098 w 3781098"/>
              <a:gd name="connsiteY1" fmla="*/ 0 h 6204715"/>
              <a:gd name="connsiteX2" fmla="*/ 3781098 w 3781098"/>
              <a:gd name="connsiteY2" fmla="*/ 4314166 h 6204715"/>
              <a:gd name="connsiteX3" fmla="*/ 1890549 w 3781098"/>
              <a:gd name="connsiteY3" fmla="*/ 6204715 h 6204715"/>
              <a:gd name="connsiteX4" fmla="*/ 1890549 w 3781098"/>
              <a:gd name="connsiteY4" fmla="*/ 6204715 h 6204715"/>
              <a:gd name="connsiteX5" fmla="*/ 0 w 3781098"/>
              <a:gd name="connsiteY5" fmla="*/ 4314166 h 6204715"/>
              <a:gd name="connsiteX6" fmla="*/ 0 w 3781098"/>
              <a:gd name="connsiteY6" fmla="*/ 0 h 6204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81098" h="6204715">
                <a:moveTo>
                  <a:pt x="0" y="0"/>
                </a:moveTo>
                <a:lnTo>
                  <a:pt x="3781098" y="0"/>
                </a:lnTo>
                <a:lnTo>
                  <a:pt x="3781098" y="4314166"/>
                </a:lnTo>
                <a:cubicBezTo>
                  <a:pt x="3781098" y="5358287"/>
                  <a:pt x="2934670" y="6204715"/>
                  <a:pt x="1890549" y="6204715"/>
                </a:cubicBezTo>
                <a:lnTo>
                  <a:pt x="1890549" y="6204715"/>
                </a:lnTo>
                <a:cubicBezTo>
                  <a:pt x="846428" y="6204715"/>
                  <a:pt x="0" y="5358287"/>
                  <a:pt x="0" y="4314166"/>
                </a:cubicBezTo>
                <a:lnTo>
                  <a:pt x="0" y="0"/>
                </a:lnTo>
                <a:close/>
              </a:path>
            </a:pathLst>
          </a:custGeom>
        </p:spPr>
        <p:txBody>
          <a:bodyPr vert="horz" lIns="360000" tIns="46800" rIns="360000" anchor="ctr" anchorCtr="0"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_tradnl"/>
              <a:t>Arrastre la imagen al marcador de posición o haga clic en el icono para agregarla.</a:t>
            </a:r>
          </a:p>
          <a:p>
            <a:r>
              <a:rPr lang="es-ES_tradnl"/>
              <a:t>Luego ajústela al tamaño sin deformarla desde la opción recortes</a:t>
            </a: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061568" y="1148877"/>
            <a:ext cx="5949462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061568" y="2609377"/>
            <a:ext cx="5949462" cy="3323150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389BB9-07C2-3642-A53B-710B69E43EC5}" type="datetime1">
              <a:rPr lang="es-CO" smtClean="0"/>
              <a:t>22/10/2023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_tradnl"/>
              <a:t>ESSA / Titulo de la presentación / Tema de diapositiva</a:t>
            </a: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54CB4-8CC2-9244-98D3-E91A08C7F0E1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794353164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21FA62C4-9E62-4B95-9BBB-975317FEBD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3440" y="0"/>
            <a:ext cx="2403049" cy="6858000"/>
          </a:xfrm>
          <a:prstGeom prst="rect">
            <a:avLst/>
          </a:prstGeom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6E5E1A20-84AB-42C6-B6FB-15E28CA8BF0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78124" y="318846"/>
            <a:ext cx="2185245" cy="2175104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262752" y="909079"/>
            <a:ext cx="9091048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262752" y="2369579"/>
            <a:ext cx="9091047" cy="3323150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S_tradn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E4E3C-F14B-3245-A68D-F8DD5D3B9F8E}" type="datetime1">
              <a:rPr lang="es-CO" smtClean="0"/>
              <a:t>22/10/2023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_tradnl"/>
              <a:t>ESSA / Titulo de la presentación / Tema de diapositiva</a:t>
            </a: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54CB4-8CC2-9244-98D3-E91A08C7F0E1}" type="slidenum">
              <a:rPr lang="es-ES_tradnl" smtClean="0"/>
              <a:t>‹Nº›</a:t>
            </a:fld>
            <a:endParaRPr lang="es-ES_tradnl"/>
          </a:p>
        </p:txBody>
      </p:sp>
      <p:pic>
        <p:nvPicPr>
          <p:cNvPr id="21" name="Imagen 20">
            <a:extLst>
              <a:ext uri="{FF2B5EF4-FFF2-40B4-BE49-F238E27FC236}">
                <a16:creationId xmlns:a16="http://schemas.microsoft.com/office/drawing/2014/main" id="{0B655AFF-FD1D-451B-913B-820EABB0D62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89033" y="3285552"/>
            <a:ext cx="256471" cy="2203753"/>
          </a:xfrm>
          <a:prstGeom prst="rect">
            <a:avLst/>
          </a:prstGeom>
        </p:spPr>
      </p:pic>
      <p:sp>
        <p:nvSpPr>
          <p:cNvPr id="22" name="Marcador de imagen 2">
            <a:extLst>
              <a:ext uri="{FF2B5EF4-FFF2-40B4-BE49-F238E27FC236}">
                <a16:creationId xmlns:a16="http://schemas.microsoft.com/office/drawing/2014/main" id="{DCE84818-8E22-4B4E-8906-2EF6F4EB2970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478494" y="1913804"/>
            <a:ext cx="1325562" cy="1325562"/>
          </a:xfrm>
          <a:prstGeom prst="ellipse">
            <a:avLst/>
          </a:prstGeom>
          <a:ln w="38100">
            <a:solidFill>
              <a:schemeClr val="bg1"/>
            </a:solidFill>
          </a:ln>
        </p:spPr>
        <p:txBody>
          <a:bodyPr vert="horz" anchor="ctr" anchorCtr="0">
            <a:normAutofit/>
          </a:bodyPr>
          <a:lstStyle>
            <a:lvl1pPr marL="0" indent="0" algn="ctr">
              <a:buNone/>
              <a:defRPr sz="1200" baseline="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_tradnl"/>
              <a:t>Agregue una imagen </a:t>
            </a:r>
            <a:r>
              <a:rPr lang="es-ES_tradnl" err="1"/>
              <a:t>ó</a:t>
            </a:r>
            <a:r>
              <a:rPr lang="es-ES_tradnl"/>
              <a:t> un icono</a:t>
            </a:r>
          </a:p>
        </p:txBody>
      </p:sp>
    </p:spTree>
    <p:extLst>
      <p:ext uri="{BB962C8B-B14F-4D97-AF65-F5344CB8AC3E}">
        <p14:creationId xmlns:p14="http://schemas.microsoft.com/office/powerpoint/2010/main" val="4058732282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Marcador de imagen 2"/>
          <p:cNvSpPr>
            <a:spLocks noGrp="1"/>
          </p:cNvSpPr>
          <p:nvPr>
            <p:ph type="pic" idx="13" hasCustomPrompt="1"/>
          </p:nvPr>
        </p:nvSpPr>
        <p:spPr>
          <a:xfrm>
            <a:off x="5113175" y="774628"/>
            <a:ext cx="7078825" cy="2010370"/>
          </a:xfrm>
          <a:custGeom>
            <a:avLst/>
            <a:gdLst>
              <a:gd name="connsiteX0" fmla="*/ 0 w 8572332"/>
              <a:gd name="connsiteY0" fmla="*/ 1005185 h 2010370"/>
              <a:gd name="connsiteX1" fmla="*/ 1005185 w 8572332"/>
              <a:gd name="connsiteY1" fmla="*/ 0 h 2010370"/>
              <a:gd name="connsiteX2" fmla="*/ 7567147 w 8572332"/>
              <a:gd name="connsiteY2" fmla="*/ 0 h 2010370"/>
              <a:gd name="connsiteX3" fmla="*/ 8572332 w 8572332"/>
              <a:gd name="connsiteY3" fmla="*/ 1005185 h 2010370"/>
              <a:gd name="connsiteX4" fmla="*/ 8572332 w 8572332"/>
              <a:gd name="connsiteY4" fmla="*/ 1005185 h 2010370"/>
              <a:gd name="connsiteX5" fmla="*/ 7567147 w 8572332"/>
              <a:gd name="connsiteY5" fmla="*/ 2010370 h 2010370"/>
              <a:gd name="connsiteX6" fmla="*/ 1005185 w 8572332"/>
              <a:gd name="connsiteY6" fmla="*/ 2010370 h 2010370"/>
              <a:gd name="connsiteX7" fmla="*/ 0 w 8572332"/>
              <a:gd name="connsiteY7" fmla="*/ 1005185 h 2010370"/>
              <a:gd name="connsiteX0" fmla="*/ 0 w 8572332"/>
              <a:gd name="connsiteY0" fmla="*/ 1005185 h 2010370"/>
              <a:gd name="connsiteX1" fmla="*/ 1005185 w 8572332"/>
              <a:gd name="connsiteY1" fmla="*/ 0 h 2010370"/>
              <a:gd name="connsiteX2" fmla="*/ 7567147 w 8572332"/>
              <a:gd name="connsiteY2" fmla="*/ 0 h 2010370"/>
              <a:gd name="connsiteX3" fmla="*/ 8572332 w 8572332"/>
              <a:gd name="connsiteY3" fmla="*/ 1005185 h 2010370"/>
              <a:gd name="connsiteX4" fmla="*/ 7567147 w 8572332"/>
              <a:gd name="connsiteY4" fmla="*/ 2010370 h 2010370"/>
              <a:gd name="connsiteX5" fmla="*/ 1005185 w 8572332"/>
              <a:gd name="connsiteY5" fmla="*/ 2010370 h 2010370"/>
              <a:gd name="connsiteX6" fmla="*/ 0 w 8572332"/>
              <a:gd name="connsiteY6" fmla="*/ 1005185 h 2010370"/>
              <a:gd name="connsiteX0" fmla="*/ 0 w 8387392"/>
              <a:gd name="connsiteY0" fmla="*/ 1005185 h 2010370"/>
              <a:gd name="connsiteX1" fmla="*/ 1005185 w 8387392"/>
              <a:gd name="connsiteY1" fmla="*/ 0 h 2010370"/>
              <a:gd name="connsiteX2" fmla="*/ 7567147 w 8387392"/>
              <a:gd name="connsiteY2" fmla="*/ 0 h 2010370"/>
              <a:gd name="connsiteX3" fmla="*/ 7567147 w 8387392"/>
              <a:gd name="connsiteY3" fmla="*/ 2010370 h 2010370"/>
              <a:gd name="connsiteX4" fmla="*/ 1005185 w 8387392"/>
              <a:gd name="connsiteY4" fmla="*/ 2010370 h 2010370"/>
              <a:gd name="connsiteX5" fmla="*/ 0 w 8387392"/>
              <a:gd name="connsiteY5" fmla="*/ 1005185 h 2010370"/>
              <a:gd name="connsiteX0" fmla="*/ 0 w 8053218"/>
              <a:gd name="connsiteY0" fmla="*/ 1005185 h 2010370"/>
              <a:gd name="connsiteX1" fmla="*/ 1005185 w 8053218"/>
              <a:gd name="connsiteY1" fmla="*/ 0 h 2010370"/>
              <a:gd name="connsiteX2" fmla="*/ 7567147 w 8053218"/>
              <a:gd name="connsiteY2" fmla="*/ 0 h 2010370"/>
              <a:gd name="connsiteX3" fmla="*/ 7567147 w 8053218"/>
              <a:gd name="connsiteY3" fmla="*/ 2010370 h 2010370"/>
              <a:gd name="connsiteX4" fmla="*/ 1005185 w 8053218"/>
              <a:gd name="connsiteY4" fmla="*/ 2010370 h 2010370"/>
              <a:gd name="connsiteX5" fmla="*/ 0 w 8053218"/>
              <a:gd name="connsiteY5" fmla="*/ 1005185 h 2010370"/>
              <a:gd name="connsiteX0" fmla="*/ 0 w 7567147"/>
              <a:gd name="connsiteY0" fmla="*/ 1005185 h 2010370"/>
              <a:gd name="connsiteX1" fmla="*/ 1005185 w 7567147"/>
              <a:gd name="connsiteY1" fmla="*/ 0 h 2010370"/>
              <a:gd name="connsiteX2" fmla="*/ 7567147 w 7567147"/>
              <a:gd name="connsiteY2" fmla="*/ 0 h 2010370"/>
              <a:gd name="connsiteX3" fmla="*/ 7567147 w 7567147"/>
              <a:gd name="connsiteY3" fmla="*/ 2010370 h 2010370"/>
              <a:gd name="connsiteX4" fmla="*/ 1005185 w 7567147"/>
              <a:gd name="connsiteY4" fmla="*/ 2010370 h 2010370"/>
              <a:gd name="connsiteX5" fmla="*/ 0 w 7567147"/>
              <a:gd name="connsiteY5" fmla="*/ 1005185 h 2010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67147" h="2010370">
                <a:moveTo>
                  <a:pt x="0" y="1005185"/>
                </a:moveTo>
                <a:cubicBezTo>
                  <a:pt x="0" y="450037"/>
                  <a:pt x="450037" y="0"/>
                  <a:pt x="1005185" y="0"/>
                </a:cubicBezTo>
                <a:lnTo>
                  <a:pt x="7567147" y="0"/>
                </a:lnTo>
                <a:lnTo>
                  <a:pt x="7567147" y="2010370"/>
                </a:lnTo>
                <a:lnTo>
                  <a:pt x="1005185" y="2010370"/>
                </a:lnTo>
                <a:cubicBezTo>
                  <a:pt x="450037" y="2010370"/>
                  <a:pt x="0" y="1560333"/>
                  <a:pt x="0" y="1005185"/>
                </a:cubicBezTo>
                <a:close/>
              </a:path>
            </a:pathLst>
          </a:custGeom>
        </p:spPr>
        <p:txBody>
          <a:bodyPr vert="horz" lIns="720000" tIns="46800" rIns="1440000" anchor="ctr" anchorCtr="0">
            <a:normAutofit/>
          </a:bodyPr>
          <a:lstStyle>
            <a:lvl1pPr marL="0" indent="0" algn="l">
              <a:buNone/>
              <a:defRPr sz="2000" baseline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_tradnl"/>
              <a:t>Arrastre la imagen al marcador de posición o haga clic en el icono para agregarla.</a:t>
            </a: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29219" y="1131622"/>
            <a:ext cx="3626864" cy="1287278"/>
          </a:xfrm>
        </p:spPr>
        <p:txBody>
          <a:bodyPr anchor="t">
            <a:normAutofit/>
          </a:bodyPr>
          <a:lstStyle>
            <a:lvl1pPr algn="r">
              <a:defRPr sz="4000"/>
            </a:lvl1pPr>
          </a:lstStyle>
          <a:p>
            <a:r>
              <a:rPr lang="es-ES"/>
              <a:t>Haga clic para modificar el estilo de título del patrón</a:t>
            </a:r>
            <a:endParaRPr lang="es-ES_tradnl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1029219" y="2959883"/>
            <a:ext cx="10626384" cy="2675807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D64CCB-AB0A-EB45-8567-689271926B69}" type="datetime1">
              <a:rPr lang="es-CO" smtClean="0"/>
              <a:t>22/10/2023</a:t>
            </a:fld>
            <a:endParaRPr lang="es-ES_tradn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_tradnl"/>
              <a:t>ESSA / Titulo de la presentación / Tema de diapositiva</a:t>
            </a: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54CB4-8CC2-9244-98D3-E91A08C7F0E1}" type="slidenum">
              <a:rPr lang="es-ES_tradnl" smtClean="0"/>
              <a:t>‹Nº›</a:t>
            </a:fld>
            <a:endParaRPr lang="es-ES_tradnl"/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0FC68346-22C8-4747-BD3E-0440EB31508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28625" y="417181"/>
            <a:ext cx="457250" cy="3928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271329"/>
      </p:ext>
    </p:extLst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n Izq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Marcador de fecha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2C608-6430-3442-AE27-F0EA8578B9F7}" type="datetime1">
              <a:rPr lang="es-CO" smtClean="0"/>
              <a:t>22/10/2023</a:t>
            </a:fld>
            <a:endParaRPr lang="es-ES_tradnl"/>
          </a:p>
        </p:txBody>
      </p:sp>
      <p:sp>
        <p:nvSpPr>
          <p:cNvPr id="10" name="Marcador de pie de página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_tradnl"/>
              <a:t>ESSA / Titulo de la presentación / Tema de diapositiva</a:t>
            </a:r>
          </a:p>
        </p:txBody>
      </p:sp>
      <p:sp>
        <p:nvSpPr>
          <p:cNvPr id="11" name="Marcador de número de diapositiva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54CB4-8CC2-9244-98D3-E91A08C7F0E1}" type="slidenum">
              <a:rPr lang="es-ES_tradnl" smtClean="0"/>
              <a:pPr/>
              <a:t>‹Nº›</a:t>
            </a:fld>
            <a:endParaRPr lang="es-ES_tradnl"/>
          </a:p>
        </p:txBody>
      </p:sp>
      <p:sp>
        <p:nvSpPr>
          <p:cNvPr id="13" name="Marcador de imagen 12"/>
          <p:cNvSpPr>
            <a:spLocks noGrp="1"/>
          </p:cNvSpPr>
          <p:nvPr>
            <p:ph type="pic" sz="quarter" idx="13"/>
          </p:nvPr>
        </p:nvSpPr>
        <p:spPr>
          <a:xfrm>
            <a:off x="-16666" y="-13252"/>
            <a:ext cx="1797844" cy="6066160"/>
          </a:xfrm>
          <a:custGeom>
            <a:avLst/>
            <a:gdLst>
              <a:gd name="connsiteX0" fmla="*/ 0 w 3595688"/>
              <a:gd name="connsiteY0" fmla="*/ 1797844 h 7676513"/>
              <a:gd name="connsiteX1" fmla="*/ 1797844 w 3595688"/>
              <a:gd name="connsiteY1" fmla="*/ 0 h 7676513"/>
              <a:gd name="connsiteX2" fmla="*/ 1797844 w 3595688"/>
              <a:gd name="connsiteY2" fmla="*/ 0 h 7676513"/>
              <a:gd name="connsiteX3" fmla="*/ 3595688 w 3595688"/>
              <a:gd name="connsiteY3" fmla="*/ 1797844 h 7676513"/>
              <a:gd name="connsiteX4" fmla="*/ 3595688 w 3595688"/>
              <a:gd name="connsiteY4" fmla="*/ 5878669 h 7676513"/>
              <a:gd name="connsiteX5" fmla="*/ 1797844 w 3595688"/>
              <a:gd name="connsiteY5" fmla="*/ 7676513 h 7676513"/>
              <a:gd name="connsiteX6" fmla="*/ 1797844 w 3595688"/>
              <a:gd name="connsiteY6" fmla="*/ 7676513 h 7676513"/>
              <a:gd name="connsiteX7" fmla="*/ 0 w 3595688"/>
              <a:gd name="connsiteY7" fmla="*/ 5878669 h 7676513"/>
              <a:gd name="connsiteX8" fmla="*/ 0 w 3595688"/>
              <a:gd name="connsiteY8" fmla="*/ 1797844 h 7676513"/>
              <a:gd name="connsiteX0" fmla="*/ 0 w 3595688"/>
              <a:gd name="connsiteY0" fmla="*/ 1797844 h 7676513"/>
              <a:gd name="connsiteX1" fmla="*/ 1797844 w 3595688"/>
              <a:gd name="connsiteY1" fmla="*/ 0 h 7676513"/>
              <a:gd name="connsiteX2" fmla="*/ 3595688 w 3595688"/>
              <a:gd name="connsiteY2" fmla="*/ 1797844 h 7676513"/>
              <a:gd name="connsiteX3" fmla="*/ 3595688 w 3595688"/>
              <a:gd name="connsiteY3" fmla="*/ 5878669 h 7676513"/>
              <a:gd name="connsiteX4" fmla="*/ 1797844 w 3595688"/>
              <a:gd name="connsiteY4" fmla="*/ 7676513 h 7676513"/>
              <a:gd name="connsiteX5" fmla="*/ 1797844 w 3595688"/>
              <a:gd name="connsiteY5" fmla="*/ 7676513 h 7676513"/>
              <a:gd name="connsiteX6" fmla="*/ 0 w 3595688"/>
              <a:gd name="connsiteY6" fmla="*/ 5878669 h 7676513"/>
              <a:gd name="connsiteX7" fmla="*/ 0 w 3595688"/>
              <a:gd name="connsiteY7" fmla="*/ 1797844 h 7676513"/>
              <a:gd name="connsiteX0" fmla="*/ 0 w 3595688"/>
              <a:gd name="connsiteY0" fmla="*/ 510103 h 6388772"/>
              <a:gd name="connsiteX1" fmla="*/ 3595688 w 3595688"/>
              <a:gd name="connsiteY1" fmla="*/ 510103 h 6388772"/>
              <a:gd name="connsiteX2" fmla="*/ 3595688 w 3595688"/>
              <a:gd name="connsiteY2" fmla="*/ 4590928 h 6388772"/>
              <a:gd name="connsiteX3" fmla="*/ 1797844 w 3595688"/>
              <a:gd name="connsiteY3" fmla="*/ 6388772 h 6388772"/>
              <a:gd name="connsiteX4" fmla="*/ 1797844 w 3595688"/>
              <a:gd name="connsiteY4" fmla="*/ 6388772 h 6388772"/>
              <a:gd name="connsiteX5" fmla="*/ 0 w 3595688"/>
              <a:gd name="connsiteY5" fmla="*/ 4590928 h 6388772"/>
              <a:gd name="connsiteX6" fmla="*/ 0 w 3595688"/>
              <a:gd name="connsiteY6" fmla="*/ 510103 h 6388772"/>
              <a:gd name="connsiteX0" fmla="*/ 0 w 3595688"/>
              <a:gd name="connsiteY0" fmla="*/ 302284 h 6180953"/>
              <a:gd name="connsiteX1" fmla="*/ 3595688 w 3595688"/>
              <a:gd name="connsiteY1" fmla="*/ 302284 h 6180953"/>
              <a:gd name="connsiteX2" fmla="*/ 3595688 w 3595688"/>
              <a:gd name="connsiteY2" fmla="*/ 4383109 h 6180953"/>
              <a:gd name="connsiteX3" fmla="*/ 1797844 w 3595688"/>
              <a:gd name="connsiteY3" fmla="*/ 6180953 h 6180953"/>
              <a:gd name="connsiteX4" fmla="*/ 1797844 w 3595688"/>
              <a:gd name="connsiteY4" fmla="*/ 6180953 h 6180953"/>
              <a:gd name="connsiteX5" fmla="*/ 0 w 3595688"/>
              <a:gd name="connsiteY5" fmla="*/ 4383109 h 6180953"/>
              <a:gd name="connsiteX6" fmla="*/ 0 w 3595688"/>
              <a:gd name="connsiteY6" fmla="*/ 302284 h 6180953"/>
              <a:gd name="connsiteX0" fmla="*/ 0 w 3595688"/>
              <a:gd name="connsiteY0" fmla="*/ 0 h 5878669"/>
              <a:gd name="connsiteX1" fmla="*/ 3595688 w 3595688"/>
              <a:gd name="connsiteY1" fmla="*/ 0 h 5878669"/>
              <a:gd name="connsiteX2" fmla="*/ 3595688 w 3595688"/>
              <a:gd name="connsiteY2" fmla="*/ 4080825 h 5878669"/>
              <a:gd name="connsiteX3" fmla="*/ 1797844 w 3595688"/>
              <a:gd name="connsiteY3" fmla="*/ 5878669 h 5878669"/>
              <a:gd name="connsiteX4" fmla="*/ 1797844 w 3595688"/>
              <a:gd name="connsiteY4" fmla="*/ 5878669 h 5878669"/>
              <a:gd name="connsiteX5" fmla="*/ 0 w 3595688"/>
              <a:gd name="connsiteY5" fmla="*/ 4080825 h 5878669"/>
              <a:gd name="connsiteX6" fmla="*/ 0 w 3595688"/>
              <a:gd name="connsiteY6" fmla="*/ 0 h 5878669"/>
              <a:gd name="connsiteX0" fmla="*/ 33552 w 3629240"/>
              <a:gd name="connsiteY0" fmla="*/ 0 h 5878669"/>
              <a:gd name="connsiteX1" fmla="*/ 3629240 w 3629240"/>
              <a:gd name="connsiteY1" fmla="*/ 0 h 5878669"/>
              <a:gd name="connsiteX2" fmla="*/ 3629240 w 3629240"/>
              <a:gd name="connsiteY2" fmla="*/ 4080825 h 5878669"/>
              <a:gd name="connsiteX3" fmla="*/ 1831396 w 3629240"/>
              <a:gd name="connsiteY3" fmla="*/ 5878669 h 5878669"/>
              <a:gd name="connsiteX4" fmla="*/ 1831396 w 3629240"/>
              <a:gd name="connsiteY4" fmla="*/ 5878669 h 5878669"/>
              <a:gd name="connsiteX5" fmla="*/ 33552 w 3629240"/>
              <a:gd name="connsiteY5" fmla="*/ 0 h 5878669"/>
              <a:gd name="connsiteX0" fmla="*/ 0 w 3595688"/>
              <a:gd name="connsiteY0" fmla="*/ 0 h 5878669"/>
              <a:gd name="connsiteX1" fmla="*/ 3595688 w 3595688"/>
              <a:gd name="connsiteY1" fmla="*/ 0 h 5878669"/>
              <a:gd name="connsiteX2" fmla="*/ 3595688 w 3595688"/>
              <a:gd name="connsiteY2" fmla="*/ 4080825 h 5878669"/>
              <a:gd name="connsiteX3" fmla="*/ 1797844 w 3595688"/>
              <a:gd name="connsiteY3" fmla="*/ 5878669 h 5878669"/>
              <a:gd name="connsiteX4" fmla="*/ 1797844 w 3595688"/>
              <a:gd name="connsiteY4" fmla="*/ 5878669 h 5878669"/>
              <a:gd name="connsiteX5" fmla="*/ 0 w 3595688"/>
              <a:gd name="connsiteY5" fmla="*/ 0 h 5878669"/>
              <a:gd name="connsiteX0" fmla="*/ 4451 w 1797844"/>
              <a:gd name="connsiteY0" fmla="*/ 0 h 5891540"/>
              <a:gd name="connsiteX1" fmla="*/ 1797844 w 1797844"/>
              <a:gd name="connsiteY1" fmla="*/ 12871 h 5891540"/>
              <a:gd name="connsiteX2" fmla="*/ 1797844 w 1797844"/>
              <a:gd name="connsiteY2" fmla="*/ 4093696 h 5891540"/>
              <a:gd name="connsiteX3" fmla="*/ 0 w 1797844"/>
              <a:gd name="connsiteY3" fmla="*/ 5891540 h 5891540"/>
              <a:gd name="connsiteX4" fmla="*/ 0 w 1797844"/>
              <a:gd name="connsiteY4" fmla="*/ 5891540 h 5891540"/>
              <a:gd name="connsiteX5" fmla="*/ 4451 w 1797844"/>
              <a:gd name="connsiteY5" fmla="*/ 0 h 5891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97844" h="5891540">
                <a:moveTo>
                  <a:pt x="4451" y="0"/>
                </a:moveTo>
                <a:lnTo>
                  <a:pt x="1797844" y="12871"/>
                </a:lnTo>
                <a:lnTo>
                  <a:pt x="1797844" y="4093696"/>
                </a:lnTo>
                <a:cubicBezTo>
                  <a:pt x="1797844" y="5086618"/>
                  <a:pt x="992922" y="5891540"/>
                  <a:pt x="0" y="5891540"/>
                </a:cubicBezTo>
                <a:lnTo>
                  <a:pt x="0" y="5891540"/>
                </a:lnTo>
                <a:cubicBezTo>
                  <a:pt x="1484" y="3927693"/>
                  <a:pt x="2967" y="1963847"/>
                  <a:pt x="4451" y="0"/>
                </a:cubicBezTo>
                <a:close/>
              </a:path>
            </a:pathLst>
          </a:custGeom>
        </p:spPr>
        <p:txBody>
          <a:bodyPr tIns="1440000" bIns="46800" anchor="ctr" anchorCtr="0">
            <a:normAutofit/>
          </a:bodyPr>
          <a:lstStyle>
            <a:lvl1pPr algn="r">
              <a:defRPr sz="1800"/>
            </a:lvl1pPr>
          </a:lstStyle>
          <a:p>
            <a:r>
              <a:rPr lang="es-ES"/>
              <a:t>Haga clic en el icono para agregar una imagen</a:t>
            </a:r>
            <a:endParaRPr lang="es-ES_tradnl"/>
          </a:p>
        </p:txBody>
      </p:sp>
      <p:sp>
        <p:nvSpPr>
          <p:cNvPr id="21" name="Título 1"/>
          <p:cNvSpPr>
            <a:spLocks noGrp="1"/>
          </p:cNvSpPr>
          <p:nvPr>
            <p:ph type="title"/>
          </p:nvPr>
        </p:nvSpPr>
        <p:spPr>
          <a:xfrm>
            <a:off x="2441864" y="909079"/>
            <a:ext cx="8842664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ES_tradnl"/>
          </a:p>
        </p:txBody>
      </p:sp>
      <p:sp>
        <p:nvSpPr>
          <p:cNvPr id="22" name="Marcador de contenido 2"/>
          <p:cNvSpPr>
            <a:spLocks noGrp="1"/>
          </p:cNvSpPr>
          <p:nvPr>
            <p:ph idx="1"/>
          </p:nvPr>
        </p:nvSpPr>
        <p:spPr>
          <a:xfrm>
            <a:off x="2441864" y="2369579"/>
            <a:ext cx="8842664" cy="3323150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EEC4BCEE-937B-4E1C-9F59-B8B567E494D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55595" y="-1547302"/>
            <a:ext cx="457250" cy="3928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3814169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5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24.pn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17" Type="http://schemas.openxmlformats.org/officeDocument/2006/relationships/image" Target="../media/image27.png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26.pn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25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35.pn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image" Target="../media/image34.png"/><Relationship Id="rId2" Type="http://schemas.openxmlformats.org/officeDocument/2006/relationships/slideLayout" Target="../slideLayouts/slideLayout25.xml"/><Relationship Id="rId16" Type="http://schemas.openxmlformats.org/officeDocument/2006/relationships/image" Target="../media/image37.png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theme" Target="../theme/theme3.xml"/><Relationship Id="rId5" Type="http://schemas.openxmlformats.org/officeDocument/2006/relationships/slideLayout" Target="../slideLayouts/slideLayout28.xml"/><Relationship Id="rId15" Type="http://schemas.openxmlformats.org/officeDocument/2006/relationships/image" Target="../media/image36.png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image" Target="../media/image3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45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image" Target="../media/image44.png"/><Relationship Id="rId2" Type="http://schemas.openxmlformats.org/officeDocument/2006/relationships/slideLayout" Target="../slideLayouts/slideLayout35.xml"/><Relationship Id="rId16" Type="http://schemas.openxmlformats.org/officeDocument/2006/relationships/image" Target="../media/image37.png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theme" Target="../theme/theme4.xml"/><Relationship Id="rId5" Type="http://schemas.openxmlformats.org/officeDocument/2006/relationships/slideLayout" Target="../slideLayouts/slideLayout38.xml"/><Relationship Id="rId15" Type="http://schemas.openxmlformats.org/officeDocument/2006/relationships/image" Target="../media/image46.png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n 12">
            <a:extLst>
              <a:ext uri="{FF2B5EF4-FFF2-40B4-BE49-F238E27FC236}">
                <a16:creationId xmlns:a16="http://schemas.microsoft.com/office/drawing/2014/main" id="{31857364-48C2-4F3C-8850-CBF431E8E1B1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7744598" y="6075427"/>
            <a:ext cx="4196348" cy="888588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7AA71B5C-F9D8-4C3B-9532-2B1F44F8FDBC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247373" y="6551886"/>
            <a:ext cx="3230389" cy="198989"/>
          </a:xfrm>
          <a:prstGeom prst="rect">
            <a:avLst/>
          </a:prstGeom>
        </p:spPr>
      </p:pic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90907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/>
              <a:t>Clic para editar título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2369579"/>
            <a:ext cx="10515600" cy="33231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225083" y="6339021"/>
            <a:ext cx="14045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E42138CB-41E9-A043-87CE-A42AD40D50B2}" type="datetime1">
              <a:rPr lang="es-CO" smtClean="0"/>
              <a:pPr/>
              <a:t>22/10/2023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6813302" y="23461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s-ES_tradnl"/>
              <a:t>ESSA / Titulo de la presentación / Tema de diapositiva</a:t>
            </a: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7942492" y="6369323"/>
            <a:ext cx="62015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 b="1">
                <a:solidFill>
                  <a:schemeClr val="bg1"/>
                </a:solidFill>
              </a:defRPr>
            </a:lvl1pPr>
          </a:lstStyle>
          <a:p>
            <a:fld id="{FF154CB4-8CC2-9244-98D3-E91A08C7F0E1}" type="slidenum">
              <a:rPr lang="es-ES_tradnl" smtClean="0"/>
              <a:pPr/>
              <a:t>‹Nº›</a:t>
            </a:fld>
            <a:endParaRPr lang="es-ES_tradnl"/>
          </a:p>
        </p:txBody>
      </p:sp>
      <p:sp>
        <p:nvSpPr>
          <p:cNvPr id="25" name="Elipse 24"/>
          <p:cNvSpPr/>
          <p:nvPr userDrawn="1"/>
        </p:nvSpPr>
        <p:spPr>
          <a:xfrm>
            <a:off x="103057" y="-378054"/>
            <a:ext cx="288635" cy="267990"/>
          </a:xfrm>
          <a:prstGeom prst="ellipse">
            <a:avLst/>
          </a:prstGeom>
          <a:solidFill>
            <a:srgbClr val="95D5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6" name="Elipse 25"/>
          <p:cNvSpPr/>
          <p:nvPr userDrawn="1"/>
        </p:nvSpPr>
        <p:spPr>
          <a:xfrm>
            <a:off x="447282" y="-378055"/>
            <a:ext cx="288635" cy="267990"/>
          </a:xfrm>
          <a:prstGeom prst="ellipse">
            <a:avLst/>
          </a:prstGeom>
          <a:solidFill>
            <a:srgbClr val="D3EC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7" name="Elipse 26"/>
          <p:cNvSpPr/>
          <p:nvPr userDrawn="1"/>
        </p:nvSpPr>
        <p:spPr>
          <a:xfrm>
            <a:off x="791507" y="-368115"/>
            <a:ext cx="288635" cy="267990"/>
          </a:xfrm>
          <a:prstGeom prst="ellipse">
            <a:avLst/>
          </a:prstGeom>
          <a:solidFill>
            <a:srgbClr val="1641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8" name="Elipse 27"/>
          <p:cNvSpPr/>
          <p:nvPr userDrawn="1"/>
        </p:nvSpPr>
        <p:spPr>
          <a:xfrm>
            <a:off x="1154074" y="-366642"/>
            <a:ext cx="288635" cy="267990"/>
          </a:xfrm>
          <a:prstGeom prst="ellipse">
            <a:avLst/>
          </a:prstGeom>
          <a:solidFill>
            <a:schemeClr val="tx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9" name="Elipse 28"/>
          <p:cNvSpPr/>
          <p:nvPr userDrawn="1"/>
        </p:nvSpPr>
        <p:spPr>
          <a:xfrm>
            <a:off x="1516641" y="-368115"/>
            <a:ext cx="288635" cy="267990"/>
          </a:xfrm>
          <a:prstGeom prst="ellipse">
            <a:avLst/>
          </a:pr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4ED59DA8-833A-42C1-8F85-558C539B17B1}"/>
              </a:ext>
            </a:extLst>
          </p:cNvPr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11212308" y="226035"/>
            <a:ext cx="719760" cy="468779"/>
          </a:xfrm>
          <a:prstGeom prst="rect">
            <a:avLst/>
          </a:prstGeom>
        </p:spPr>
      </p:pic>
      <p:pic>
        <p:nvPicPr>
          <p:cNvPr id="23" name="Imagen 22">
            <a:extLst>
              <a:ext uri="{FF2B5EF4-FFF2-40B4-BE49-F238E27FC236}">
                <a16:creationId xmlns:a16="http://schemas.microsoft.com/office/drawing/2014/main" id="{18E2A7AA-A6A3-49F6-AD50-4AAAA717DC3E}"/>
              </a:ext>
            </a:extLst>
          </p:cNvPr>
          <p:cNvPicPr>
            <a:picLocks noChangeAspect="1"/>
          </p:cNvPicPr>
          <p:nvPr userDrawn="1"/>
        </p:nvPicPr>
        <p:blipFill>
          <a:blip r:embed="rId17"/>
          <a:stretch>
            <a:fillRect/>
          </a:stretch>
        </p:blipFill>
        <p:spPr>
          <a:xfrm>
            <a:off x="5486400" y="-350182"/>
            <a:ext cx="5725907" cy="1288711"/>
          </a:xfrm>
          <a:prstGeom prst="rect">
            <a:avLst/>
          </a:prstGeom>
        </p:spPr>
      </p:pic>
      <p:pic>
        <p:nvPicPr>
          <p:cNvPr id="24" name="Imagen 23">
            <a:extLst>
              <a:ext uri="{FF2B5EF4-FFF2-40B4-BE49-F238E27FC236}">
                <a16:creationId xmlns:a16="http://schemas.microsoft.com/office/drawing/2014/main" id="{F184D686-233E-4FA0-AF75-FF13F70FE5A7}"/>
              </a:ext>
            </a:extLst>
          </p:cNvPr>
          <p:cNvPicPr>
            <a:picLocks noChangeAspect="1"/>
          </p:cNvPicPr>
          <p:nvPr userDrawn="1"/>
        </p:nvPicPr>
        <p:blipFill>
          <a:blip r:embed="rId18"/>
          <a:stretch>
            <a:fillRect/>
          </a:stretch>
        </p:blipFill>
        <p:spPr>
          <a:xfrm>
            <a:off x="9027126" y="6448239"/>
            <a:ext cx="1900976" cy="207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5610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19" r:id="rId2"/>
    <p:sldLayoutId id="2147483720" r:id="rId3"/>
    <p:sldLayoutId id="2147483721" r:id="rId4"/>
    <p:sldLayoutId id="2147483723" r:id="rId5"/>
    <p:sldLayoutId id="2147483724" r:id="rId6"/>
    <p:sldLayoutId id="2147483725" r:id="rId7"/>
    <p:sldLayoutId id="2147483726" r:id="rId8"/>
    <p:sldLayoutId id="2147483727" r:id="rId9"/>
    <p:sldLayoutId id="2147483728" r:id="rId10"/>
    <p:sldLayoutId id="2147483729" r:id="rId11"/>
    <p:sldLayoutId id="2147483730" r:id="rId12"/>
  </p:sldLayoutIdLst>
  <p:transition spd="slow">
    <p:wipe/>
  </p:transition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rgbClr val="164194"/>
          </a:solidFill>
          <a:latin typeface="Aller" charset="0"/>
          <a:ea typeface="Aller" charset="0"/>
          <a:cs typeface="Aller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400" kern="1200">
          <a:solidFill>
            <a:schemeClr val="tx1">
              <a:lumMod val="75000"/>
            </a:schemeClr>
          </a:solidFill>
          <a:latin typeface="Aller" charset="0"/>
          <a:ea typeface="Aller" charset="0"/>
          <a:cs typeface="Aller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>
              <a:lumMod val="75000"/>
            </a:schemeClr>
          </a:solidFill>
          <a:latin typeface="Aller" charset="0"/>
          <a:ea typeface="Aller" charset="0"/>
          <a:cs typeface="Aller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>
              <a:lumMod val="75000"/>
            </a:schemeClr>
          </a:solidFill>
          <a:latin typeface="Aller" charset="0"/>
          <a:ea typeface="Aller" charset="0"/>
          <a:cs typeface="Aller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600" kern="1200">
          <a:solidFill>
            <a:schemeClr val="tx1">
              <a:lumMod val="75000"/>
            </a:schemeClr>
          </a:solidFill>
          <a:latin typeface="Aller" charset="0"/>
          <a:ea typeface="Aller" charset="0"/>
          <a:cs typeface="Aller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600" kern="1200">
          <a:solidFill>
            <a:schemeClr val="tx1">
              <a:lumMod val="75000"/>
            </a:schemeClr>
          </a:solidFill>
          <a:latin typeface="Aller" charset="0"/>
          <a:ea typeface="Aller" charset="0"/>
          <a:cs typeface="Aller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_trad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123D74DD-667A-4838-8AD3-02B35448A737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7753307" y="6079151"/>
            <a:ext cx="4178761" cy="884864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45E04676-6A87-4951-9E92-55AD8100C2D6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247371" y="6552588"/>
            <a:ext cx="3230389" cy="198989"/>
          </a:xfrm>
          <a:prstGeom prst="rect">
            <a:avLst/>
          </a:prstGeom>
        </p:spPr>
      </p:pic>
      <p:sp>
        <p:nvSpPr>
          <p:cNvPr id="26" name="Marcador de título 1"/>
          <p:cNvSpPr>
            <a:spLocks noGrp="1"/>
          </p:cNvSpPr>
          <p:nvPr>
            <p:ph type="title"/>
          </p:nvPr>
        </p:nvSpPr>
        <p:spPr>
          <a:xfrm>
            <a:off x="838200" y="90907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/>
              <a:t>Clic para editar título</a:t>
            </a:r>
          </a:p>
        </p:txBody>
      </p:sp>
      <p:sp>
        <p:nvSpPr>
          <p:cNvPr id="27" name="Marcador de texto 2"/>
          <p:cNvSpPr>
            <a:spLocks noGrp="1"/>
          </p:cNvSpPr>
          <p:nvPr>
            <p:ph type="body" idx="1"/>
          </p:nvPr>
        </p:nvSpPr>
        <p:spPr>
          <a:xfrm>
            <a:off x="838200" y="2369579"/>
            <a:ext cx="10515600" cy="33231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</a:p>
        </p:txBody>
      </p:sp>
      <p:sp>
        <p:nvSpPr>
          <p:cNvPr id="34" name="Elipse 33"/>
          <p:cNvSpPr/>
          <p:nvPr userDrawn="1"/>
        </p:nvSpPr>
        <p:spPr>
          <a:xfrm>
            <a:off x="103057" y="-378054"/>
            <a:ext cx="288635" cy="267990"/>
          </a:xfrm>
          <a:prstGeom prst="ellipse">
            <a:avLst/>
          </a:prstGeom>
          <a:solidFill>
            <a:srgbClr val="F15A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35" name="Elipse 34"/>
          <p:cNvSpPr/>
          <p:nvPr userDrawn="1"/>
        </p:nvSpPr>
        <p:spPr>
          <a:xfrm>
            <a:off x="425904" y="-378054"/>
            <a:ext cx="288635" cy="267990"/>
          </a:xfrm>
          <a:prstGeom prst="ellipse">
            <a:avLst/>
          </a:prstGeom>
          <a:solidFill>
            <a:srgbClr val="F79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36" name="Elipse 35"/>
          <p:cNvSpPr/>
          <p:nvPr userDrawn="1"/>
        </p:nvSpPr>
        <p:spPr>
          <a:xfrm>
            <a:off x="774616" y="-368115"/>
            <a:ext cx="288635" cy="267990"/>
          </a:xfrm>
          <a:prstGeom prst="ellipse">
            <a:avLst/>
          </a:prstGeom>
          <a:solidFill>
            <a:srgbClr val="FBB0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37" name="Elipse 36"/>
          <p:cNvSpPr/>
          <p:nvPr userDrawn="1"/>
        </p:nvSpPr>
        <p:spPr>
          <a:xfrm>
            <a:off x="1154074" y="-366642"/>
            <a:ext cx="288635" cy="267990"/>
          </a:xfrm>
          <a:prstGeom prst="ellipse">
            <a:avLst/>
          </a:prstGeom>
          <a:solidFill>
            <a:schemeClr val="tx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38" name="Elipse 37"/>
          <p:cNvSpPr/>
          <p:nvPr userDrawn="1"/>
        </p:nvSpPr>
        <p:spPr>
          <a:xfrm>
            <a:off x="1516641" y="-368115"/>
            <a:ext cx="288635" cy="267990"/>
          </a:xfrm>
          <a:prstGeom prst="ellipse">
            <a:avLst/>
          </a:pr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3" name="Marcador de fecha 3">
            <a:extLst>
              <a:ext uri="{FF2B5EF4-FFF2-40B4-BE49-F238E27FC236}">
                <a16:creationId xmlns:a16="http://schemas.microsoft.com/office/drawing/2014/main" id="{AB9C987C-39A3-4E88-80CE-25ADC80742D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251054" y="6339021"/>
            <a:ext cx="14045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E42138CB-41E9-A043-87CE-A42AD40D50B2}" type="datetime1">
              <a:rPr lang="es-CO" smtClean="0"/>
              <a:pPr/>
              <a:t>22/10/2023</a:t>
            </a:fld>
            <a:endParaRPr lang="es-ES_tradnl"/>
          </a:p>
        </p:txBody>
      </p:sp>
      <p:pic>
        <p:nvPicPr>
          <p:cNvPr id="39" name="Imagen 38">
            <a:extLst>
              <a:ext uri="{FF2B5EF4-FFF2-40B4-BE49-F238E27FC236}">
                <a16:creationId xmlns:a16="http://schemas.microsoft.com/office/drawing/2014/main" id="{38002CAA-248E-4E54-B2EC-BE558871808C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5486401" y="-341105"/>
            <a:ext cx="5725908" cy="1288711"/>
          </a:xfrm>
          <a:prstGeom prst="rect">
            <a:avLst/>
          </a:prstGeom>
        </p:spPr>
      </p:pic>
      <p:pic>
        <p:nvPicPr>
          <p:cNvPr id="42" name="Imagen 41">
            <a:extLst>
              <a:ext uri="{FF2B5EF4-FFF2-40B4-BE49-F238E27FC236}">
                <a16:creationId xmlns:a16="http://schemas.microsoft.com/office/drawing/2014/main" id="{725A1251-8519-4787-8F5D-A5559C46AD16}"/>
              </a:ext>
            </a:extLst>
          </p:cNvPr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11212308" y="226035"/>
            <a:ext cx="719760" cy="468779"/>
          </a:xfrm>
          <a:prstGeom prst="rect">
            <a:avLst/>
          </a:prstGeom>
        </p:spPr>
      </p:pic>
      <p:sp>
        <p:nvSpPr>
          <p:cNvPr id="45" name="Marcador de pie de página 4">
            <a:extLst>
              <a:ext uri="{FF2B5EF4-FFF2-40B4-BE49-F238E27FC236}">
                <a16:creationId xmlns:a16="http://schemas.microsoft.com/office/drawing/2014/main" id="{32FED149-4F17-4C42-83B9-3BEE5AB5FD0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813302" y="23461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s-ES_tradnl"/>
              <a:t>ESSA / Titulo de la presentación / Tema de diapositiva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F2FECB77-3520-41F7-9E54-7FD5317B7278}"/>
              </a:ext>
            </a:extLst>
          </p:cNvPr>
          <p:cNvPicPr>
            <a:picLocks noChangeAspect="1"/>
          </p:cNvPicPr>
          <p:nvPr userDrawn="1"/>
        </p:nvPicPr>
        <p:blipFill>
          <a:blip r:embed="rId17"/>
          <a:stretch>
            <a:fillRect/>
          </a:stretch>
        </p:blipFill>
        <p:spPr>
          <a:xfrm>
            <a:off x="9067946" y="6460333"/>
            <a:ext cx="1900976" cy="203222"/>
          </a:xfrm>
          <a:prstGeom prst="rect">
            <a:avLst/>
          </a:prstGeom>
        </p:spPr>
      </p:pic>
      <p:sp>
        <p:nvSpPr>
          <p:cNvPr id="21" name="Marcador de número de diapositiva 5">
            <a:extLst>
              <a:ext uri="{FF2B5EF4-FFF2-40B4-BE49-F238E27FC236}">
                <a16:creationId xmlns:a16="http://schemas.microsoft.com/office/drawing/2014/main" id="{F09D2E11-6E7C-4092-98C0-35D70259BEB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942492" y="6369323"/>
            <a:ext cx="62015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 b="1">
                <a:solidFill>
                  <a:schemeClr val="bg1"/>
                </a:solidFill>
              </a:defRPr>
            </a:lvl1pPr>
          </a:lstStyle>
          <a:p>
            <a:fld id="{FF154CB4-8CC2-9244-98D3-E91A08C7F0E1}" type="slidenum">
              <a:rPr lang="es-ES_tradnl" smtClean="0"/>
              <a:pPr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4457445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3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3" r:id="rId8"/>
    <p:sldLayoutId id="2147483710" r:id="rId9"/>
    <p:sldLayoutId id="2147483711" r:id="rId10"/>
    <p:sldLayoutId id="2147483716" r:id="rId11"/>
  </p:sldLayoutIdLst>
  <p:transition spd="slow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rgbClr val="F7931E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400" kern="120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600" kern="120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600" kern="120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_trad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2D637234-62FF-41C2-AFDA-3852B3CE3797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7753307" y="6062823"/>
            <a:ext cx="4178761" cy="884864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A3A00C4B-4D85-4308-A883-36FC3DD1B953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247371" y="6548218"/>
            <a:ext cx="3230389" cy="198989"/>
          </a:xfrm>
          <a:prstGeom prst="rect">
            <a:avLst/>
          </a:prstGeom>
        </p:spPr>
      </p:pic>
      <p:sp>
        <p:nvSpPr>
          <p:cNvPr id="7" name="Marcador de título 1"/>
          <p:cNvSpPr>
            <a:spLocks noGrp="1"/>
          </p:cNvSpPr>
          <p:nvPr>
            <p:ph type="title"/>
          </p:nvPr>
        </p:nvSpPr>
        <p:spPr>
          <a:xfrm>
            <a:off x="838200" y="90907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/>
              <a:t>Clic para editar título</a:t>
            </a:r>
          </a:p>
        </p:txBody>
      </p:sp>
      <p:sp>
        <p:nvSpPr>
          <p:cNvPr id="8" name="Marcador de texto 2"/>
          <p:cNvSpPr>
            <a:spLocks noGrp="1"/>
          </p:cNvSpPr>
          <p:nvPr>
            <p:ph type="body" idx="1"/>
          </p:nvPr>
        </p:nvSpPr>
        <p:spPr>
          <a:xfrm>
            <a:off x="838200" y="2369579"/>
            <a:ext cx="10515600" cy="33231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</a:p>
        </p:txBody>
      </p:sp>
      <p:sp>
        <p:nvSpPr>
          <p:cNvPr id="19" name="Elipse 18"/>
          <p:cNvSpPr/>
          <p:nvPr userDrawn="1"/>
        </p:nvSpPr>
        <p:spPr>
          <a:xfrm>
            <a:off x="103057" y="-378054"/>
            <a:ext cx="288635" cy="26799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0" name="Elipse 19"/>
          <p:cNvSpPr/>
          <p:nvPr userDrawn="1"/>
        </p:nvSpPr>
        <p:spPr>
          <a:xfrm>
            <a:off x="480247" y="-378054"/>
            <a:ext cx="288635" cy="26799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1" name="Elipse 20"/>
          <p:cNvSpPr/>
          <p:nvPr userDrawn="1"/>
        </p:nvSpPr>
        <p:spPr>
          <a:xfrm>
            <a:off x="791507" y="-368115"/>
            <a:ext cx="288635" cy="267990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2" name="Elipse 21"/>
          <p:cNvSpPr/>
          <p:nvPr userDrawn="1"/>
        </p:nvSpPr>
        <p:spPr>
          <a:xfrm>
            <a:off x="1154074" y="-366642"/>
            <a:ext cx="288635" cy="267990"/>
          </a:xfrm>
          <a:prstGeom prst="ellipse">
            <a:avLst/>
          </a:prstGeom>
          <a:solidFill>
            <a:schemeClr val="tx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3" name="Elipse 22"/>
          <p:cNvSpPr/>
          <p:nvPr userDrawn="1"/>
        </p:nvSpPr>
        <p:spPr>
          <a:xfrm>
            <a:off x="1516641" y="-368115"/>
            <a:ext cx="288635" cy="267990"/>
          </a:xfrm>
          <a:prstGeom prst="ellipse">
            <a:avLst/>
          </a:pr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32" name="Marcador de fecha 3">
            <a:extLst>
              <a:ext uri="{FF2B5EF4-FFF2-40B4-BE49-F238E27FC236}">
                <a16:creationId xmlns:a16="http://schemas.microsoft.com/office/drawing/2014/main" id="{777C7D61-EC41-4662-A106-71C9AB3E0B5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251054" y="6339021"/>
            <a:ext cx="14045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E42138CB-41E9-A043-87CE-A42AD40D50B2}" type="datetime1">
              <a:rPr lang="es-CO" smtClean="0"/>
              <a:pPr/>
              <a:t>22/10/2023</a:t>
            </a:fld>
            <a:endParaRPr lang="es-ES_tradnl"/>
          </a:p>
        </p:txBody>
      </p:sp>
      <p:sp>
        <p:nvSpPr>
          <p:cNvPr id="33" name="Marcador de pie de página 4">
            <a:extLst>
              <a:ext uri="{FF2B5EF4-FFF2-40B4-BE49-F238E27FC236}">
                <a16:creationId xmlns:a16="http://schemas.microsoft.com/office/drawing/2014/main" id="{0F8708CC-567A-418B-A441-0EA2D8585B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813302" y="23461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s-ES_tradnl"/>
              <a:t>ESSA / Titulo de la presentación / Tema de diapositiva</a:t>
            </a:r>
          </a:p>
        </p:txBody>
      </p:sp>
      <p:pic>
        <p:nvPicPr>
          <p:cNvPr id="35" name="Imagen 34">
            <a:extLst>
              <a:ext uri="{FF2B5EF4-FFF2-40B4-BE49-F238E27FC236}">
                <a16:creationId xmlns:a16="http://schemas.microsoft.com/office/drawing/2014/main" id="{CA531190-E44D-4605-8A0C-4150458EBC6A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1212308" y="226035"/>
            <a:ext cx="719760" cy="468779"/>
          </a:xfrm>
          <a:prstGeom prst="rect">
            <a:avLst/>
          </a:prstGeom>
        </p:spPr>
      </p:pic>
      <p:pic>
        <p:nvPicPr>
          <p:cNvPr id="24" name="Imagen 23">
            <a:extLst>
              <a:ext uri="{FF2B5EF4-FFF2-40B4-BE49-F238E27FC236}">
                <a16:creationId xmlns:a16="http://schemas.microsoft.com/office/drawing/2014/main" id="{3EDBCE4C-0B00-417C-B881-DD5B239EB206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5469467" y="-360952"/>
            <a:ext cx="5896763" cy="1327165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B0EC4D2E-967A-4D72-851B-DB329730E10F}"/>
              </a:ext>
            </a:extLst>
          </p:cNvPr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9027126" y="6444490"/>
            <a:ext cx="1900976" cy="207456"/>
          </a:xfrm>
          <a:prstGeom prst="rect">
            <a:avLst/>
          </a:prstGeom>
        </p:spPr>
      </p:pic>
      <p:sp>
        <p:nvSpPr>
          <p:cNvPr id="26" name="Marcador de número de diapositiva 5">
            <a:extLst>
              <a:ext uri="{FF2B5EF4-FFF2-40B4-BE49-F238E27FC236}">
                <a16:creationId xmlns:a16="http://schemas.microsoft.com/office/drawing/2014/main" id="{DFD7D210-DA2A-4945-A4A1-75E92B876F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942492" y="6369323"/>
            <a:ext cx="62015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 b="1">
                <a:solidFill>
                  <a:schemeClr val="bg1"/>
                </a:solidFill>
              </a:defRPr>
            </a:lvl1pPr>
          </a:lstStyle>
          <a:p>
            <a:fld id="{FF154CB4-8CC2-9244-98D3-E91A08C7F0E1}" type="slidenum">
              <a:rPr lang="es-ES_tradnl" smtClean="0"/>
              <a:pPr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9165853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3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</p:sldLayoutIdLst>
  <p:transition spd="slow">
    <p:wipe/>
  </p:transition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accent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400" kern="120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600" kern="120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600" kern="120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_trad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Imagen 39">
            <a:extLst>
              <a:ext uri="{FF2B5EF4-FFF2-40B4-BE49-F238E27FC236}">
                <a16:creationId xmlns:a16="http://schemas.microsoft.com/office/drawing/2014/main" id="{4E8F9932-622F-45D7-944D-4058E1640899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7753305" y="5896589"/>
            <a:ext cx="4178761" cy="884864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C7E0F462-FF5B-49D3-AA98-4185269B0C98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247372" y="6551885"/>
            <a:ext cx="3230389" cy="198989"/>
          </a:xfrm>
          <a:prstGeom prst="rect">
            <a:avLst/>
          </a:prstGeom>
        </p:spPr>
      </p:pic>
      <p:sp>
        <p:nvSpPr>
          <p:cNvPr id="7" name="Marcador de título 1"/>
          <p:cNvSpPr>
            <a:spLocks noGrp="1"/>
          </p:cNvSpPr>
          <p:nvPr>
            <p:ph type="title"/>
          </p:nvPr>
        </p:nvSpPr>
        <p:spPr>
          <a:xfrm>
            <a:off x="838200" y="90907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/>
              <a:t>Clic para editar título</a:t>
            </a:r>
          </a:p>
        </p:txBody>
      </p:sp>
      <p:sp>
        <p:nvSpPr>
          <p:cNvPr id="8" name="Marcador de texto 2"/>
          <p:cNvSpPr>
            <a:spLocks noGrp="1"/>
          </p:cNvSpPr>
          <p:nvPr>
            <p:ph type="body" idx="1"/>
          </p:nvPr>
        </p:nvSpPr>
        <p:spPr>
          <a:xfrm>
            <a:off x="838200" y="2369579"/>
            <a:ext cx="10515600" cy="33231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</a:p>
        </p:txBody>
      </p:sp>
      <p:sp>
        <p:nvSpPr>
          <p:cNvPr id="19" name="Elipse 18"/>
          <p:cNvSpPr/>
          <p:nvPr userDrawn="1"/>
        </p:nvSpPr>
        <p:spPr>
          <a:xfrm>
            <a:off x="103057" y="-378054"/>
            <a:ext cx="288635" cy="26799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0" name="Elipse 19"/>
          <p:cNvSpPr/>
          <p:nvPr userDrawn="1"/>
        </p:nvSpPr>
        <p:spPr>
          <a:xfrm>
            <a:off x="480247" y="-378054"/>
            <a:ext cx="288635" cy="26799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1" name="Elipse 20"/>
          <p:cNvSpPr/>
          <p:nvPr userDrawn="1"/>
        </p:nvSpPr>
        <p:spPr>
          <a:xfrm>
            <a:off x="791507" y="-368115"/>
            <a:ext cx="288635" cy="267990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2" name="Elipse 21"/>
          <p:cNvSpPr/>
          <p:nvPr userDrawn="1"/>
        </p:nvSpPr>
        <p:spPr>
          <a:xfrm>
            <a:off x="1154074" y="-366642"/>
            <a:ext cx="288635" cy="267990"/>
          </a:xfrm>
          <a:prstGeom prst="ellipse">
            <a:avLst/>
          </a:prstGeom>
          <a:solidFill>
            <a:schemeClr val="tx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3" name="Elipse 22"/>
          <p:cNvSpPr/>
          <p:nvPr userDrawn="1"/>
        </p:nvSpPr>
        <p:spPr>
          <a:xfrm>
            <a:off x="1516641" y="-368115"/>
            <a:ext cx="288635" cy="267990"/>
          </a:xfrm>
          <a:prstGeom prst="ellipse">
            <a:avLst/>
          </a:pr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32" name="Marcador de fecha 3">
            <a:extLst>
              <a:ext uri="{FF2B5EF4-FFF2-40B4-BE49-F238E27FC236}">
                <a16:creationId xmlns:a16="http://schemas.microsoft.com/office/drawing/2014/main" id="{777C7D61-EC41-4662-A106-71C9AB3E0B5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251054" y="6339021"/>
            <a:ext cx="14045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E42138CB-41E9-A043-87CE-A42AD40D50B2}" type="datetime1">
              <a:rPr lang="es-CO" smtClean="0"/>
              <a:pPr/>
              <a:t>22/10/2023</a:t>
            </a:fld>
            <a:endParaRPr lang="es-ES_tradnl"/>
          </a:p>
        </p:txBody>
      </p:sp>
      <p:sp>
        <p:nvSpPr>
          <p:cNvPr id="33" name="Marcador de pie de página 4">
            <a:extLst>
              <a:ext uri="{FF2B5EF4-FFF2-40B4-BE49-F238E27FC236}">
                <a16:creationId xmlns:a16="http://schemas.microsoft.com/office/drawing/2014/main" id="{0F8708CC-567A-418B-A441-0EA2D8585B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813302" y="23461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s-ES_tradnl"/>
              <a:t>ESSA / Titulo de la presentación / Tema de diapositiva</a:t>
            </a:r>
          </a:p>
        </p:txBody>
      </p:sp>
      <p:sp>
        <p:nvSpPr>
          <p:cNvPr id="34" name="Marcador de número de diapositiva 5">
            <a:extLst>
              <a:ext uri="{FF2B5EF4-FFF2-40B4-BE49-F238E27FC236}">
                <a16:creationId xmlns:a16="http://schemas.microsoft.com/office/drawing/2014/main" id="{004874AC-136A-41B9-B541-19EA1572253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999259" y="6365656"/>
            <a:ext cx="62015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bg1"/>
                </a:solidFill>
              </a:defRPr>
            </a:lvl1pPr>
          </a:lstStyle>
          <a:p>
            <a:fld id="{FF154CB4-8CC2-9244-98D3-E91A08C7F0E1}" type="slidenum">
              <a:rPr lang="es-ES_tradnl" smtClean="0"/>
              <a:pPr/>
              <a:t>‹Nº›</a:t>
            </a:fld>
            <a:endParaRPr lang="es-ES_tradnl"/>
          </a:p>
        </p:txBody>
      </p:sp>
      <p:pic>
        <p:nvPicPr>
          <p:cNvPr id="35" name="Imagen 34">
            <a:extLst>
              <a:ext uri="{FF2B5EF4-FFF2-40B4-BE49-F238E27FC236}">
                <a16:creationId xmlns:a16="http://schemas.microsoft.com/office/drawing/2014/main" id="{CA531190-E44D-4605-8A0C-4150458EBC6A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1212308" y="226035"/>
            <a:ext cx="719760" cy="468779"/>
          </a:xfrm>
          <a:prstGeom prst="rect">
            <a:avLst/>
          </a:prstGeom>
        </p:spPr>
      </p:pic>
      <p:pic>
        <p:nvPicPr>
          <p:cNvPr id="37" name="Imagen 36">
            <a:extLst>
              <a:ext uri="{FF2B5EF4-FFF2-40B4-BE49-F238E27FC236}">
                <a16:creationId xmlns:a16="http://schemas.microsoft.com/office/drawing/2014/main" id="{E534BBA6-D3B0-4C09-A57C-618286D60B3E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5486400" y="-339431"/>
            <a:ext cx="5725908" cy="1288711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F4CD5219-1CC6-44C9-9499-C9CC806CA7CB}"/>
              </a:ext>
            </a:extLst>
          </p:cNvPr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8624983" y="6415739"/>
            <a:ext cx="1900976" cy="207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76296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72" r:id="rId2"/>
    <p:sldLayoutId id="2147483683" r:id="rId3"/>
    <p:sldLayoutId id="2147483681" r:id="rId4"/>
    <p:sldLayoutId id="2147483684" r:id="rId5"/>
    <p:sldLayoutId id="2147483690" r:id="rId6"/>
    <p:sldLayoutId id="2147483712" r:id="rId7"/>
    <p:sldLayoutId id="2147483692" r:id="rId8"/>
    <p:sldLayoutId id="2147483693" r:id="rId9"/>
    <p:sldLayoutId id="2147483715" r:id="rId10"/>
  </p:sldLayoutIdLst>
  <p:transition spd="slow">
    <p:wipe/>
  </p:transition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accent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400" kern="120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600" kern="120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600" kern="120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_trad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5.xml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image" Target="../media/image57.png"/><Relationship Id="rId7" Type="http://schemas.openxmlformats.org/officeDocument/2006/relationships/image" Target="../media/image61.png"/><Relationship Id="rId12" Type="http://schemas.openxmlformats.org/officeDocument/2006/relationships/image" Target="../media/image6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png"/><Relationship Id="rId11" Type="http://schemas.openxmlformats.org/officeDocument/2006/relationships/image" Target="../media/image65.png"/><Relationship Id="rId5" Type="http://schemas.openxmlformats.org/officeDocument/2006/relationships/image" Target="../media/image59.png"/><Relationship Id="rId10" Type="http://schemas.openxmlformats.org/officeDocument/2006/relationships/image" Target="../media/image64.png"/><Relationship Id="rId4" Type="http://schemas.openxmlformats.org/officeDocument/2006/relationships/image" Target="../media/image58.png"/><Relationship Id="rId9" Type="http://schemas.openxmlformats.org/officeDocument/2006/relationships/image" Target="../media/image6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svg"/><Relationship Id="rId13" Type="http://schemas.openxmlformats.org/officeDocument/2006/relationships/image" Target="../media/image78.png"/><Relationship Id="rId18" Type="http://schemas.openxmlformats.org/officeDocument/2006/relationships/image" Target="../media/image83.svg"/><Relationship Id="rId3" Type="http://schemas.openxmlformats.org/officeDocument/2006/relationships/image" Target="../media/image68.png"/><Relationship Id="rId21" Type="http://schemas.openxmlformats.org/officeDocument/2006/relationships/image" Target="../media/image53.png"/><Relationship Id="rId7" Type="http://schemas.openxmlformats.org/officeDocument/2006/relationships/image" Target="../media/image72.png"/><Relationship Id="rId12" Type="http://schemas.openxmlformats.org/officeDocument/2006/relationships/image" Target="../media/image77.svg"/><Relationship Id="rId17" Type="http://schemas.openxmlformats.org/officeDocument/2006/relationships/image" Target="../media/image82.svg"/><Relationship Id="rId2" Type="http://schemas.openxmlformats.org/officeDocument/2006/relationships/image" Target="../media/image67.jpeg"/><Relationship Id="rId16" Type="http://schemas.openxmlformats.org/officeDocument/2006/relationships/image" Target="../media/image81.svg"/><Relationship Id="rId20" Type="http://schemas.openxmlformats.org/officeDocument/2006/relationships/image" Target="../media/image85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1.svg"/><Relationship Id="rId11" Type="http://schemas.openxmlformats.org/officeDocument/2006/relationships/image" Target="../media/image76.png"/><Relationship Id="rId5" Type="http://schemas.openxmlformats.org/officeDocument/2006/relationships/image" Target="../media/image70.png"/><Relationship Id="rId15" Type="http://schemas.openxmlformats.org/officeDocument/2006/relationships/image" Target="../media/image80.png"/><Relationship Id="rId10" Type="http://schemas.openxmlformats.org/officeDocument/2006/relationships/image" Target="../media/image75.svg"/><Relationship Id="rId19" Type="http://schemas.openxmlformats.org/officeDocument/2006/relationships/image" Target="../media/image84.svg"/><Relationship Id="rId4" Type="http://schemas.openxmlformats.org/officeDocument/2006/relationships/image" Target="../media/image69.svg"/><Relationship Id="rId9" Type="http://schemas.openxmlformats.org/officeDocument/2006/relationships/image" Target="../media/image74.png"/><Relationship Id="rId14" Type="http://schemas.openxmlformats.org/officeDocument/2006/relationships/image" Target="../media/image79.svg"/><Relationship Id="rId22" Type="http://schemas.openxmlformats.org/officeDocument/2006/relationships/image" Target="../media/image8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png"/><Relationship Id="rId3" Type="http://schemas.openxmlformats.org/officeDocument/2006/relationships/image" Target="../media/image88.png"/><Relationship Id="rId7" Type="http://schemas.microsoft.com/office/2007/relationships/hdphoto" Target="../media/hdphoto3.wdp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9.png"/><Relationship Id="rId5" Type="http://schemas.openxmlformats.org/officeDocument/2006/relationships/image" Target="../media/image53.png"/><Relationship Id="rId10" Type="http://schemas.openxmlformats.org/officeDocument/2006/relationships/image" Target="../media/image92.png"/><Relationship Id="rId4" Type="http://schemas.openxmlformats.org/officeDocument/2006/relationships/image" Target="../media/image38.png"/><Relationship Id="rId9" Type="http://schemas.openxmlformats.org/officeDocument/2006/relationships/image" Target="../media/image9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D889D8A-5868-46F6-9256-9C7B5C9D85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787928" y="1965980"/>
            <a:ext cx="5195746" cy="1932489"/>
          </a:xfrm>
        </p:spPr>
        <p:txBody>
          <a:bodyPr/>
          <a:lstStyle/>
          <a:p>
            <a:r>
              <a:rPr lang="es-MX">
                <a:solidFill>
                  <a:srgbClr val="92D050"/>
                </a:solidFill>
              </a:rPr>
              <a:t>ESSA</a:t>
            </a:r>
            <a:r>
              <a:rPr lang="es-MX">
                <a:solidFill>
                  <a:srgbClr val="154094"/>
                </a:solidFill>
              </a:rPr>
              <a:t> en Cifras</a:t>
            </a:r>
            <a:endParaRPr lang="es-CO">
              <a:solidFill>
                <a:srgbClr val="154094"/>
              </a:solidFill>
            </a:endParaRP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F167EA66-0B63-450E-92C3-6AD27F25BD0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66310" y="3970085"/>
            <a:ext cx="5170372" cy="2086160"/>
          </a:xfrm>
        </p:spPr>
        <p:txBody>
          <a:bodyPr>
            <a:normAutofit/>
          </a:bodyPr>
          <a:lstStyle/>
          <a:p>
            <a:r>
              <a:rPr lang="es-MX">
                <a:solidFill>
                  <a:schemeClr val="tx1">
                    <a:lumMod val="75000"/>
                  </a:schemeClr>
                </a:solidFill>
              </a:rPr>
              <a:t>La </a:t>
            </a:r>
            <a:r>
              <a:rPr lang="es-MX" b="1">
                <a:solidFill>
                  <a:schemeClr val="tx1">
                    <a:lumMod val="75000"/>
                  </a:schemeClr>
                </a:solidFill>
              </a:rPr>
              <a:t>analítica</a:t>
            </a:r>
            <a:r>
              <a:rPr lang="es-MX">
                <a:solidFill>
                  <a:schemeClr val="tx1">
                    <a:lumMod val="75000"/>
                  </a:schemeClr>
                </a:solidFill>
              </a:rPr>
              <a:t> Confiable</a:t>
            </a:r>
          </a:p>
          <a:p>
            <a:endParaRPr lang="es-MX">
              <a:solidFill>
                <a:schemeClr val="tx1">
                  <a:lumMod val="75000"/>
                </a:schemeClr>
              </a:solidFill>
            </a:endParaRPr>
          </a:p>
          <a:p>
            <a:r>
              <a:rPr lang="es-MX" sz="1800">
                <a:solidFill>
                  <a:schemeClr val="tx1">
                    <a:lumMod val="75000"/>
                  </a:schemeClr>
                </a:solidFill>
              </a:rPr>
              <a:t>Planeación Estratégica</a:t>
            </a:r>
          </a:p>
          <a:p>
            <a:r>
              <a:rPr lang="es-MX" sz="1800">
                <a:solidFill>
                  <a:schemeClr val="tx1">
                    <a:lumMod val="75000"/>
                  </a:schemeClr>
                </a:solidFill>
              </a:rPr>
              <a:t>Área de Gestión Operativa</a:t>
            </a:r>
            <a:endParaRPr lang="es-CO" sz="1800">
              <a:solidFill>
                <a:schemeClr val="tx1">
                  <a:lumMod val="75000"/>
                </a:schemeClr>
              </a:solidFill>
            </a:endParaRP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4822678-0FBF-4966-8039-97792FBF14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F276C-C95C-7442-A41C-2D466E8A49CB}" type="datetime1">
              <a:rPr lang="es-CO" smtClean="0"/>
              <a:pPr/>
              <a:t>22/10/2023</a:t>
            </a:fld>
            <a:endParaRPr lang="es-ES_tradn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E77A757-9573-478E-9571-F7F9FB753A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_tradnl"/>
              <a:t>ESSA / ESSA en Cifras</a:t>
            </a:r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142EA32-3F0C-40CA-9DA1-8A0C45A7A1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54CB4-8CC2-9244-98D3-E91A08C7F0E1}" type="slidenum">
              <a:rPr lang="es-ES_tradnl" smtClean="0"/>
              <a:t>1</a:t>
            </a:fld>
            <a:endParaRPr lang="es-ES_tradnl"/>
          </a:p>
        </p:txBody>
      </p:sp>
      <p:pic>
        <p:nvPicPr>
          <p:cNvPr id="10" name="Marcador de posición de imagen 9">
            <a:extLst>
              <a:ext uri="{FF2B5EF4-FFF2-40B4-BE49-F238E27FC236}">
                <a16:creationId xmlns:a16="http://schemas.microsoft.com/office/drawing/2014/main" id="{55CB0A61-5DB3-F7BA-A61D-2DABB715E870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l="16730" r="16730"/>
          <a:stretch/>
        </p:blipFill>
        <p:spPr>
          <a:xfrm>
            <a:off x="1374628" y="1159997"/>
            <a:ext cx="4787693" cy="4789273"/>
          </a:xfr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AEF63187-89D2-D22F-7C92-E8E69FFC78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5706" y="3763720"/>
            <a:ext cx="5757968" cy="486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35599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5C1C4572-2F52-4180-99A3-EE6CE58E24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73174-CF54-154F-9220-F084105A5F06}" type="datetime1">
              <a:rPr lang="es-CO" smtClean="0">
                <a:latin typeface="Aller" panose="02000503030000020004" pitchFamily="2" charset="0"/>
              </a:rPr>
              <a:t>22/10/2023</a:t>
            </a:fld>
            <a:endParaRPr lang="es-ES_tradnl">
              <a:latin typeface="Aller" panose="02000503030000020004" pitchFamily="2" charset="0"/>
            </a:endParaRP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7D44825D-E013-44AC-9C5C-859FD80FCE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54CB4-8CC2-9244-98D3-E91A08C7F0E1}" type="slidenum">
              <a:rPr lang="es-ES_tradnl" smtClean="0">
                <a:latin typeface="Aller" panose="02000503030000020004" pitchFamily="2" charset="0"/>
              </a:rPr>
              <a:t>10</a:t>
            </a:fld>
            <a:endParaRPr lang="es-ES_tradnl">
              <a:latin typeface="Aller" panose="02000503030000020004" pitchFamily="2" charset="0"/>
            </a:endParaRPr>
          </a:p>
        </p:txBody>
      </p:sp>
      <p:sp>
        <p:nvSpPr>
          <p:cNvPr id="6" name="Shape 38">
            <a:extLst>
              <a:ext uri="{FF2B5EF4-FFF2-40B4-BE49-F238E27FC236}">
                <a16:creationId xmlns:a16="http://schemas.microsoft.com/office/drawing/2014/main" id="{4E9B190C-C9FC-455C-B799-B9F05B3A3D1E}"/>
              </a:ext>
            </a:extLst>
          </p:cNvPr>
          <p:cNvSpPr/>
          <p:nvPr/>
        </p:nvSpPr>
        <p:spPr>
          <a:xfrm>
            <a:off x="843764" y="599744"/>
            <a:ext cx="6465198" cy="501454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4942" tIns="34942" rIns="34942" bIns="34942" anchor="ctr">
            <a:spAutoFit/>
          </a:bodyPr>
          <a:lstStyle/>
          <a:p>
            <a:pPr marL="457200" indent="-457200" defTabSz="457200">
              <a:buFont typeface="Wingdings" panose="05000000000000000000" pitchFamily="2" charset="2"/>
              <a:buChar char="§"/>
              <a:defRPr sz="1800"/>
            </a:pPr>
            <a:endParaRPr lang="es-CO" sz="2800" b="1" kern="0">
              <a:solidFill>
                <a:srgbClr val="0070C0"/>
              </a:solidFill>
              <a:latin typeface="Aller" panose="02000503030000020004" pitchFamily="2" charset="0"/>
              <a:cs typeface="Arial" charset="0"/>
              <a:sym typeface="Aller"/>
            </a:endParaRPr>
          </a:p>
        </p:txBody>
      </p:sp>
      <p:sp>
        <p:nvSpPr>
          <p:cNvPr id="11" name="Paralelogramo 10">
            <a:extLst>
              <a:ext uri="{FF2B5EF4-FFF2-40B4-BE49-F238E27FC236}">
                <a16:creationId xmlns:a16="http://schemas.microsoft.com/office/drawing/2014/main" id="{35C9DF2C-FEE1-4261-B747-5D6629FAEE00}"/>
              </a:ext>
            </a:extLst>
          </p:cNvPr>
          <p:cNvSpPr/>
          <p:nvPr/>
        </p:nvSpPr>
        <p:spPr>
          <a:xfrm>
            <a:off x="-1194875" y="272514"/>
            <a:ext cx="5045516" cy="6066507"/>
          </a:xfrm>
          <a:prstGeom prst="parallelogram">
            <a:avLst>
              <a:gd name="adj" fmla="val 19218"/>
            </a:avLst>
          </a:prstGeom>
          <a:gradFill flip="none" rotWithShape="1">
            <a:gsLst>
              <a:gs pos="100000">
                <a:srgbClr val="164194">
                  <a:shade val="30000"/>
                  <a:satMod val="115000"/>
                </a:srgbClr>
              </a:gs>
              <a:gs pos="75000">
                <a:srgbClr val="0C3B96"/>
              </a:gs>
              <a:gs pos="20000">
                <a:srgbClr val="0070C0"/>
              </a:gs>
              <a:gs pos="50000">
                <a:srgbClr val="164194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latin typeface="Aller" panose="02000503030000020004" pitchFamily="2" charset="0"/>
            </a:endParaRPr>
          </a:p>
        </p:txBody>
      </p:sp>
      <p:cxnSp>
        <p:nvCxnSpPr>
          <p:cNvPr id="13" name="Conector recto 12">
            <a:extLst>
              <a:ext uri="{FF2B5EF4-FFF2-40B4-BE49-F238E27FC236}">
                <a16:creationId xmlns:a16="http://schemas.microsoft.com/office/drawing/2014/main" id="{E6F86B1D-D549-4CA4-82D5-72AD5594C607}"/>
              </a:ext>
            </a:extLst>
          </p:cNvPr>
          <p:cNvCxnSpPr>
            <a:cxnSpLocks/>
          </p:cNvCxnSpPr>
          <p:nvPr/>
        </p:nvCxnSpPr>
        <p:spPr>
          <a:xfrm flipH="1">
            <a:off x="-65278" y="4390746"/>
            <a:ext cx="670218" cy="2823116"/>
          </a:xfrm>
          <a:prstGeom prst="line">
            <a:avLst/>
          </a:prstGeom>
          <a:ln w="276225" cap="rnd">
            <a:solidFill>
              <a:schemeClr val="bg1">
                <a:alpha val="11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ector recto 13">
            <a:extLst>
              <a:ext uri="{FF2B5EF4-FFF2-40B4-BE49-F238E27FC236}">
                <a16:creationId xmlns:a16="http://schemas.microsoft.com/office/drawing/2014/main" id="{5E63305F-CE47-4711-841C-72068DBC251C}"/>
              </a:ext>
            </a:extLst>
          </p:cNvPr>
          <p:cNvCxnSpPr>
            <a:cxnSpLocks/>
          </p:cNvCxnSpPr>
          <p:nvPr/>
        </p:nvCxnSpPr>
        <p:spPr>
          <a:xfrm flipH="1">
            <a:off x="174466" y="4697225"/>
            <a:ext cx="782309" cy="3012578"/>
          </a:xfrm>
          <a:prstGeom prst="line">
            <a:avLst/>
          </a:prstGeom>
          <a:ln w="276225" cap="rnd">
            <a:solidFill>
              <a:schemeClr val="bg1">
                <a:alpha val="11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CuadroTexto 14">
            <a:extLst>
              <a:ext uri="{FF2B5EF4-FFF2-40B4-BE49-F238E27FC236}">
                <a16:creationId xmlns:a16="http://schemas.microsoft.com/office/drawing/2014/main" id="{D02FC9B3-676D-4BAE-AD9A-7457DB70814C}"/>
              </a:ext>
            </a:extLst>
          </p:cNvPr>
          <p:cNvSpPr txBox="1"/>
          <p:nvPr/>
        </p:nvSpPr>
        <p:spPr>
          <a:xfrm>
            <a:off x="269831" y="2304338"/>
            <a:ext cx="37149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i="1">
                <a:solidFill>
                  <a:schemeClr val="bg1"/>
                </a:solidFill>
                <a:latin typeface="Aller" panose="02000503030000020004" pitchFamily="2" charset="0"/>
                <a:cs typeface="Arial" panose="020B0604020202020204" pitchFamily="34" charset="0"/>
              </a:rPr>
              <a:t>Puntos de </a:t>
            </a:r>
          </a:p>
          <a:p>
            <a:pPr algn="ctr"/>
            <a:r>
              <a:rPr lang="es-ES" sz="3200" b="1" i="1">
                <a:solidFill>
                  <a:schemeClr val="bg1"/>
                </a:solidFill>
                <a:latin typeface="Aller" panose="02000503030000020004" pitchFamily="2" charset="0"/>
                <a:cs typeface="Arial" panose="020B0604020202020204" pitchFamily="34" charset="0"/>
              </a:rPr>
              <a:t>atención</a:t>
            </a:r>
            <a:endParaRPr lang="es-CO" sz="3200" b="1" i="1">
              <a:solidFill>
                <a:schemeClr val="bg1"/>
              </a:solidFill>
              <a:latin typeface="Aller" panose="02000503030000020004" pitchFamily="2" charset="0"/>
              <a:cs typeface="Arial" panose="020B0604020202020204" pitchFamily="34" charset="0"/>
            </a:endParaRPr>
          </a:p>
        </p:txBody>
      </p:sp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B2688D9E-57ED-EE6A-1D10-E0907151E4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8605029"/>
              </p:ext>
            </p:extLst>
          </p:nvPr>
        </p:nvGraphicFramePr>
        <p:xfrm>
          <a:off x="4143697" y="1428428"/>
          <a:ext cx="7597589" cy="21945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42282">
                  <a:extLst>
                    <a:ext uri="{9D8B030D-6E8A-4147-A177-3AD203B41FA5}">
                      <a16:colId xmlns:a16="http://schemas.microsoft.com/office/drawing/2014/main" val="2217248107"/>
                    </a:ext>
                  </a:extLst>
                </a:gridCol>
                <a:gridCol w="2215979">
                  <a:extLst>
                    <a:ext uri="{9D8B030D-6E8A-4147-A177-3AD203B41FA5}">
                      <a16:colId xmlns:a16="http://schemas.microsoft.com/office/drawing/2014/main" val="4032598281"/>
                    </a:ext>
                  </a:extLst>
                </a:gridCol>
                <a:gridCol w="3939328">
                  <a:extLst>
                    <a:ext uri="{9D8B030D-6E8A-4147-A177-3AD203B41FA5}">
                      <a16:colId xmlns:a16="http://schemas.microsoft.com/office/drawing/2014/main" val="534453054"/>
                    </a:ext>
                  </a:extLst>
                </a:gridCol>
              </a:tblGrid>
              <a:tr h="230716">
                <a:tc>
                  <a:txBody>
                    <a:bodyPr/>
                    <a:lstStyle/>
                    <a:p>
                      <a:pPr algn="ctr"/>
                      <a:r>
                        <a:rPr lang="es-CO" sz="1200">
                          <a:effectLst/>
                        </a:rPr>
                        <a:t>Sistema</a:t>
                      </a:r>
                      <a:endParaRPr lang="es-CO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>
                          <a:effectLst/>
                        </a:rPr>
                        <a:t>Responsable de TI de Sistema de Información</a:t>
                      </a:r>
                      <a:endParaRPr lang="es-CO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>
                          <a:effectLst/>
                        </a:rPr>
                        <a:t>Reporte de gestión</a:t>
                      </a:r>
                      <a:endParaRPr lang="es-CO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93950660"/>
                  </a:ext>
                </a:extLst>
              </a:tr>
              <a:tr h="203778">
                <a:tc>
                  <a:txBody>
                    <a:bodyPr/>
                    <a:lstStyle/>
                    <a:p>
                      <a:r>
                        <a:rPr lang="es-CO" sz="1200">
                          <a:effectLst/>
                        </a:rPr>
                        <a:t>COMPRASE</a:t>
                      </a:r>
                      <a:endParaRPr lang="es-CO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>
                          <a:effectLst/>
                        </a:rPr>
                        <a:t>Alberto Vesga Guarin</a:t>
                      </a:r>
                      <a:endParaRPr lang="es-CO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es-CO" sz="1200">
                          <a:effectLst/>
                        </a:rPr>
                        <a:t>- Ya nos suministraron los </a:t>
                      </a:r>
                      <a:r>
                        <a:rPr lang="es-CO" sz="1200" err="1">
                          <a:effectLst/>
                        </a:rPr>
                        <a:t>SQLs</a:t>
                      </a:r>
                      <a:r>
                        <a:rPr lang="es-CO" sz="1200">
                          <a:effectLst/>
                        </a:rPr>
                        <a:t>.</a:t>
                      </a:r>
                      <a:r>
                        <a:rPr lang="es-CO" sz="1200">
                          <a:effectLst/>
                          <a:latin typeface="Calibri" panose="020F0502020204030204" pitchFamily="34" charset="0"/>
                        </a:rPr>
                        <a:t> </a:t>
                      </a:r>
                    </a:p>
                    <a:p>
                      <a:r>
                        <a:rPr lang="es-CO" sz="1200">
                          <a:effectLst/>
                        </a:rPr>
                        <a:t>- Se envía Catalogo para configurar USUARIO y Contraseña, desde EPM nos informan que nos los dan esta semana.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64678605"/>
                  </a:ext>
                </a:extLst>
              </a:tr>
              <a:tr h="218436">
                <a:tc>
                  <a:txBody>
                    <a:bodyPr/>
                    <a:lstStyle/>
                    <a:p>
                      <a:r>
                        <a:rPr lang="es-CO" sz="1200">
                          <a:effectLst/>
                        </a:rPr>
                        <a:t>SAN</a:t>
                      </a:r>
                      <a:endParaRPr lang="es-CO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>
                          <a:effectLst/>
                        </a:rPr>
                        <a:t>Oscar David Quiroga</a:t>
                      </a:r>
                      <a:endParaRPr lang="es-CO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es-CO" sz="1200">
                          <a:effectLst/>
                        </a:rPr>
                        <a:t>Está pendiente los </a:t>
                      </a:r>
                      <a:r>
                        <a:rPr lang="es-CO" sz="1200" err="1">
                          <a:effectLst/>
                        </a:rPr>
                        <a:t>SQLs</a:t>
                      </a:r>
                      <a:r>
                        <a:rPr lang="es-CO" sz="1200">
                          <a:effectLst/>
                        </a:rPr>
                        <a:t> de los datos enviado por Catalogo, solicitado en Marzo.</a:t>
                      </a:r>
                      <a:endParaRPr lang="es-CO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05561896"/>
                  </a:ext>
                </a:extLst>
              </a:tr>
              <a:tr h="230716">
                <a:tc>
                  <a:txBody>
                    <a:bodyPr/>
                    <a:lstStyle/>
                    <a:p>
                      <a:r>
                        <a:rPr lang="es-CO" sz="1200">
                          <a:effectLst/>
                        </a:rPr>
                        <a:t>ENERGYS</a:t>
                      </a:r>
                      <a:endParaRPr lang="es-CO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>
                          <a:effectLst/>
                        </a:rPr>
                        <a:t>Andres Malpica</a:t>
                      </a:r>
                      <a:endParaRPr lang="es-CO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es-CO" sz="1200">
                          <a:effectLst/>
                        </a:rPr>
                        <a:t>Pendiente finalizar el ejercicio, para extraer los últimos </a:t>
                      </a:r>
                      <a:r>
                        <a:rPr lang="es-CO" sz="1200" err="1">
                          <a:effectLst/>
                        </a:rPr>
                        <a:t>SQLs</a:t>
                      </a:r>
                      <a:r>
                        <a:rPr lang="es-CO" sz="1200">
                          <a:effectLst/>
                        </a:rPr>
                        <a:t> requeridos. Falta USUARIO y Contraseña.</a:t>
                      </a:r>
                      <a:endParaRPr lang="es-CO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61133829"/>
                  </a:ext>
                </a:extLst>
              </a:tr>
              <a:tr h="230716">
                <a:tc>
                  <a:txBody>
                    <a:bodyPr/>
                    <a:lstStyle/>
                    <a:p>
                      <a:r>
                        <a:rPr lang="es-CO" sz="1200">
                          <a:effectLst/>
                        </a:rPr>
                        <a:t>Spider Impact</a:t>
                      </a:r>
                      <a:endParaRPr lang="es-CO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>
                          <a:effectLst/>
                        </a:rPr>
                        <a:t>Juan Esteban Callejas (EPM)</a:t>
                      </a:r>
                      <a:endParaRPr lang="es-CO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es-CO" sz="1200">
                          <a:effectLst/>
                        </a:rPr>
                        <a:t>Pendiente que nos suministren los USUARIO y Contraseña para ingreso al Sistema</a:t>
                      </a:r>
                      <a:endParaRPr lang="es-CO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63570378"/>
                  </a:ext>
                </a:extLst>
              </a:tr>
            </a:tbl>
          </a:graphicData>
        </a:graphic>
      </p:graphicFrame>
      <p:sp>
        <p:nvSpPr>
          <p:cNvPr id="7" name="CuadroTexto 6">
            <a:extLst>
              <a:ext uri="{FF2B5EF4-FFF2-40B4-BE49-F238E27FC236}">
                <a16:creationId xmlns:a16="http://schemas.microsoft.com/office/drawing/2014/main" id="{7ACADB73-3B76-F75A-07DE-A3A6EBCE4A84}"/>
              </a:ext>
            </a:extLst>
          </p:cNvPr>
          <p:cNvSpPr txBox="1"/>
          <p:nvPr/>
        </p:nvSpPr>
        <p:spPr>
          <a:xfrm>
            <a:off x="3366603" y="4177484"/>
            <a:ext cx="8374683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s-MX" sz="1800" i="0" u="none" strike="noStrike" kern="1200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Acompañamiento </a:t>
            </a:r>
            <a:r>
              <a:rPr lang="es-MX">
                <a:latin typeface="Arial" panose="020B0604020202020204" pitchFamily="34" charset="0"/>
                <a:cs typeface="Arial" panose="020B0604020202020204" pitchFamily="34" charset="0"/>
              </a:rPr>
              <a:t>en las horas dispuestas para la parametrización del Módulo Analítico en la Suite </a:t>
            </a:r>
            <a:r>
              <a:rPr lang="es-MX" err="1">
                <a:latin typeface="Arial" panose="020B0604020202020204" pitchFamily="34" charset="0"/>
                <a:cs typeface="Arial" panose="020B0604020202020204" pitchFamily="34" charset="0"/>
              </a:rPr>
              <a:t>Vision</a:t>
            </a:r>
            <a:r>
              <a:rPr lang="es-MX">
                <a:latin typeface="Arial" panose="020B0604020202020204" pitchFamily="34" charset="0"/>
                <a:cs typeface="Arial" panose="020B0604020202020204" pitchFamily="34" charset="0"/>
              </a:rPr>
              <a:t> Empresarial. </a:t>
            </a:r>
          </a:p>
          <a:p>
            <a:pPr marL="228600" marR="0" lvl="0" indent="-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endParaRPr kumimoji="0" lang="es-MX" sz="1800" i="0" u="none" strike="noStrike" kern="1200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marR="0" lvl="0" indent="-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es-MX">
                <a:latin typeface="Arial" panose="020B0604020202020204" pitchFamily="34" charset="0"/>
                <a:cs typeface="Arial" panose="020B0604020202020204" pitchFamily="34" charset="0"/>
              </a:rPr>
              <a:t>Pronta respuesta a los catálogos que se requieren gestionar para iniciar la parametrización.</a:t>
            </a:r>
            <a:endParaRPr kumimoji="0" lang="es-MX" sz="1800" i="0" u="none" strike="noStrike" kern="1200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017AD00F-89AE-9209-BE46-D79BAC99AFB6}"/>
              </a:ext>
            </a:extLst>
          </p:cNvPr>
          <p:cNvSpPr txBox="1"/>
          <p:nvPr/>
        </p:nvSpPr>
        <p:spPr>
          <a:xfrm>
            <a:off x="3817317" y="811442"/>
            <a:ext cx="837468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s-MX" sz="1800" i="0" u="none" strike="noStrike" kern="1200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Avances de gestión:</a:t>
            </a:r>
          </a:p>
        </p:txBody>
      </p:sp>
    </p:spTree>
    <p:extLst>
      <p:ext uri="{BB962C8B-B14F-4D97-AF65-F5344CB8AC3E}">
        <p14:creationId xmlns:p14="http://schemas.microsoft.com/office/powerpoint/2010/main" val="1772003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7AEC1D6-16C9-450A-B885-544D5DED68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1471" y="5935695"/>
            <a:ext cx="4484568" cy="744414"/>
          </a:xfrm>
        </p:spPr>
        <p:txBody>
          <a:bodyPr/>
          <a:lstStyle/>
          <a:p>
            <a:r>
              <a:rPr lang="es-MX" b="1"/>
              <a:t>Equipo de Planificación y Gestión</a:t>
            </a:r>
            <a:endParaRPr lang="es-CO" b="1"/>
          </a:p>
        </p:txBody>
      </p:sp>
    </p:spTree>
    <p:extLst>
      <p:ext uri="{BB962C8B-B14F-4D97-AF65-F5344CB8AC3E}">
        <p14:creationId xmlns:p14="http://schemas.microsoft.com/office/powerpoint/2010/main" val="3022927080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Imagen 23">
            <a:extLst>
              <a:ext uri="{FF2B5EF4-FFF2-40B4-BE49-F238E27FC236}">
                <a16:creationId xmlns:a16="http://schemas.microsoft.com/office/drawing/2014/main" id="{0472F7EE-FB27-A12F-8C07-D9A27BD204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91248" y="925473"/>
            <a:ext cx="2286552" cy="227594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A145991A-773F-7FAA-CD72-C38A8B8151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61568" y="1148877"/>
            <a:ext cx="5949462" cy="1325563"/>
          </a:xfrm>
        </p:spPr>
        <p:txBody>
          <a:bodyPr anchor="ctr">
            <a:normAutofit/>
          </a:bodyPr>
          <a:lstStyle/>
          <a:p>
            <a:r>
              <a:rPr lang="es-MX"/>
              <a:t>¿Qué es ESSA en Cifras?</a:t>
            </a:r>
            <a:endParaRPr lang="es-CO"/>
          </a:p>
        </p:txBody>
      </p:sp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933478F9-C761-54B5-0243-6AECC4BBB2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64775" y="2609377"/>
            <a:ext cx="5415932" cy="3323150"/>
          </a:xfrm>
        </p:spPr>
        <p:txBody>
          <a:bodyPr>
            <a:normAutofit/>
          </a:bodyPr>
          <a:lstStyle/>
          <a:p>
            <a:pPr algn="just"/>
            <a:r>
              <a:rPr lang="es-MX" dirty="0"/>
              <a:t>Compilación de las cifras mas significativas de la empresa, para la toma de decisiones de la alta gerencia. </a:t>
            </a:r>
          </a:p>
          <a:p>
            <a:pPr algn="just"/>
            <a:endParaRPr lang="es-MX" dirty="0"/>
          </a:p>
          <a:p>
            <a:pPr algn="just"/>
            <a:r>
              <a:rPr lang="es-MX" dirty="0"/>
              <a:t>Datos claves de las áreas y procesos de ESSA que aportan a la sostenibilidad, calidad del servicio y el rendimiento de la empresa .</a:t>
            </a:r>
            <a:endParaRPr lang="en-US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16C6625-5FE5-6B04-9342-357D57AC835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25083" y="6339021"/>
            <a:ext cx="1404541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FADE4E3C-F14B-3245-A68D-F8DD5D3B9F8E}" type="datetime1">
              <a:rPr lang="es-CO" smtClean="0"/>
              <a:pPr>
                <a:spcAft>
                  <a:spcPts val="600"/>
                </a:spcAft>
              </a:pPr>
              <a:t>22/10/2023</a:t>
            </a:fld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C3A2944-C283-3589-0D45-234043455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942492" y="6369323"/>
            <a:ext cx="620151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FF154CB4-8CC2-9244-98D3-E91A08C7F0E1}" type="slidenum">
              <a:rPr lang="es-ES_tradnl" smtClean="0"/>
              <a:pPr>
                <a:spcAft>
                  <a:spcPts val="600"/>
                </a:spcAft>
              </a:pPr>
              <a:t>2</a:t>
            </a:fld>
            <a:endParaRPr lang="es-ES_tradnl"/>
          </a:p>
        </p:txBody>
      </p:sp>
      <p:pic>
        <p:nvPicPr>
          <p:cNvPr id="23" name="Marcador de posición de imagen 22" descr="Imagen que contiene tabla, mujer, alimentos, corte&#10;&#10;Descripción generada automáticamente">
            <a:extLst>
              <a:ext uri="{FF2B5EF4-FFF2-40B4-BE49-F238E27FC236}">
                <a16:creationId xmlns:a16="http://schemas.microsoft.com/office/drawing/2014/main" id="{69723211-890A-4E01-7E0F-4BECDEFE9966}"/>
              </a:ext>
            </a:extLst>
          </p:cNvPr>
          <p:cNvPicPr>
            <a:picLocks noGrp="1" noChangeAspect="1"/>
          </p:cNvPicPr>
          <p:nvPr>
            <p:ph type="pic" idx="15"/>
          </p:nvPr>
        </p:nvPicPr>
        <p:blipFill>
          <a:blip r:embed="rId3"/>
          <a:srcRect l="32485" r="32485"/>
          <a:stretch>
            <a:fillRect/>
          </a:stretch>
        </p:blipFill>
        <p:spPr/>
      </p:pic>
      <p:pic>
        <p:nvPicPr>
          <p:cNvPr id="25" name="Imagen 24">
            <a:extLst>
              <a:ext uri="{FF2B5EF4-FFF2-40B4-BE49-F238E27FC236}">
                <a16:creationId xmlns:a16="http://schemas.microsoft.com/office/drawing/2014/main" id="{2B552351-0FA4-FBFA-5881-E5F626C649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-3144300" y="2950614"/>
            <a:ext cx="6288600" cy="387372"/>
          </a:xfrm>
          <a:prstGeom prst="rect">
            <a:avLst/>
          </a:prstGeom>
        </p:spPr>
      </p:pic>
      <p:sp>
        <p:nvSpPr>
          <p:cNvPr id="3" name="Marcador de pie de página 4">
            <a:extLst>
              <a:ext uri="{FF2B5EF4-FFF2-40B4-BE49-F238E27FC236}">
                <a16:creationId xmlns:a16="http://schemas.microsoft.com/office/drawing/2014/main" id="{B6F4E06F-4177-0553-EC32-F86ECF9FD0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13302" y="234619"/>
            <a:ext cx="4114800" cy="365125"/>
          </a:xfrm>
        </p:spPr>
        <p:txBody>
          <a:bodyPr/>
          <a:lstStyle/>
          <a:p>
            <a:r>
              <a:rPr lang="es-ES_tradnl"/>
              <a:t>ESSA / ESSA en Cifras</a:t>
            </a:r>
          </a:p>
        </p:txBody>
      </p:sp>
    </p:spTree>
    <p:extLst>
      <p:ext uri="{BB962C8B-B14F-4D97-AF65-F5344CB8AC3E}">
        <p14:creationId xmlns:p14="http://schemas.microsoft.com/office/powerpoint/2010/main" val="385054656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86FFE4D8-3C9E-5994-3293-CB25D3E171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7124793">
            <a:off x="-622852" y="48955"/>
            <a:ext cx="2106892" cy="2097114"/>
          </a:xfrm>
          <a:prstGeom prst="rect">
            <a:avLst/>
          </a:prstGeom>
        </p:spPr>
      </p:pic>
      <p:sp>
        <p:nvSpPr>
          <p:cNvPr id="5" name="Título 4">
            <a:extLst>
              <a:ext uri="{FF2B5EF4-FFF2-40B4-BE49-F238E27FC236}">
                <a16:creationId xmlns:a16="http://schemas.microsoft.com/office/drawing/2014/main" id="{1E863BDE-FC27-104A-172F-77C62F741E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6605" y="473616"/>
            <a:ext cx="10515600" cy="1325563"/>
          </a:xfrm>
        </p:spPr>
        <p:txBody>
          <a:bodyPr/>
          <a:lstStyle/>
          <a:p>
            <a:r>
              <a:rPr lang="es-MX"/>
              <a:t>¿Cuáles Cifras?</a:t>
            </a:r>
            <a:endParaRPr lang="es-CO"/>
          </a:p>
        </p:txBody>
      </p:sp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73174-CF54-154F-9220-F084105A5F06}" type="datetime1">
              <a:rPr lang="es-CO" smtClean="0"/>
              <a:t>22/10/2023</a:t>
            </a:fld>
            <a:endParaRPr lang="es-ES_tradn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54CB4-8CC2-9244-98D3-E91A08C7F0E1}" type="slidenum">
              <a:rPr lang="es-ES_tradnl" smtClean="0"/>
              <a:t>3</a:t>
            </a:fld>
            <a:endParaRPr lang="es-ES_tradnl"/>
          </a:p>
        </p:txBody>
      </p:sp>
      <p:pic>
        <p:nvPicPr>
          <p:cNvPr id="13" name="Marcador de contenido 12">
            <a:extLst>
              <a:ext uri="{FF2B5EF4-FFF2-40B4-BE49-F238E27FC236}">
                <a16:creationId xmlns:a16="http://schemas.microsoft.com/office/drawing/2014/main" id="{92B5799E-9350-9869-6B1E-35816BAA86D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9085" b="92484" l="10000" r="91633">
                        <a14:foregroundMark x1="45714" y1="91830" x2="55102" y2="92484"/>
                        <a14:foregroundMark x1="77143" y1="30392" x2="25306" y2="30719"/>
                        <a14:foregroundMark x1="90000" y1="29902" x2="21224" y2="32516"/>
                        <a14:foregroundMark x1="21224" y1="32516" x2="10816" y2="29575"/>
                        <a14:foregroundMark x1="91633" y1="29085" x2="73673" y2="29085"/>
                      </a14:backgroundRemoval>
                    </a14:imgEffect>
                  </a14:imgLayer>
                </a14:imgProps>
              </a:ext>
            </a:extLst>
          </a:blip>
          <a:srcRect t="25887"/>
          <a:stretch/>
        </p:blipFill>
        <p:spPr>
          <a:xfrm>
            <a:off x="118608" y="2933476"/>
            <a:ext cx="2660281" cy="2462513"/>
          </a:xfrm>
          <a:prstGeom prst="rect">
            <a:avLst/>
          </a:prstGeom>
        </p:spPr>
      </p:pic>
      <p:pic>
        <p:nvPicPr>
          <p:cNvPr id="6" name="Marcador de contenido 12">
            <a:extLst>
              <a:ext uri="{FF2B5EF4-FFF2-40B4-BE49-F238E27FC236}">
                <a16:creationId xmlns:a16="http://schemas.microsoft.com/office/drawing/2014/main" id="{84F8C4A5-67F2-CD9A-F6C9-C6EAEA59825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9085" b="92484" l="10000" r="91633">
                        <a14:foregroundMark x1="45714" y1="91830" x2="55102" y2="92484"/>
                        <a14:foregroundMark x1="77143" y1="30392" x2="25306" y2="30719"/>
                        <a14:foregroundMark x1="90000" y1="29902" x2="21224" y2="32516"/>
                        <a14:foregroundMark x1="21224" y1="32516" x2="10816" y2="29575"/>
                        <a14:foregroundMark x1="91633" y1="29085" x2="73673" y2="29085"/>
                      </a14:backgroundRemoval>
                    </a14:imgEffect>
                  </a14:imgLayer>
                </a14:imgProps>
              </a:ext>
            </a:extLst>
          </a:blip>
          <a:srcRect t="25887"/>
          <a:stretch/>
        </p:blipFill>
        <p:spPr>
          <a:xfrm>
            <a:off x="3011222" y="4335896"/>
            <a:ext cx="2660281" cy="2462513"/>
          </a:xfrm>
          <a:prstGeom prst="rect">
            <a:avLst/>
          </a:prstGeom>
        </p:spPr>
      </p:pic>
      <p:pic>
        <p:nvPicPr>
          <p:cNvPr id="7" name="Marcador de contenido 12">
            <a:extLst>
              <a:ext uri="{FF2B5EF4-FFF2-40B4-BE49-F238E27FC236}">
                <a16:creationId xmlns:a16="http://schemas.microsoft.com/office/drawing/2014/main" id="{E2EDB35F-D749-7AE0-3B45-ED3A4F3CC1C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9085" b="92484" l="10000" r="91633">
                        <a14:foregroundMark x1="45714" y1="91830" x2="55102" y2="92484"/>
                        <a14:foregroundMark x1="77143" y1="30392" x2="25306" y2="30719"/>
                        <a14:foregroundMark x1="90000" y1="29902" x2="21224" y2="32516"/>
                        <a14:foregroundMark x1="21224" y1="32516" x2="10816" y2="29575"/>
                        <a14:foregroundMark x1="91633" y1="29085" x2="73673" y2="29085"/>
                      </a14:backgroundRemoval>
                    </a14:imgEffect>
                  </a14:imgLayer>
                </a14:imgProps>
              </a:ext>
            </a:extLst>
          </a:blip>
          <a:srcRect t="25887"/>
          <a:stretch/>
        </p:blipFill>
        <p:spPr>
          <a:xfrm>
            <a:off x="3011222" y="1979645"/>
            <a:ext cx="2660281" cy="2462513"/>
          </a:xfrm>
          <a:prstGeom prst="rect">
            <a:avLst/>
          </a:prstGeom>
        </p:spPr>
      </p:pic>
      <p:pic>
        <p:nvPicPr>
          <p:cNvPr id="9" name="Marcador de contenido 12">
            <a:extLst>
              <a:ext uri="{FF2B5EF4-FFF2-40B4-BE49-F238E27FC236}">
                <a16:creationId xmlns:a16="http://schemas.microsoft.com/office/drawing/2014/main" id="{AA4DAFB9-8E09-0AD7-D7DC-2221F312A52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9085" b="92484" l="10000" r="91633">
                        <a14:foregroundMark x1="45714" y1="91830" x2="55102" y2="92484"/>
                        <a14:foregroundMark x1="77143" y1="30392" x2="25306" y2="30719"/>
                        <a14:foregroundMark x1="90000" y1="29902" x2="21224" y2="32516"/>
                        <a14:foregroundMark x1="21224" y1="32516" x2="10816" y2="29575"/>
                        <a14:foregroundMark x1="91633" y1="29085" x2="73673" y2="29085"/>
                      </a14:backgroundRemoval>
                    </a14:imgEffect>
                  </a14:imgLayer>
                </a14:imgProps>
              </a:ext>
            </a:extLst>
          </a:blip>
          <a:srcRect t="25887"/>
          <a:stretch/>
        </p:blipFill>
        <p:spPr>
          <a:xfrm>
            <a:off x="6049310" y="4335895"/>
            <a:ext cx="2660281" cy="2462513"/>
          </a:xfrm>
          <a:prstGeom prst="rect">
            <a:avLst/>
          </a:prstGeom>
        </p:spPr>
      </p:pic>
      <p:pic>
        <p:nvPicPr>
          <p:cNvPr id="10" name="Marcador de contenido 12">
            <a:extLst>
              <a:ext uri="{FF2B5EF4-FFF2-40B4-BE49-F238E27FC236}">
                <a16:creationId xmlns:a16="http://schemas.microsoft.com/office/drawing/2014/main" id="{E4DB391C-4E03-D802-7166-B208C206D30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9085" b="92484" l="10000" r="91633">
                        <a14:foregroundMark x1="45714" y1="91830" x2="55102" y2="92484"/>
                        <a14:foregroundMark x1="77143" y1="30392" x2="25306" y2="30719"/>
                        <a14:foregroundMark x1="90000" y1="29902" x2="21224" y2="32516"/>
                        <a14:foregroundMark x1="21224" y1="32516" x2="10816" y2="29575"/>
                        <a14:foregroundMark x1="91633" y1="29085" x2="73673" y2="29085"/>
                      </a14:backgroundRemoval>
                    </a14:imgEffect>
                  </a14:imgLayer>
                </a14:imgProps>
              </a:ext>
            </a:extLst>
          </a:blip>
          <a:srcRect t="25887"/>
          <a:stretch/>
        </p:blipFill>
        <p:spPr>
          <a:xfrm>
            <a:off x="5976573" y="1979644"/>
            <a:ext cx="2660281" cy="2462513"/>
          </a:xfrm>
          <a:prstGeom prst="rect">
            <a:avLst/>
          </a:prstGeom>
        </p:spPr>
      </p:pic>
      <p:sp>
        <p:nvSpPr>
          <p:cNvPr id="11" name="CuadroTexto 10">
            <a:extLst>
              <a:ext uri="{FF2B5EF4-FFF2-40B4-BE49-F238E27FC236}">
                <a16:creationId xmlns:a16="http://schemas.microsoft.com/office/drawing/2014/main" id="{23CBFAD9-292A-5405-A7C7-BAB57163BA3C}"/>
              </a:ext>
            </a:extLst>
          </p:cNvPr>
          <p:cNvSpPr txBox="1"/>
          <p:nvPr/>
        </p:nvSpPr>
        <p:spPr>
          <a:xfrm>
            <a:off x="701821" y="3824703"/>
            <a:ext cx="15106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b="1">
                <a:solidFill>
                  <a:schemeClr val="bg2"/>
                </a:solidFill>
                <a:latin typeface="Aller" panose="02000503030000020004" pitchFamily="2" charset="0"/>
              </a:rPr>
              <a:t>FINANCIERA</a:t>
            </a:r>
            <a:endParaRPr lang="es-CO" b="1">
              <a:solidFill>
                <a:schemeClr val="bg2"/>
              </a:solidFill>
              <a:latin typeface="Aller" panose="02000503030000020004" pitchFamily="2" charset="0"/>
            </a:endParaRP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6DD98A63-7772-7D5D-D353-3D44CD3B59DC}"/>
              </a:ext>
            </a:extLst>
          </p:cNvPr>
          <p:cNvSpPr txBox="1"/>
          <p:nvPr/>
        </p:nvSpPr>
        <p:spPr>
          <a:xfrm>
            <a:off x="3611013" y="2814781"/>
            <a:ext cx="15156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b="1">
                <a:solidFill>
                  <a:schemeClr val="bg2"/>
                </a:solidFill>
                <a:latin typeface="Aller" panose="02000503030000020004" pitchFamily="2" charset="0"/>
              </a:rPr>
              <a:t>COMERCIAL</a:t>
            </a:r>
            <a:endParaRPr lang="es-CO" b="1">
              <a:solidFill>
                <a:schemeClr val="bg2"/>
              </a:solidFill>
              <a:latin typeface="Aller" panose="02000503030000020004" pitchFamily="2" charset="0"/>
            </a:endParaRP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9B038C4E-85FF-6E35-C1F8-EF6D908FF120}"/>
              </a:ext>
            </a:extLst>
          </p:cNvPr>
          <p:cNvSpPr txBox="1"/>
          <p:nvPr/>
        </p:nvSpPr>
        <p:spPr>
          <a:xfrm>
            <a:off x="3497893" y="5255387"/>
            <a:ext cx="20809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b="1" dirty="0">
                <a:solidFill>
                  <a:schemeClr val="bg2"/>
                </a:solidFill>
                <a:latin typeface="Aller" panose="02000503030000020004" pitchFamily="2" charset="0"/>
              </a:rPr>
              <a:t>ADMINISTRATIVA</a:t>
            </a:r>
            <a:endParaRPr lang="es-CO" sz="1600" b="1" dirty="0">
              <a:solidFill>
                <a:schemeClr val="bg2"/>
              </a:solidFill>
              <a:latin typeface="Aller" panose="02000503030000020004" pitchFamily="2" charset="0"/>
            </a:endParaRP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02FA236B-66BF-8E39-7D1E-2BAE3527134A}"/>
              </a:ext>
            </a:extLst>
          </p:cNvPr>
          <p:cNvSpPr txBox="1"/>
          <p:nvPr/>
        </p:nvSpPr>
        <p:spPr>
          <a:xfrm>
            <a:off x="6548877" y="2719302"/>
            <a:ext cx="15156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b="1">
                <a:solidFill>
                  <a:schemeClr val="bg2"/>
                </a:solidFill>
                <a:latin typeface="Aller" panose="02000503030000020004" pitchFamily="2" charset="0"/>
              </a:rPr>
              <a:t>TECNICO OPERATIVA</a:t>
            </a:r>
            <a:endParaRPr lang="es-CO" b="1">
              <a:solidFill>
                <a:schemeClr val="bg2"/>
              </a:solidFill>
              <a:latin typeface="Aller" panose="02000503030000020004" pitchFamily="2" charset="0"/>
            </a:endParaRP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4AE5B8BD-49E8-2EB2-8D78-091D16359150}"/>
              </a:ext>
            </a:extLst>
          </p:cNvPr>
          <p:cNvSpPr txBox="1"/>
          <p:nvPr/>
        </p:nvSpPr>
        <p:spPr>
          <a:xfrm>
            <a:off x="6899185" y="5239998"/>
            <a:ext cx="15156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b="1">
                <a:solidFill>
                  <a:schemeClr val="bg2"/>
                </a:solidFill>
                <a:latin typeface="Aller" panose="02000503030000020004" pitchFamily="2" charset="0"/>
              </a:rPr>
              <a:t>SOCIAL</a:t>
            </a:r>
            <a:endParaRPr lang="es-CO" b="1">
              <a:solidFill>
                <a:schemeClr val="bg2"/>
              </a:solidFill>
              <a:latin typeface="Aller" panose="02000503030000020004" pitchFamily="2" charset="0"/>
            </a:endParaRPr>
          </a:p>
        </p:txBody>
      </p:sp>
      <p:pic>
        <p:nvPicPr>
          <p:cNvPr id="20" name="Marcador de contenido 12">
            <a:extLst>
              <a:ext uri="{FF2B5EF4-FFF2-40B4-BE49-F238E27FC236}">
                <a16:creationId xmlns:a16="http://schemas.microsoft.com/office/drawing/2014/main" id="{3A213288-C6AB-6F48-16A3-A277F44BCF6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9085" b="92484" l="10000" r="91633">
                        <a14:foregroundMark x1="45714" y1="91830" x2="55102" y2="92484"/>
                        <a14:foregroundMark x1="77143" y1="30392" x2="25306" y2="30719"/>
                        <a14:foregroundMark x1="90000" y1="29902" x2="21224" y2="32516"/>
                        <a14:foregroundMark x1="21224" y1="32516" x2="10816" y2="29575"/>
                        <a14:foregroundMark x1="91633" y1="29085" x2="73673" y2="29085"/>
                      </a14:backgroundRemoval>
                    </a14:imgEffect>
                  </a14:imgLayer>
                </a14:imgProps>
              </a:ext>
            </a:extLst>
          </a:blip>
          <a:srcRect t="25887"/>
          <a:stretch/>
        </p:blipFill>
        <p:spPr>
          <a:xfrm>
            <a:off x="8941924" y="2814781"/>
            <a:ext cx="2660281" cy="2462513"/>
          </a:xfrm>
          <a:prstGeom prst="rect">
            <a:avLst/>
          </a:prstGeom>
        </p:spPr>
      </p:pic>
      <p:sp>
        <p:nvSpPr>
          <p:cNvPr id="21" name="CuadroTexto 20">
            <a:extLst>
              <a:ext uri="{FF2B5EF4-FFF2-40B4-BE49-F238E27FC236}">
                <a16:creationId xmlns:a16="http://schemas.microsoft.com/office/drawing/2014/main" id="{6A415384-9B4E-DA1A-5B8D-687CEE5C780F}"/>
              </a:ext>
            </a:extLst>
          </p:cNvPr>
          <p:cNvSpPr txBox="1"/>
          <p:nvPr/>
        </p:nvSpPr>
        <p:spPr>
          <a:xfrm>
            <a:off x="9520076" y="3757412"/>
            <a:ext cx="1619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b="1">
                <a:solidFill>
                  <a:schemeClr val="bg2"/>
                </a:solidFill>
                <a:latin typeface="Aller" panose="02000503030000020004" pitchFamily="2" charset="0"/>
              </a:rPr>
              <a:t>INVERSIONES</a:t>
            </a:r>
            <a:endParaRPr lang="es-CO" b="1">
              <a:solidFill>
                <a:schemeClr val="bg2"/>
              </a:solidFill>
              <a:latin typeface="Aller" panose="02000503030000020004" pitchFamily="2" charset="0"/>
            </a:endParaRPr>
          </a:p>
        </p:txBody>
      </p:sp>
      <p:sp>
        <p:nvSpPr>
          <p:cNvPr id="14" name="Marcador de pie de página 4">
            <a:extLst>
              <a:ext uri="{FF2B5EF4-FFF2-40B4-BE49-F238E27FC236}">
                <a16:creationId xmlns:a16="http://schemas.microsoft.com/office/drawing/2014/main" id="{41C074CD-DBDF-4336-1A54-EEBDCCABD8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13302" y="234619"/>
            <a:ext cx="4114800" cy="365125"/>
          </a:xfrm>
        </p:spPr>
        <p:txBody>
          <a:bodyPr/>
          <a:lstStyle/>
          <a:p>
            <a:r>
              <a:rPr lang="es-ES_tradnl"/>
              <a:t>ESSA / ESSA en Cifras</a:t>
            </a:r>
          </a:p>
        </p:txBody>
      </p:sp>
    </p:spTree>
    <p:extLst>
      <p:ext uri="{BB962C8B-B14F-4D97-AF65-F5344CB8AC3E}">
        <p14:creationId xmlns:p14="http://schemas.microsoft.com/office/powerpoint/2010/main" val="29884448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7" grpId="0"/>
      <p:bldP spid="18" grpId="0"/>
      <p:bldP spid="19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F124931-36DD-17C3-1E54-21FDE5AC40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99983" y="885367"/>
            <a:ext cx="9091048" cy="1325563"/>
          </a:xfrm>
        </p:spPr>
        <p:txBody>
          <a:bodyPr/>
          <a:lstStyle/>
          <a:p>
            <a:r>
              <a:rPr lang="es-MX" dirty="0"/>
              <a:t>¿Por qué se hace?</a:t>
            </a:r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2AE0678-A042-E9FD-C280-933DE0EC8C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33854" y="6045942"/>
            <a:ext cx="620151" cy="365125"/>
          </a:xfrm>
        </p:spPr>
        <p:txBody>
          <a:bodyPr/>
          <a:lstStyle/>
          <a:p>
            <a:fld id="{FF154CB4-8CC2-9244-98D3-E91A08C7F0E1}" type="slidenum">
              <a:rPr lang="es-ES_tradnl" smtClean="0"/>
              <a:t>4</a:t>
            </a:fld>
            <a:endParaRPr lang="es-ES_tradnl"/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84C7D4D9-35F4-6AFC-5391-77D2BC6E56EE}"/>
              </a:ext>
            </a:extLst>
          </p:cNvPr>
          <p:cNvSpPr txBox="1"/>
          <p:nvPr/>
        </p:nvSpPr>
        <p:spPr>
          <a:xfrm>
            <a:off x="2701620" y="3674252"/>
            <a:ext cx="15706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i="1" dirty="0">
                <a:latin typeface="Aller" panose="02000503030000020004" pitchFamily="2" charset="0"/>
              </a:rPr>
              <a:t>Duplicidad de información.</a:t>
            </a:r>
            <a:endParaRPr lang="es-CO" i="1" dirty="0">
              <a:latin typeface="Aller" panose="02000503030000020004" pitchFamily="2" charset="0"/>
            </a:endParaRPr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EFEBAC93-F4E8-2AEB-E731-C00DE27F8988}"/>
              </a:ext>
            </a:extLst>
          </p:cNvPr>
          <p:cNvSpPr txBox="1"/>
          <p:nvPr/>
        </p:nvSpPr>
        <p:spPr>
          <a:xfrm>
            <a:off x="5566012" y="3738017"/>
            <a:ext cx="19135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i="1" dirty="0">
                <a:latin typeface="Aller" panose="02000503030000020004" pitchFamily="2" charset="0"/>
              </a:rPr>
              <a:t>Baja confiabilidad del dato</a:t>
            </a:r>
            <a:endParaRPr lang="es-CO" i="1" dirty="0">
              <a:latin typeface="Aller" panose="02000503030000020004" pitchFamily="2" charset="0"/>
            </a:endParaRPr>
          </a:p>
        </p:txBody>
      </p:sp>
      <p:sp>
        <p:nvSpPr>
          <p:cNvPr id="30" name="CuadroTexto 29">
            <a:extLst>
              <a:ext uri="{FF2B5EF4-FFF2-40B4-BE49-F238E27FC236}">
                <a16:creationId xmlns:a16="http://schemas.microsoft.com/office/drawing/2014/main" id="{21FC714E-7DFA-9687-363C-19AA1582EFB0}"/>
              </a:ext>
            </a:extLst>
          </p:cNvPr>
          <p:cNvSpPr txBox="1"/>
          <p:nvPr/>
        </p:nvSpPr>
        <p:spPr>
          <a:xfrm>
            <a:off x="8797534" y="3819536"/>
            <a:ext cx="21002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i="1">
                <a:latin typeface="Aller" panose="02000503030000020004" pitchFamily="2" charset="0"/>
              </a:rPr>
              <a:t>Suministro de información lenta.</a:t>
            </a:r>
            <a:endParaRPr lang="es-CO" i="1">
              <a:latin typeface="Aller" panose="02000503030000020004" pitchFamily="2" charset="0"/>
            </a:endParaRPr>
          </a:p>
        </p:txBody>
      </p:sp>
      <p:sp>
        <p:nvSpPr>
          <p:cNvPr id="35" name="CuadroTexto 34">
            <a:extLst>
              <a:ext uri="{FF2B5EF4-FFF2-40B4-BE49-F238E27FC236}">
                <a16:creationId xmlns:a16="http://schemas.microsoft.com/office/drawing/2014/main" id="{19631D7B-9EC4-ACBF-EE61-ADC50E97929E}"/>
              </a:ext>
            </a:extLst>
          </p:cNvPr>
          <p:cNvSpPr txBox="1"/>
          <p:nvPr/>
        </p:nvSpPr>
        <p:spPr>
          <a:xfrm>
            <a:off x="4400259" y="5726768"/>
            <a:ext cx="15706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i="1">
                <a:latin typeface="Aller" panose="02000503030000020004" pitchFamily="2" charset="0"/>
              </a:rPr>
              <a:t>Falta de consolidación.</a:t>
            </a:r>
            <a:endParaRPr lang="es-CO" i="1">
              <a:latin typeface="Aller" panose="02000503030000020004" pitchFamily="2" charset="0"/>
            </a:endParaRPr>
          </a:p>
        </p:txBody>
      </p:sp>
      <p:sp>
        <p:nvSpPr>
          <p:cNvPr id="38" name="CuadroTexto 37">
            <a:extLst>
              <a:ext uri="{FF2B5EF4-FFF2-40B4-BE49-F238E27FC236}">
                <a16:creationId xmlns:a16="http://schemas.microsoft.com/office/drawing/2014/main" id="{06DA6AEC-7A4A-86BC-F341-10C599EE31CF}"/>
              </a:ext>
            </a:extLst>
          </p:cNvPr>
          <p:cNvSpPr txBox="1"/>
          <p:nvPr/>
        </p:nvSpPr>
        <p:spPr>
          <a:xfrm>
            <a:off x="6846051" y="5876665"/>
            <a:ext cx="21002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i="1">
                <a:latin typeface="Aller" panose="02000503030000020004" pitchFamily="2" charset="0"/>
              </a:rPr>
              <a:t>Reprocesos</a:t>
            </a:r>
            <a:endParaRPr lang="es-CO" i="1">
              <a:latin typeface="Aller" panose="02000503030000020004" pitchFamily="2" charset="0"/>
            </a:endParaRPr>
          </a:p>
        </p:txBody>
      </p:sp>
      <p:grpSp>
        <p:nvGrpSpPr>
          <p:cNvPr id="44" name="Grupo 43">
            <a:extLst>
              <a:ext uri="{FF2B5EF4-FFF2-40B4-BE49-F238E27FC236}">
                <a16:creationId xmlns:a16="http://schemas.microsoft.com/office/drawing/2014/main" id="{2D9270F4-BA6E-C468-A801-97E702527C3D}"/>
              </a:ext>
            </a:extLst>
          </p:cNvPr>
          <p:cNvGrpSpPr/>
          <p:nvPr/>
        </p:nvGrpSpPr>
        <p:grpSpPr>
          <a:xfrm>
            <a:off x="2653531" y="2181946"/>
            <a:ext cx="1722308" cy="1516319"/>
            <a:chOff x="1962169" y="2505327"/>
            <a:chExt cx="1722308" cy="1516319"/>
          </a:xfrm>
        </p:grpSpPr>
        <p:pic>
          <p:nvPicPr>
            <p:cNvPr id="18" name="Imagen 17">
              <a:extLst>
                <a:ext uri="{FF2B5EF4-FFF2-40B4-BE49-F238E27FC236}">
                  <a16:creationId xmlns:a16="http://schemas.microsoft.com/office/drawing/2014/main" id="{42AFAE36-84EC-CFA6-C5B8-4C36DFE4AE7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773981">
              <a:off x="2287861" y="2505327"/>
              <a:ext cx="1396616" cy="1390135"/>
            </a:xfrm>
            <a:prstGeom prst="rect">
              <a:avLst/>
            </a:prstGeom>
          </p:spPr>
        </p:pic>
        <p:pic>
          <p:nvPicPr>
            <p:cNvPr id="15" name="Imagen 14">
              <a:extLst>
                <a:ext uri="{FF2B5EF4-FFF2-40B4-BE49-F238E27FC236}">
                  <a16:creationId xmlns:a16="http://schemas.microsoft.com/office/drawing/2014/main" id="{35FEDE03-A809-3B2D-4365-4B7782E2303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3235234">
              <a:off x="1962169" y="2631511"/>
              <a:ext cx="1396616" cy="1390135"/>
            </a:xfrm>
            <a:prstGeom prst="rect">
              <a:avLst/>
            </a:prstGeom>
          </p:spPr>
        </p:pic>
        <p:grpSp>
          <p:nvGrpSpPr>
            <p:cNvPr id="8" name="Grupo 7">
              <a:extLst>
                <a:ext uri="{FF2B5EF4-FFF2-40B4-BE49-F238E27FC236}">
                  <a16:creationId xmlns:a16="http://schemas.microsoft.com/office/drawing/2014/main" id="{C93BDC86-88F3-A219-9009-B1DF25978F07}"/>
                </a:ext>
              </a:extLst>
            </p:cNvPr>
            <p:cNvGrpSpPr/>
            <p:nvPr/>
          </p:nvGrpSpPr>
          <p:grpSpPr>
            <a:xfrm>
              <a:off x="2125958" y="2579098"/>
              <a:ext cx="1404541" cy="1404000"/>
              <a:chOff x="1592591" y="3172708"/>
              <a:chExt cx="1404541" cy="1404000"/>
            </a:xfrm>
          </p:grpSpPr>
          <p:sp>
            <p:nvSpPr>
              <p:cNvPr id="9" name="Elipse 8">
                <a:extLst>
                  <a:ext uri="{FF2B5EF4-FFF2-40B4-BE49-F238E27FC236}">
                    <a16:creationId xmlns:a16="http://schemas.microsoft.com/office/drawing/2014/main" id="{3C4B7ACD-BB67-71E9-4351-035976F99D5B}"/>
                  </a:ext>
                </a:extLst>
              </p:cNvPr>
              <p:cNvSpPr/>
              <p:nvPr/>
            </p:nvSpPr>
            <p:spPr>
              <a:xfrm>
                <a:off x="1592591" y="3172708"/>
                <a:ext cx="1404541" cy="140400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O"/>
              </a:p>
            </p:txBody>
          </p:sp>
          <p:sp>
            <p:nvSpPr>
              <p:cNvPr id="10" name="Elipse 9">
                <a:extLst>
                  <a:ext uri="{FF2B5EF4-FFF2-40B4-BE49-F238E27FC236}">
                    <a16:creationId xmlns:a16="http://schemas.microsoft.com/office/drawing/2014/main" id="{96FA8414-D290-2214-F5D7-5F808CF0B2FF}"/>
                  </a:ext>
                </a:extLst>
              </p:cNvPr>
              <p:cNvSpPr/>
              <p:nvPr/>
            </p:nvSpPr>
            <p:spPr>
              <a:xfrm>
                <a:off x="1990137" y="3568708"/>
                <a:ext cx="612000" cy="612000"/>
              </a:xfrm>
              <a:prstGeom prst="ellipse">
                <a:avLst/>
              </a:prstGeom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s-CO"/>
              </a:p>
            </p:txBody>
          </p:sp>
          <p:sp>
            <p:nvSpPr>
              <p:cNvPr id="11" name="Elipse 10">
                <a:extLst>
                  <a:ext uri="{FF2B5EF4-FFF2-40B4-BE49-F238E27FC236}">
                    <a16:creationId xmlns:a16="http://schemas.microsoft.com/office/drawing/2014/main" id="{8570CE8C-6269-E496-A32B-048A0B19E1FD}"/>
                  </a:ext>
                </a:extLst>
              </p:cNvPr>
              <p:cNvSpPr/>
              <p:nvPr/>
            </p:nvSpPr>
            <p:spPr>
              <a:xfrm>
                <a:off x="1846137" y="3424807"/>
                <a:ext cx="900000" cy="899803"/>
              </a:xfrm>
              <a:prstGeom prst="ellipse">
                <a:avLst/>
              </a:prstGeom>
              <a:noFill/>
              <a:ln w="19050"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O"/>
              </a:p>
            </p:txBody>
          </p:sp>
          <p:pic>
            <p:nvPicPr>
              <p:cNvPr id="13" name="Imagen 12" descr="Icono&#10;&#10;Descripción generada automáticamente">
                <a:extLst>
                  <a:ext uri="{FF2B5EF4-FFF2-40B4-BE49-F238E27FC236}">
                    <a16:creationId xmlns:a16="http://schemas.microsoft.com/office/drawing/2014/main" id="{387AF949-03DF-54B2-9318-B20E4CE92CA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198951" y="3368830"/>
                <a:ext cx="612001" cy="612001"/>
              </a:xfrm>
              <a:prstGeom prst="rect">
                <a:avLst/>
              </a:prstGeom>
            </p:spPr>
          </p:pic>
          <p:pic>
            <p:nvPicPr>
              <p:cNvPr id="16" name="Imagen 15" descr="Icono&#10;&#10;Descripción generada automáticamente">
                <a:extLst>
                  <a:ext uri="{FF2B5EF4-FFF2-40B4-BE49-F238E27FC236}">
                    <a16:creationId xmlns:a16="http://schemas.microsoft.com/office/drawing/2014/main" id="{41943EA1-270F-7D58-3C1C-503B9A53454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766616" y="3827348"/>
                <a:ext cx="492309" cy="492309"/>
              </a:xfrm>
              <a:prstGeom prst="rect">
                <a:avLst/>
              </a:prstGeom>
            </p:spPr>
          </p:pic>
        </p:grpSp>
      </p:grpSp>
      <p:pic>
        <p:nvPicPr>
          <p:cNvPr id="40" name="Imagen 39">
            <a:extLst>
              <a:ext uri="{FF2B5EF4-FFF2-40B4-BE49-F238E27FC236}">
                <a16:creationId xmlns:a16="http://schemas.microsoft.com/office/drawing/2014/main" id="{9C7B10F0-1E1E-C9E1-1919-D75881863B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6000926" y="2314101"/>
            <a:ext cx="1396616" cy="1390135"/>
          </a:xfrm>
          <a:prstGeom prst="rect">
            <a:avLst/>
          </a:prstGeom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id="{499298F9-9D28-4DEC-3D49-C968C66833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397535">
            <a:off x="5730515" y="2135104"/>
            <a:ext cx="1396616" cy="1390135"/>
          </a:xfrm>
          <a:prstGeom prst="rect">
            <a:avLst/>
          </a:prstGeom>
        </p:spPr>
      </p:pic>
      <p:grpSp>
        <p:nvGrpSpPr>
          <p:cNvPr id="26" name="Grupo 25">
            <a:extLst>
              <a:ext uri="{FF2B5EF4-FFF2-40B4-BE49-F238E27FC236}">
                <a16:creationId xmlns:a16="http://schemas.microsoft.com/office/drawing/2014/main" id="{C4D4B38A-A043-F788-8FBC-BFAAECECCC2D}"/>
              </a:ext>
            </a:extLst>
          </p:cNvPr>
          <p:cNvGrpSpPr/>
          <p:nvPr/>
        </p:nvGrpSpPr>
        <p:grpSpPr>
          <a:xfrm>
            <a:off x="5858918" y="2221520"/>
            <a:ext cx="1404541" cy="1404000"/>
            <a:chOff x="3490425" y="3219359"/>
            <a:chExt cx="1404541" cy="1404000"/>
          </a:xfrm>
        </p:grpSpPr>
        <p:sp>
          <p:nvSpPr>
            <p:cNvPr id="28" name="Elipse 27">
              <a:extLst>
                <a:ext uri="{FF2B5EF4-FFF2-40B4-BE49-F238E27FC236}">
                  <a16:creationId xmlns:a16="http://schemas.microsoft.com/office/drawing/2014/main" id="{62606305-CD37-FB9C-5C2C-B4192112496F}"/>
                </a:ext>
              </a:extLst>
            </p:cNvPr>
            <p:cNvSpPr/>
            <p:nvPr/>
          </p:nvSpPr>
          <p:spPr>
            <a:xfrm>
              <a:off x="3490425" y="3219359"/>
              <a:ext cx="1404541" cy="1404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29" name="Elipse 28">
              <a:extLst>
                <a:ext uri="{FF2B5EF4-FFF2-40B4-BE49-F238E27FC236}">
                  <a16:creationId xmlns:a16="http://schemas.microsoft.com/office/drawing/2014/main" id="{D92311D4-F88A-74B2-AAC2-E8D831BB582D}"/>
                </a:ext>
              </a:extLst>
            </p:cNvPr>
            <p:cNvSpPr/>
            <p:nvPr/>
          </p:nvSpPr>
          <p:spPr>
            <a:xfrm>
              <a:off x="3887971" y="3615359"/>
              <a:ext cx="612000" cy="61200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31" name="Elipse 30">
              <a:extLst>
                <a:ext uri="{FF2B5EF4-FFF2-40B4-BE49-F238E27FC236}">
                  <a16:creationId xmlns:a16="http://schemas.microsoft.com/office/drawing/2014/main" id="{D10873C5-8F23-D855-5AE9-548BE7886139}"/>
                </a:ext>
              </a:extLst>
            </p:cNvPr>
            <p:cNvSpPr/>
            <p:nvPr/>
          </p:nvSpPr>
          <p:spPr>
            <a:xfrm>
              <a:off x="3743971" y="3471458"/>
              <a:ext cx="900000" cy="899803"/>
            </a:xfrm>
            <a:prstGeom prst="ellipse">
              <a:avLst/>
            </a:prstGeom>
            <a:noFill/>
            <a:ln w="19050"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32" name="Imagen 31" descr="Icono&#10;&#10;Descripción generada automáticamente">
              <a:extLst>
                <a:ext uri="{FF2B5EF4-FFF2-40B4-BE49-F238E27FC236}">
                  <a16:creationId xmlns:a16="http://schemas.microsoft.com/office/drawing/2014/main" id="{350BD386-AAA1-BFB8-8A47-EBFEA293AE1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694072" y="3456844"/>
              <a:ext cx="528000" cy="528000"/>
            </a:xfrm>
            <a:prstGeom prst="rect">
              <a:avLst/>
            </a:prstGeom>
          </p:spPr>
        </p:pic>
        <p:pic>
          <p:nvPicPr>
            <p:cNvPr id="39" name="Imagen 38" descr="Icono&#10;&#10;Descripción generada automáticamente">
              <a:extLst>
                <a:ext uri="{FF2B5EF4-FFF2-40B4-BE49-F238E27FC236}">
                  <a16:creationId xmlns:a16="http://schemas.microsoft.com/office/drawing/2014/main" id="{6A75A142-95D1-617D-23BD-D5F64364C55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122453" y="3686163"/>
              <a:ext cx="655642" cy="655642"/>
            </a:xfrm>
            <a:prstGeom prst="rect">
              <a:avLst/>
            </a:prstGeom>
          </p:spPr>
        </p:pic>
      </p:grpSp>
      <p:grpSp>
        <p:nvGrpSpPr>
          <p:cNvPr id="45" name="Grupo 44">
            <a:extLst>
              <a:ext uri="{FF2B5EF4-FFF2-40B4-BE49-F238E27FC236}">
                <a16:creationId xmlns:a16="http://schemas.microsoft.com/office/drawing/2014/main" id="{44E84999-17D9-BD2A-2FA3-69052CA35882}"/>
              </a:ext>
            </a:extLst>
          </p:cNvPr>
          <p:cNvGrpSpPr/>
          <p:nvPr/>
        </p:nvGrpSpPr>
        <p:grpSpPr>
          <a:xfrm>
            <a:off x="8885082" y="2138538"/>
            <a:ext cx="1722308" cy="1516319"/>
            <a:chOff x="5332085" y="3086754"/>
            <a:chExt cx="1722308" cy="1516319"/>
          </a:xfrm>
        </p:grpSpPr>
        <p:pic>
          <p:nvPicPr>
            <p:cNvPr id="46" name="Imagen 45">
              <a:extLst>
                <a:ext uri="{FF2B5EF4-FFF2-40B4-BE49-F238E27FC236}">
                  <a16:creationId xmlns:a16="http://schemas.microsoft.com/office/drawing/2014/main" id="{FDD76861-C88A-537C-FFDE-BC50C488E9D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3235234">
              <a:off x="5332085" y="3212938"/>
              <a:ext cx="1396616" cy="1390135"/>
            </a:xfrm>
            <a:prstGeom prst="rect">
              <a:avLst/>
            </a:prstGeom>
          </p:spPr>
        </p:pic>
        <p:grpSp>
          <p:nvGrpSpPr>
            <p:cNvPr id="47" name="Grupo 46">
              <a:extLst>
                <a:ext uri="{FF2B5EF4-FFF2-40B4-BE49-F238E27FC236}">
                  <a16:creationId xmlns:a16="http://schemas.microsoft.com/office/drawing/2014/main" id="{F0D54CB5-0CD3-5441-EB45-DB4BD4E109BB}"/>
                </a:ext>
              </a:extLst>
            </p:cNvPr>
            <p:cNvGrpSpPr/>
            <p:nvPr/>
          </p:nvGrpSpPr>
          <p:grpSpPr>
            <a:xfrm>
              <a:off x="5519727" y="3086754"/>
              <a:ext cx="1534666" cy="1512102"/>
              <a:chOff x="5519727" y="3086754"/>
              <a:chExt cx="1534666" cy="1512102"/>
            </a:xfrm>
          </p:grpSpPr>
          <p:pic>
            <p:nvPicPr>
              <p:cNvPr id="48" name="Imagen 47">
                <a:extLst>
                  <a:ext uri="{FF2B5EF4-FFF2-40B4-BE49-F238E27FC236}">
                    <a16:creationId xmlns:a16="http://schemas.microsoft.com/office/drawing/2014/main" id="{42A8294D-E57B-06BD-10CE-DA8521EF2FE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773981">
                <a:off x="5657777" y="3086754"/>
                <a:ext cx="1396616" cy="1390135"/>
              </a:xfrm>
              <a:prstGeom prst="rect">
                <a:avLst/>
              </a:prstGeom>
            </p:spPr>
          </p:pic>
          <p:sp>
            <p:nvSpPr>
              <p:cNvPr id="49" name="Elipse 48">
                <a:extLst>
                  <a:ext uri="{FF2B5EF4-FFF2-40B4-BE49-F238E27FC236}">
                    <a16:creationId xmlns:a16="http://schemas.microsoft.com/office/drawing/2014/main" id="{F2BE530F-1624-6F45-33F5-10E354AB688D}"/>
                  </a:ext>
                </a:extLst>
              </p:cNvPr>
              <p:cNvSpPr/>
              <p:nvPr/>
            </p:nvSpPr>
            <p:spPr>
              <a:xfrm>
                <a:off x="5519727" y="3194856"/>
                <a:ext cx="1404541" cy="140400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O"/>
              </a:p>
            </p:txBody>
          </p:sp>
          <p:sp>
            <p:nvSpPr>
              <p:cNvPr id="50" name="Elipse 49">
                <a:extLst>
                  <a:ext uri="{FF2B5EF4-FFF2-40B4-BE49-F238E27FC236}">
                    <a16:creationId xmlns:a16="http://schemas.microsoft.com/office/drawing/2014/main" id="{BE8C094A-7540-3F56-153F-13D23E7397F4}"/>
                  </a:ext>
                </a:extLst>
              </p:cNvPr>
              <p:cNvSpPr/>
              <p:nvPr/>
            </p:nvSpPr>
            <p:spPr>
              <a:xfrm>
                <a:off x="5917273" y="3590856"/>
                <a:ext cx="612000" cy="612000"/>
              </a:xfrm>
              <a:prstGeom prst="ellipse">
                <a:avLst/>
              </a:prstGeom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s-CO"/>
              </a:p>
            </p:txBody>
          </p:sp>
          <p:sp>
            <p:nvSpPr>
              <p:cNvPr id="51" name="Elipse 50">
                <a:extLst>
                  <a:ext uri="{FF2B5EF4-FFF2-40B4-BE49-F238E27FC236}">
                    <a16:creationId xmlns:a16="http://schemas.microsoft.com/office/drawing/2014/main" id="{3736B04E-EE7B-F30B-9044-B5BF68CFC665}"/>
                  </a:ext>
                </a:extLst>
              </p:cNvPr>
              <p:cNvSpPr/>
              <p:nvPr/>
            </p:nvSpPr>
            <p:spPr>
              <a:xfrm>
                <a:off x="5773273" y="3446955"/>
                <a:ext cx="900000" cy="899803"/>
              </a:xfrm>
              <a:prstGeom prst="ellipse">
                <a:avLst/>
              </a:prstGeom>
              <a:noFill/>
              <a:ln w="19050"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O"/>
              </a:p>
            </p:txBody>
          </p:sp>
          <p:pic>
            <p:nvPicPr>
              <p:cNvPr id="52" name="Imagen 51" descr="Icono&#10;&#10;Descripción generada automáticamente">
                <a:extLst>
                  <a:ext uri="{FF2B5EF4-FFF2-40B4-BE49-F238E27FC236}">
                    <a16:creationId xmlns:a16="http://schemas.microsoft.com/office/drawing/2014/main" id="{F1DE3860-1E2F-25F9-AAE0-A2651AB301B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6168345" y="3974846"/>
                <a:ext cx="422659" cy="422659"/>
              </a:xfrm>
              <a:prstGeom prst="rect">
                <a:avLst/>
              </a:prstGeom>
            </p:spPr>
          </p:pic>
          <p:pic>
            <p:nvPicPr>
              <p:cNvPr id="53" name="Imagen 52" descr="Icono&#10;&#10;Descripción generada automáticamente">
                <a:extLst>
                  <a:ext uri="{FF2B5EF4-FFF2-40B4-BE49-F238E27FC236}">
                    <a16:creationId xmlns:a16="http://schemas.microsoft.com/office/drawing/2014/main" id="{E3395170-A7CB-6001-92AB-7F27165334D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267431" y="3383994"/>
                <a:ext cx="512862" cy="512862"/>
              </a:xfrm>
              <a:prstGeom prst="rect">
                <a:avLst/>
              </a:prstGeom>
            </p:spPr>
          </p:pic>
          <p:pic>
            <p:nvPicPr>
              <p:cNvPr id="54" name="Imagen 53" descr="Icono&#10;&#10;Descripción generada automáticamente">
                <a:extLst>
                  <a:ext uri="{FF2B5EF4-FFF2-40B4-BE49-F238E27FC236}">
                    <a16:creationId xmlns:a16="http://schemas.microsoft.com/office/drawing/2014/main" id="{CFE1C269-075B-BB13-232E-BB17F8998D3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5698620" y="3543261"/>
                <a:ext cx="512862" cy="512862"/>
              </a:xfrm>
              <a:prstGeom prst="rect">
                <a:avLst/>
              </a:prstGeom>
            </p:spPr>
          </p:pic>
        </p:grpSp>
      </p:grpSp>
      <p:grpSp>
        <p:nvGrpSpPr>
          <p:cNvPr id="25" name="Grupo 24">
            <a:extLst>
              <a:ext uri="{FF2B5EF4-FFF2-40B4-BE49-F238E27FC236}">
                <a16:creationId xmlns:a16="http://schemas.microsoft.com/office/drawing/2014/main" id="{55DCA55D-E7DA-3B45-7F44-911E6B3ED2CA}"/>
              </a:ext>
            </a:extLst>
          </p:cNvPr>
          <p:cNvGrpSpPr/>
          <p:nvPr/>
        </p:nvGrpSpPr>
        <p:grpSpPr>
          <a:xfrm>
            <a:off x="4299212" y="4241677"/>
            <a:ext cx="1702300" cy="1555467"/>
            <a:chOff x="3607850" y="4565058"/>
            <a:chExt cx="1702300" cy="1555467"/>
          </a:xfrm>
        </p:grpSpPr>
        <p:pic>
          <p:nvPicPr>
            <p:cNvPr id="22" name="Imagen 21">
              <a:extLst>
                <a:ext uri="{FF2B5EF4-FFF2-40B4-BE49-F238E27FC236}">
                  <a16:creationId xmlns:a16="http://schemas.microsoft.com/office/drawing/2014/main" id="{E76F82BA-5F02-45BB-40EB-A8E6A2367C5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662536">
              <a:off x="3913534" y="4565058"/>
              <a:ext cx="1396616" cy="1390135"/>
            </a:xfrm>
            <a:prstGeom prst="rect">
              <a:avLst/>
            </a:prstGeom>
          </p:spPr>
        </p:pic>
        <p:pic>
          <p:nvPicPr>
            <p:cNvPr id="33" name="Imagen 32">
              <a:extLst>
                <a:ext uri="{FF2B5EF4-FFF2-40B4-BE49-F238E27FC236}">
                  <a16:creationId xmlns:a16="http://schemas.microsoft.com/office/drawing/2014/main" id="{02F9466B-0C93-10EE-1CD4-4A88F473861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2496629">
              <a:off x="3607850" y="4730390"/>
              <a:ext cx="1396616" cy="1390135"/>
            </a:xfrm>
            <a:prstGeom prst="rect">
              <a:avLst/>
            </a:prstGeom>
          </p:spPr>
        </p:pic>
        <p:sp>
          <p:nvSpPr>
            <p:cNvPr id="7" name="Elipse 6">
              <a:extLst>
                <a:ext uri="{FF2B5EF4-FFF2-40B4-BE49-F238E27FC236}">
                  <a16:creationId xmlns:a16="http://schemas.microsoft.com/office/drawing/2014/main" id="{7C1B063F-2AC0-9A95-9EBC-9F4ED086D6F3}"/>
                </a:ext>
              </a:extLst>
            </p:cNvPr>
            <p:cNvSpPr/>
            <p:nvPr/>
          </p:nvSpPr>
          <p:spPr>
            <a:xfrm>
              <a:off x="3763015" y="4661409"/>
              <a:ext cx="1404541" cy="1404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14" name="Elipse 13">
              <a:extLst>
                <a:ext uri="{FF2B5EF4-FFF2-40B4-BE49-F238E27FC236}">
                  <a16:creationId xmlns:a16="http://schemas.microsoft.com/office/drawing/2014/main" id="{4109E723-163C-F929-1937-2AA30F9B3661}"/>
                </a:ext>
              </a:extLst>
            </p:cNvPr>
            <p:cNvSpPr/>
            <p:nvPr/>
          </p:nvSpPr>
          <p:spPr>
            <a:xfrm>
              <a:off x="4187065" y="5057409"/>
              <a:ext cx="612000" cy="61200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20" name="Elipse 19">
              <a:extLst>
                <a:ext uri="{FF2B5EF4-FFF2-40B4-BE49-F238E27FC236}">
                  <a16:creationId xmlns:a16="http://schemas.microsoft.com/office/drawing/2014/main" id="{77F52BC2-E292-BD7C-29F0-A06DD13C56A5}"/>
                </a:ext>
              </a:extLst>
            </p:cNvPr>
            <p:cNvSpPr/>
            <p:nvPr/>
          </p:nvSpPr>
          <p:spPr>
            <a:xfrm>
              <a:off x="4016561" y="4913508"/>
              <a:ext cx="900000" cy="899803"/>
            </a:xfrm>
            <a:prstGeom prst="ellipse">
              <a:avLst/>
            </a:prstGeom>
            <a:noFill/>
            <a:ln w="19050"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21" name="Imagen 20" descr="Icono&#10;&#10;Descripción generada automáticamente">
              <a:extLst>
                <a:ext uri="{FF2B5EF4-FFF2-40B4-BE49-F238E27FC236}">
                  <a16:creationId xmlns:a16="http://schemas.microsoft.com/office/drawing/2014/main" id="{D5474F69-8B3A-57BE-D817-9FDFC6B2AD02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3935746" y="4887212"/>
              <a:ext cx="612000" cy="612000"/>
            </a:xfrm>
            <a:prstGeom prst="rect">
              <a:avLst/>
            </a:prstGeom>
          </p:spPr>
        </p:pic>
        <p:pic>
          <p:nvPicPr>
            <p:cNvPr id="23" name="Imagen 22">
              <a:extLst>
                <a:ext uri="{FF2B5EF4-FFF2-40B4-BE49-F238E27FC236}">
                  <a16:creationId xmlns:a16="http://schemas.microsoft.com/office/drawing/2014/main" id="{D45C92C9-5EF7-3968-111E-355E432494AF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4484750" y="5330601"/>
              <a:ext cx="499915" cy="499915"/>
            </a:xfrm>
            <a:prstGeom prst="rect">
              <a:avLst/>
            </a:prstGeom>
          </p:spPr>
        </p:pic>
      </p:grpSp>
      <p:grpSp>
        <p:nvGrpSpPr>
          <p:cNvPr id="43" name="Grupo 42">
            <a:extLst>
              <a:ext uri="{FF2B5EF4-FFF2-40B4-BE49-F238E27FC236}">
                <a16:creationId xmlns:a16="http://schemas.microsoft.com/office/drawing/2014/main" id="{784B08BA-5E58-CB09-BA46-D9B667B93708}"/>
              </a:ext>
            </a:extLst>
          </p:cNvPr>
          <p:cNvGrpSpPr/>
          <p:nvPr/>
        </p:nvGrpSpPr>
        <p:grpSpPr>
          <a:xfrm>
            <a:off x="7079259" y="4271460"/>
            <a:ext cx="1700603" cy="1544164"/>
            <a:chOff x="6387897" y="4594841"/>
            <a:chExt cx="1700603" cy="1544164"/>
          </a:xfrm>
        </p:grpSpPr>
        <p:pic>
          <p:nvPicPr>
            <p:cNvPr id="42" name="Imagen 41">
              <a:extLst>
                <a:ext uri="{FF2B5EF4-FFF2-40B4-BE49-F238E27FC236}">
                  <a16:creationId xmlns:a16="http://schemas.microsoft.com/office/drawing/2014/main" id="{D323E667-D02F-122D-9E5D-FA0A6C9934B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4975304">
              <a:off x="6384657" y="4598081"/>
              <a:ext cx="1396616" cy="1390135"/>
            </a:xfrm>
            <a:prstGeom prst="rect">
              <a:avLst/>
            </a:prstGeom>
          </p:spPr>
        </p:pic>
        <p:pic>
          <p:nvPicPr>
            <p:cNvPr id="36" name="Imagen 35">
              <a:extLst>
                <a:ext uri="{FF2B5EF4-FFF2-40B4-BE49-F238E27FC236}">
                  <a16:creationId xmlns:a16="http://schemas.microsoft.com/office/drawing/2014/main" id="{3BF570CE-AE93-16A1-1C63-EDA3B060E3B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4960102">
              <a:off x="6695125" y="4745629"/>
              <a:ext cx="1396616" cy="1390135"/>
            </a:xfrm>
            <a:prstGeom prst="rect">
              <a:avLst/>
            </a:prstGeom>
          </p:spPr>
        </p:pic>
        <p:pic>
          <p:nvPicPr>
            <p:cNvPr id="41" name="Imagen 40">
              <a:extLst>
                <a:ext uri="{FF2B5EF4-FFF2-40B4-BE49-F238E27FC236}">
                  <a16:creationId xmlns:a16="http://schemas.microsoft.com/office/drawing/2014/main" id="{21A63DC9-80D4-F162-45B0-D1D6E2B1BB17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6523057" y="4643390"/>
              <a:ext cx="1438781" cy="1432684"/>
            </a:xfrm>
            <a:prstGeom prst="rect">
              <a:avLst/>
            </a:prstGeom>
          </p:spPr>
        </p:pic>
      </p:grpSp>
      <p:sp>
        <p:nvSpPr>
          <p:cNvPr id="3" name="Marcador de pie de página 4">
            <a:extLst>
              <a:ext uri="{FF2B5EF4-FFF2-40B4-BE49-F238E27FC236}">
                <a16:creationId xmlns:a16="http://schemas.microsoft.com/office/drawing/2014/main" id="{8AC173DB-98C8-769F-BED7-92D45F63DF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13302" y="234619"/>
            <a:ext cx="4114800" cy="365125"/>
          </a:xfrm>
        </p:spPr>
        <p:txBody>
          <a:bodyPr/>
          <a:lstStyle/>
          <a:p>
            <a:r>
              <a:rPr lang="es-ES_tradnl"/>
              <a:t>ESSA / ESSA en Cifras</a:t>
            </a:r>
          </a:p>
        </p:txBody>
      </p:sp>
    </p:spTree>
    <p:extLst>
      <p:ext uri="{BB962C8B-B14F-4D97-AF65-F5344CB8AC3E}">
        <p14:creationId xmlns:p14="http://schemas.microsoft.com/office/powerpoint/2010/main" val="175688520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7" grpId="0"/>
      <p:bldP spid="30" grpId="0"/>
      <p:bldP spid="35" grpId="0"/>
      <p:bldP spid="3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>
            <a:extLst>
              <a:ext uri="{FF2B5EF4-FFF2-40B4-BE49-F238E27FC236}">
                <a16:creationId xmlns:a16="http://schemas.microsoft.com/office/drawing/2014/main" id="{66DAED04-55C4-05D4-E41F-676A84FCCF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62752" y="909079"/>
            <a:ext cx="9091048" cy="1325563"/>
          </a:xfrm>
        </p:spPr>
        <p:txBody>
          <a:bodyPr anchor="ctr">
            <a:normAutofit/>
          </a:bodyPr>
          <a:lstStyle/>
          <a:p>
            <a:r>
              <a:rPr lang="es-MX"/>
              <a:t>Valor que genera ESSA en Cifras</a:t>
            </a:r>
            <a:endParaRPr lang="es-CO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82CFFDF2-331A-F9ED-C7C4-D7D49FBF84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12278" y="2247195"/>
            <a:ext cx="8105800" cy="639149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s-CO" sz="2200">
                <a:latin typeface="Aller" panose="02000503030000020004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La conformación y el buen manejo del aplicativo genera un impacto positivo en: </a:t>
            </a:r>
          </a:p>
          <a:p>
            <a:pPr marL="0" indent="0" algn="just">
              <a:buNone/>
            </a:pPr>
            <a:br>
              <a:rPr lang="es-CO" sz="2200">
                <a:latin typeface="Aller" panose="02000503030000020004" pitchFamily="2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sz="2200"/>
          </a:p>
        </p:txBody>
      </p:sp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CE2D60B4-6CF9-2024-68EB-2A2F9EEC416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25083" y="6339021"/>
            <a:ext cx="1404541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C612C608-6430-3442-AE27-F0EA8578B9F7}" type="datetime1">
              <a:rPr lang="es-CO" smtClean="0"/>
              <a:pPr>
                <a:spcAft>
                  <a:spcPts val="600"/>
                </a:spcAft>
              </a:pPr>
              <a:t>22/10/2023</a:t>
            </a:fld>
            <a:endParaRPr lang="es-ES_tradnl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86618E29-11E1-290F-66A8-409E564F3F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942492" y="6369323"/>
            <a:ext cx="620151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FF154CB4-8CC2-9244-98D3-E91A08C7F0E1}" type="slidenum">
              <a:rPr lang="es-ES_tradnl" smtClean="0"/>
              <a:pPr>
                <a:spcAft>
                  <a:spcPts val="600"/>
                </a:spcAft>
              </a:pPr>
              <a:t>5</a:t>
            </a:fld>
            <a:endParaRPr lang="es-ES_tradnl"/>
          </a:p>
        </p:txBody>
      </p:sp>
      <p:pic>
        <p:nvPicPr>
          <p:cNvPr id="9" name="Marcador de posición de imagen 8" descr="Fondo negro con letras blancas&#10;&#10;Descripción generada automáticamente con confianza media">
            <a:extLst>
              <a:ext uri="{FF2B5EF4-FFF2-40B4-BE49-F238E27FC236}">
                <a16:creationId xmlns:a16="http://schemas.microsoft.com/office/drawing/2014/main" id="{0B7C7BFE-72A2-4096-2B2F-3C930014D7D7}"/>
              </a:ext>
            </a:extLst>
          </p:cNvPr>
          <p:cNvPicPr>
            <a:picLocks noGrp="1" noChangeAspect="1"/>
          </p:cNvPicPr>
          <p:nvPr>
            <p:ph type="pic" idx="13"/>
          </p:nvPr>
        </p:nvPicPr>
        <p:blipFill rotWithShape="1">
          <a:blip r:embed="rId2"/>
          <a:srcRect l="17575" r="16673" b="-3"/>
          <a:stretch/>
        </p:blipFill>
        <p:spPr>
          <a:xfrm>
            <a:off x="478494" y="1913804"/>
            <a:ext cx="1655106" cy="1655106"/>
          </a:xfrm>
          <a:noFill/>
        </p:spPr>
      </p:pic>
      <p:pic>
        <p:nvPicPr>
          <p:cNvPr id="34" name="Gráfico 33" descr="Mejora continua con relleno sólido">
            <a:extLst>
              <a:ext uri="{FF2B5EF4-FFF2-40B4-BE49-F238E27FC236}">
                <a16:creationId xmlns:a16="http://schemas.microsoft.com/office/drawing/2014/main" id="{1E08610F-9EC8-4B82-78F2-42F6B03F22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108275" y="5576121"/>
            <a:ext cx="596836" cy="596836"/>
          </a:xfrm>
          <a:prstGeom prst="rect">
            <a:avLst/>
          </a:prstGeom>
        </p:spPr>
      </p:pic>
      <p:pic>
        <p:nvPicPr>
          <p:cNvPr id="42" name="Gráfico 41" descr="Crecimiento empresarial con relleno sólido">
            <a:extLst>
              <a:ext uri="{FF2B5EF4-FFF2-40B4-BE49-F238E27FC236}">
                <a16:creationId xmlns:a16="http://schemas.microsoft.com/office/drawing/2014/main" id="{D42D0F16-DBD9-4444-A608-3712A23AB43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771717" y="5544628"/>
            <a:ext cx="596836" cy="596836"/>
          </a:xfrm>
          <a:prstGeom prst="rect">
            <a:avLst/>
          </a:prstGeom>
        </p:spPr>
      </p:pic>
      <p:pic>
        <p:nvPicPr>
          <p:cNvPr id="43" name="Gráfico 42" descr="Presentación con gráfico circular con relleno sólido">
            <a:extLst>
              <a:ext uri="{FF2B5EF4-FFF2-40B4-BE49-F238E27FC236}">
                <a16:creationId xmlns:a16="http://schemas.microsoft.com/office/drawing/2014/main" id="{5E712052-2EDA-6DB3-F12B-C6F7988D5F6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462567" y="5529839"/>
            <a:ext cx="596836" cy="596836"/>
          </a:xfrm>
          <a:prstGeom prst="rect">
            <a:avLst/>
          </a:prstGeom>
        </p:spPr>
      </p:pic>
      <p:grpSp>
        <p:nvGrpSpPr>
          <p:cNvPr id="15" name="Grupo 14">
            <a:extLst>
              <a:ext uri="{FF2B5EF4-FFF2-40B4-BE49-F238E27FC236}">
                <a16:creationId xmlns:a16="http://schemas.microsoft.com/office/drawing/2014/main" id="{7E297E31-909D-49C5-1F93-3A5675B0E5CD}"/>
              </a:ext>
            </a:extLst>
          </p:cNvPr>
          <p:cNvGrpSpPr/>
          <p:nvPr/>
        </p:nvGrpSpPr>
        <p:grpSpPr>
          <a:xfrm>
            <a:off x="1477348" y="3235710"/>
            <a:ext cx="9450754" cy="1655106"/>
            <a:chOff x="2105232" y="3429434"/>
            <a:chExt cx="8085698" cy="1356886"/>
          </a:xfrm>
        </p:grpSpPr>
        <p:pic>
          <p:nvPicPr>
            <p:cNvPr id="69" name="Gráfico 68" descr="Bonsái con relleno sólido">
              <a:extLst>
                <a:ext uri="{FF2B5EF4-FFF2-40B4-BE49-F238E27FC236}">
                  <a16:creationId xmlns:a16="http://schemas.microsoft.com/office/drawing/2014/main" id="{F701D230-95AE-0578-3AF3-0E6DB0CF286C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9066295" y="3463021"/>
              <a:ext cx="515593" cy="515593"/>
            </a:xfrm>
            <a:prstGeom prst="rect">
              <a:avLst/>
            </a:prstGeom>
          </p:spPr>
        </p:pic>
        <p:pic>
          <p:nvPicPr>
            <p:cNvPr id="71" name="Gráfico 70" descr="Árbol con raíces con relleno sólido">
              <a:extLst>
                <a:ext uri="{FF2B5EF4-FFF2-40B4-BE49-F238E27FC236}">
                  <a16:creationId xmlns:a16="http://schemas.microsoft.com/office/drawing/2014/main" id="{C0B0A468-09AC-3C2B-6874-D105F29FA202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6588234" y="3429434"/>
              <a:ext cx="481696" cy="481696"/>
            </a:xfrm>
            <a:prstGeom prst="rect">
              <a:avLst/>
            </a:prstGeom>
          </p:spPr>
        </p:pic>
        <p:sp>
          <p:nvSpPr>
            <p:cNvPr id="46" name="Flecha: pentágono 45">
              <a:extLst>
                <a:ext uri="{FF2B5EF4-FFF2-40B4-BE49-F238E27FC236}">
                  <a16:creationId xmlns:a16="http://schemas.microsoft.com/office/drawing/2014/main" id="{62E02E75-A090-9656-753A-6E76C616EB54}"/>
                </a:ext>
              </a:extLst>
            </p:cNvPr>
            <p:cNvSpPr/>
            <p:nvPr/>
          </p:nvSpPr>
          <p:spPr>
            <a:xfrm>
              <a:off x="2453597" y="3811300"/>
              <a:ext cx="2068285" cy="739729"/>
            </a:xfrm>
            <a:prstGeom prst="homePlate">
              <a:avLst>
                <a:gd name="adj" fmla="val 51717"/>
              </a:avLst>
            </a:prstGeom>
            <a:ln/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47" name="Flecha: cheurón 46">
              <a:extLst>
                <a:ext uri="{FF2B5EF4-FFF2-40B4-BE49-F238E27FC236}">
                  <a16:creationId xmlns:a16="http://schemas.microsoft.com/office/drawing/2014/main" id="{C572C1BA-3237-97E9-06AB-064F0D2485FA}"/>
                </a:ext>
              </a:extLst>
            </p:cNvPr>
            <p:cNvSpPr/>
            <p:nvPr/>
          </p:nvSpPr>
          <p:spPr>
            <a:xfrm>
              <a:off x="4280078" y="3823428"/>
              <a:ext cx="2168874" cy="739729"/>
            </a:xfrm>
            <a:prstGeom prst="chevron">
              <a:avLst/>
            </a:prstGeom>
            <a:ln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>
                <a:solidFill>
                  <a:schemeClr val="tx1"/>
                </a:solidFill>
              </a:endParaRPr>
            </a:p>
          </p:txBody>
        </p:sp>
        <p:sp>
          <p:nvSpPr>
            <p:cNvPr id="48" name="Flecha: cheurón 47">
              <a:extLst>
                <a:ext uri="{FF2B5EF4-FFF2-40B4-BE49-F238E27FC236}">
                  <a16:creationId xmlns:a16="http://schemas.microsoft.com/office/drawing/2014/main" id="{7814C825-0015-068C-2A5D-3259EECE653B}"/>
                </a:ext>
              </a:extLst>
            </p:cNvPr>
            <p:cNvSpPr/>
            <p:nvPr/>
          </p:nvSpPr>
          <p:spPr>
            <a:xfrm>
              <a:off x="6259412" y="3823427"/>
              <a:ext cx="2066772" cy="739729"/>
            </a:xfrm>
            <a:prstGeom prst="chevron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>
                <a:solidFill>
                  <a:schemeClr val="tx1"/>
                </a:solidFill>
              </a:endParaRPr>
            </a:p>
          </p:txBody>
        </p:sp>
        <p:sp>
          <p:nvSpPr>
            <p:cNvPr id="49" name="Flecha: cheurón 48">
              <a:extLst>
                <a:ext uri="{FF2B5EF4-FFF2-40B4-BE49-F238E27FC236}">
                  <a16:creationId xmlns:a16="http://schemas.microsoft.com/office/drawing/2014/main" id="{CD54E60A-0146-F488-082A-8AE3129EA63B}"/>
                </a:ext>
              </a:extLst>
            </p:cNvPr>
            <p:cNvSpPr/>
            <p:nvPr/>
          </p:nvSpPr>
          <p:spPr>
            <a:xfrm>
              <a:off x="8124159" y="3823428"/>
              <a:ext cx="2066771" cy="739729"/>
            </a:xfrm>
            <a:prstGeom prst="chevron">
              <a:avLst/>
            </a:prstGeom>
            <a:ln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>
                <a:solidFill>
                  <a:schemeClr val="tx1"/>
                </a:solidFill>
              </a:endParaRPr>
            </a:p>
          </p:txBody>
        </p:sp>
        <p:pic>
          <p:nvPicPr>
            <p:cNvPr id="52" name="Gráfico 51" descr="Hoja con relleno sólido">
              <a:extLst>
                <a:ext uri="{FF2B5EF4-FFF2-40B4-BE49-F238E27FC236}">
                  <a16:creationId xmlns:a16="http://schemas.microsoft.com/office/drawing/2014/main" id="{896DD644-BA46-BDB4-2909-BF2617621E87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 rot="17135083">
              <a:off x="4756595" y="3579606"/>
              <a:ext cx="300588" cy="300588"/>
            </a:xfrm>
            <a:prstGeom prst="rect">
              <a:avLst/>
            </a:prstGeom>
          </p:spPr>
        </p:pic>
        <p:pic>
          <p:nvPicPr>
            <p:cNvPr id="54" name="Gráfico 53" descr="Planta con relleno sólido">
              <a:extLst>
                <a:ext uri="{FF2B5EF4-FFF2-40B4-BE49-F238E27FC236}">
                  <a16:creationId xmlns:a16="http://schemas.microsoft.com/office/drawing/2014/main" id="{0E814D8E-6548-62F8-C35B-6F6932469260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 rot="18964418" flipH="1">
              <a:off x="2105232" y="3888446"/>
              <a:ext cx="526830" cy="601672"/>
            </a:xfrm>
            <a:prstGeom prst="rect">
              <a:avLst/>
            </a:prstGeom>
          </p:spPr>
        </p:pic>
        <p:pic>
          <p:nvPicPr>
            <p:cNvPr id="55" name="Gráfico 54" descr="Planta con relleno sólido">
              <a:extLst>
                <a:ext uri="{FF2B5EF4-FFF2-40B4-BE49-F238E27FC236}">
                  <a16:creationId xmlns:a16="http://schemas.microsoft.com/office/drawing/2014/main" id="{7FE32232-39DA-F527-745C-A9A074D329C0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 rot="965313">
              <a:off x="3401168" y="3539220"/>
              <a:ext cx="363193" cy="363193"/>
            </a:xfrm>
            <a:prstGeom prst="rect">
              <a:avLst/>
            </a:prstGeom>
          </p:spPr>
        </p:pic>
        <p:pic>
          <p:nvPicPr>
            <p:cNvPr id="56" name="Gráfico 55" descr="Hoja con relleno sólido">
              <a:extLst>
                <a:ext uri="{FF2B5EF4-FFF2-40B4-BE49-F238E27FC236}">
                  <a16:creationId xmlns:a16="http://schemas.microsoft.com/office/drawing/2014/main" id="{8DB95D33-3A3D-A590-B367-AB1874F32183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 rot="451327">
              <a:off x="4952856" y="3663034"/>
              <a:ext cx="217520" cy="217520"/>
            </a:xfrm>
            <a:prstGeom prst="rect">
              <a:avLst/>
            </a:prstGeom>
          </p:spPr>
        </p:pic>
        <p:sp>
          <p:nvSpPr>
            <p:cNvPr id="57" name="CuadroTexto 56">
              <a:extLst>
                <a:ext uri="{FF2B5EF4-FFF2-40B4-BE49-F238E27FC236}">
                  <a16:creationId xmlns:a16="http://schemas.microsoft.com/office/drawing/2014/main" id="{DB2BD7AB-4111-FF0F-30D2-179CF5C96C3C}"/>
                </a:ext>
              </a:extLst>
            </p:cNvPr>
            <p:cNvSpPr txBox="1"/>
            <p:nvPr/>
          </p:nvSpPr>
          <p:spPr>
            <a:xfrm>
              <a:off x="4617696" y="3888778"/>
              <a:ext cx="1533549" cy="5298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>
                  <a:solidFill>
                    <a:schemeClr val="tx1">
                      <a:lumMod val="75000"/>
                    </a:schemeClr>
                  </a:solidFill>
                  <a:latin typeface="Aller" panose="02000503030000020004" pitchFamily="2" charset="0"/>
                </a:rPr>
                <a:t>Datos</a:t>
              </a:r>
              <a:r>
                <a:rPr lang="es-MX" sz="1600">
                  <a:solidFill>
                    <a:schemeClr val="tx1">
                      <a:lumMod val="75000"/>
                    </a:schemeClr>
                  </a:solidFill>
                  <a:latin typeface="Aller" panose="02000503030000020004" pitchFamily="2" charset="0"/>
                </a:rPr>
                <a:t> </a:t>
              </a:r>
              <a:r>
                <a:rPr lang="es-MX">
                  <a:solidFill>
                    <a:schemeClr val="tx1">
                      <a:lumMod val="75000"/>
                    </a:schemeClr>
                  </a:solidFill>
                  <a:latin typeface="Aller" panose="02000503030000020004" pitchFamily="2" charset="0"/>
                </a:rPr>
                <a:t>actualizados</a:t>
              </a:r>
              <a:endParaRPr lang="es-CO">
                <a:solidFill>
                  <a:schemeClr val="tx1">
                    <a:lumMod val="75000"/>
                  </a:schemeClr>
                </a:solidFill>
                <a:latin typeface="Aller" panose="02000503030000020004" pitchFamily="2" charset="0"/>
              </a:endParaRPr>
            </a:p>
          </p:txBody>
        </p:sp>
        <p:sp>
          <p:nvSpPr>
            <p:cNvPr id="59" name="CuadroTexto 58">
              <a:extLst>
                <a:ext uri="{FF2B5EF4-FFF2-40B4-BE49-F238E27FC236}">
                  <a16:creationId xmlns:a16="http://schemas.microsoft.com/office/drawing/2014/main" id="{C4CBAC0A-DA1A-F388-E081-CD0D30C2687E}"/>
                </a:ext>
              </a:extLst>
            </p:cNvPr>
            <p:cNvSpPr txBox="1"/>
            <p:nvPr/>
          </p:nvSpPr>
          <p:spPr>
            <a:xfrm>
              <a:off x="6643558" y="3915047"/>
              <a:ext cx="1410960" cy="5298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>
                  <a:solidFill>
                    <a:schemeClr val="bg1"/>
                  </a:solidFill>
                  <a:latin typeface="Aller" panose="02000503030000020004" pitchFamily="2" charset="0"/>
                </a:rPr>
                <a:t>Eficiencia en los reportes</a:t>
              </a:r>
              <a:endParaRPr lang="es-CO">
                <a:solidFill>
                  <a:schemeClr val="bg1"/>
                </a:solidFill>
                <a:latin typeface="Aller" panose="02000503030000020004" pitchFamily="2" charset="0"/>
              </a:endParaRPr>
            </a:p>
          </p:txBody>
        </p:sp>
        <p:pic>
          <p:nvPicPr>
            <p:cNvPr id="92" name="Gráfico 91" descr="Hoja con relleno sólido">
              <a:extLst>
                <a:ext uri="{FF2B5EF4-FFF2-40B4-BE49-F238E27FC236}">
                  <a16:creationId xmlns:a16="http://schemas.microsoft.com/office/drawing/2014/main" id="{1D593D92-4E64-BAAC-3520-C8AB70B07D99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p:blipFill>
          <p:spPr>
            <a:xfrm rot="9679918">
              <a:off x="5355933" y="4539349"/>
              <a:ext cx="246971" cy="246971"/>
            </a:xfrm>
            <a:prstGeom prst="rect">
              <a:avLst/>
            </a:prstGeom>
          </p:spPr>
        </p:pic>
        <p:pic>
          <p:nvPicPr>
            <p:cNvPr id="93" name="Gráfico 92" descr="Hoja con relleno sólido">
              <a:extLst>
                <a:ext uri="{FF2B5EF4-FFF2-40B4-BE49-F238E27FC236}">
                  <a16:creationId xmlns:a16="http://schemas.microsoft.com/office/drawing/2014/main" id="{49FCD6A3-7073-C54E-50C9-E2AB2DD054D2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p:blipFill>
          <p:spPr>
            <a:xfrm rot="5204915">
              <a:off x="5526500" y="4541681"/>
              <a:ext cx="161330" cy="161330"/>
            </a:xfrm>
            <a:prstGeom prst="rect">
              <a:avLst/>
            </a:prstGeom>
          </p:spPr>
        </p:pic>
        <p:sp>
          <p:nvSpPr>
            <p:cNvPr id="94" name="CuadroTexto 93">
              <a:extLst>
                <a:ext uri="{FF2B5EF4-FFF2-40B4-BE49-F238E27FC236}">
                  <a16:creationId xmlns:a16="http://schemas.microsoft.com/office/drawing/2014/main" id="{A14AB1C1-F341-8C1E-C4B3-71D88F7522FB}"/>
                </a:ext>
              </a:extLst>
            </p:cNvPr>
            <p:cNvSpPr txBox="1"/>
            <p:nvPr/>
          </p:nvSpPr>
          <p:spPr>
            <a:xfrm>
              <a:off x="8465466" y="3893856"/>
              <a:ext cx="1410960" cy="5298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>
                  <a:solidFill>
                    <a:schemeClr val="bg1"/>
                  </a:solidFill>
                  <a:latin typeface="Aller" panose="02000503030000020004" pitchFamily="2" charset="0"/>
                </a:rPr>
                <a:t>Ubicación</a:t>
              </a:r>
              <a:r>
                <a:rPr lang="es-MX" sz="1600">
                  <a:solidFill>
                    <a:schemeClr val="bg1"/>
                  </a:solidFill>
                  <a:latin typeface="Aller" panose="02000503030000020004" pitchFamily="2" charset="0"/>
                </a:rPr>
                <a:t> </a:t>
              </a:r>
              <a:r>
                <a:rPr lang="es-MX">
                  <a:solidFill>
                    <a:schemeClr val="bg1"/>
                  </a:solidFill>
                  <a:latin typeface="Aller" panose="02000503030000020004" pitchFamily="2" charset="0"/>
                </a:rPr>
                <a:t>Centralizada</a:t>
              </a:r>
              <a:r>
                <a:rPr lang="es-MX" sz="1600">
                  <a:solidFill>
                    <a:schemeClr val="bg1"/>
                  </a:solidFill>
                  <a:latin typeface="Aller" panose="02000503030000020004" pitchFamily="2" charset="0"/>
                </a:rPr>
                <a:t> </a:t>
              </a:r>
              <a:endParaRPr lang="es-CO" sz="1600">
                <a:solidFill>
                  <a:schemeClr val="bg1"/>
                </a:solidFill>
                <a:latin typeface="Aller" panose="02000503030000020004" pitchFamily="2" charset="0"/>
              </a:endParaRPr>
            </a:p>
          </p:txBody>
        </p:sp>
        <p:sp>
          <p:nvSpPr>
            <p:cNvPr id="96" name="CuadroTexto 95">
              <a:extLst>
                <a:ext uri="{FF2B5EF4-FFF2-40B4-BE49-F238E27FC236}">
                  <a16:creationId xmlns:a16="http://schemas.microsoft.com/office/drawing/2014/main" id="{4854F0C5-CB21-5529-1C02-F41AFD799A66}"/>
                </a:ext>
              </a:extLst>
            </p:cNvPr>
            <p:cNvSpPr txBox="1"/>
            <p:nvPr/>
          </p:nvSpPr>
          <p:spPr>
            <a:xfrm>
              <a:off x="2532447" y="3888778"/>
              <a:ext cx="1533549" cy="529874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 algn="ctr"/>
              <a:r>
                <a:rPr lang="es-MX">
                  <a:solidFill>
                    <a:schemeClr val="tx1">
                      <a:lumMod val="75000"/>
                    </a:schemeClr>
                  </a:solidFill>
                  <a:latin typeface="Aller" panose="02000503030000020004" pitchFamily="2" charset="0"/>
                </a:rPr>
                <a:t>Sistemas de información</a:t>
              </a:r>
              <a:endParaRPr lang="es-CO">
                <a:solidFill>
                  <a:schemeClr val="tx1">
                    <a:lumMod val="75000"/>
                  </a:schemeClr>
                </a:solidFill>
                <a:latin typeface="Aller" panose="02000503030000020004" pitchFamily="2" charset="0"/>
              </a:endParaRPr>
            </a:p>
          </p:txBody>
        </p:sp>
      </p:grpSp>
      <p:pic>
        <p:nvPicPr>
          <p:cNvPr id="7" name="Imagen 6">
            <a:extLst>
              <a:ext uri="{FF2B5EF4-FFF2-40B4-BE49-F238E27FC236}">
                <a16:creationId xmlns:a16="http://schemas.microsoft.com/office/drawing/2014/main" id="{BEB25C99-988F-3EA0-8713-D2EC0D4D7053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 rot="5400000">
            <a:off x="-2928432" y="900062"/>
            <a:ext cx="5774046" cy="486887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B2E088D8-46E4-16B7-FDA0-67950282E29E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 rot="5400000">
            <a:off x="-2938937" y="2437136"/>
            <a:ext cx="5774046" cy="486887"/>
          </a:xfrm>
          <a:prstGeom prst="rect">
            <a:avLst/>
          </a:prstGeom>
        </p:spPr>
      </p:pic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94261EC-577E-8BE6-8F00-4ED801703D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13302" y="234619"/>
            <a:ext cx="4114800" cy="365125"/>
          </a:xfrm>
        </p:spPr>
        <p:txBody>
          <a:bodyPr/>
          <a:lstStyle/>
          <a:p>
            <a:r>
              <a:rPr lang="es-ES_tradnl"/>
              <a:t>ESSA / ESSA en Cifras</a:t>
            </a:r>
          </a:p>
        </p:txBody>
      </p:sp>
    </p:spTree>
    <p:extLst>
      <p:ext uri="{BB962C8B-B14F-4D97-AF65-F5344CB8AC3E}">
        <p14:creationId xmlns:p14="http://schemas.microsoft.com/office/powerpoint/2010/main" val="263040314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Marcador de posición de imagen 10" descr="Diagrama, Escala de tiempo&#10;&#10;Descripción generada automáticamente">
            <a:extLst>
              <a:ext uri="{FF2B5EF4-FFF2-40B4-BE49-F238E27FC236}">
                <a16:creationId xmlns:a16="http://schemas.microsoft.com/office/drawing/2014/main" id="{8A2DE350-D425-8BD4-C9CD-58A1EC0E4B8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alphaModFix amt="86000"/>
          </a:blip>
          <a:srcRect l="15364" t="20410" r="9917" b="4517"/>
          <a:stretch/>
        </p:blipFill>
        <p:spPr>
          <a:xfrm>
            <a:off x="-109383" y="2237238"/>
            <a:ext cx="7712765" cy="41847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" name="Imagen 19">
            <a:extLst>
              <a:ext uri="{FF2B5EF4-FFF2-40B4-BE49-F238E27FC236}">
                <a16:creationId xmlns:a16="http://schemas.microsoft.com/office/drawing/2014/main" id="{F9D9FA12-85C8-0FB1-BDE8-98FDFCD9577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4674" t="22981" r="3697" b="9436"/>
          <a:stretch/>
        </p:blipFill>
        <p:spPr>
          <a:xfrm>
            <a:off x="107552" y="2586235"/>
            <a:ext cx="7621285" cy="35474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987DB642-E8B6-013C-4C0C-6D8A9022B4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393113">
            <a:off x="83752" y="59530"/>
            <a:ext cx="2177845" cy="2167738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B955391F-3D47-9186-D171-9576695D3E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61597" y="1134046"/>
            <a:ext cx="7054825" cy="733795"/>
          </a:xfrm>
        </p:spPr>
        <p:txBody>
          <a:bodyPr>
            <a:normAutofit/>
          </a:bodyPr>
          <a:lstStyle/>
          <a:p>
            <a:pPr algn="ctr"/>
            <a:r>
              <a:rPr lang="en-US"/>
              <a:t>¿</a:t>
            </a:r>
            <a:r>
              <a:rPr lang="es-CO"/>
              <a:t>Donde</a:t>
            </a:r>
            <a:r>
              <a:rPr lang="en-US"/>
              <a:t> la </a:t>
            </a:r>
            <a:r>
              <a:rPr lang="es-CO"/>
              <a:t>encontramos</a:t>
            </a:r>
            <a:r>
              <a:rPr lang="en-US"/>
              <a:t>?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AABCF477-FA31-2662-A3ED-89339317FA0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25083" y="6339021"/>
            <a:ext cx="1404541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69389BB9-07C2-3642-A53B-710B69E43EC5}" type="datetime1">
              <a:rPr lang="es-CO" smtClean="0"/>
              <a:pPr>
                <a:spcAft>
                  <a:spcPts val="600"/>
                </a:spcAft>
              </a:pPr>
              <a:t>22/10/2023</a:t>
            </a:fld>
            <a:endParaRPr lang="es-ES_tradn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EE2AAA2-34E7-F0B8-57FD-1FA3E769E7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942492" y="6369323"/>
            <a:ext cx="620151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FF154CB4-8CC2-9244-98D3-E91A08C7F0E1}" type="slidenum">
              <a:rPr lang="es-ES_tradnl" smtClean="0"/>
              <a:pPr>
                <a:spcAft>
                  <a:spcPts val="600"/>
                </a:spcAft>
              </a:pPr>
              <a:t>6</a:t>
            </a:fld>
            <a:endParaRPr lang="es-ES_tradnl"/>
          </a:p>
        </p:txBody>
      </p:sp>
      <p:pic>
        <p:nvPicPr>
          <p:cNvPr id="12" name="Marcador de posición de imagen 10" descr="Diagrama, Escala de tiempo&#10;&#10;Descripción generada automáticamente">
            <a:extLst>
              <a:ext uri="{FF2B5EF4-FFF2-40B4-BE49-F238E27FC236}">
                <a16:creationId xmlns:a16="http://schemas.microsoft.com/office/drawing/2014/main" id="{19B37788-6DD5-889D-9AEE-0B79916FDE6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848" t="2411" r="68604" b="75212"/>
          <a:stretch/>
        </p:blipFill>
        <p:spPr>
          <a:xfrm>
            <a:off x="-95613" y="1409981"/>
            <a:ext cx="2177845" cy="10300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6F236A76-1335-80B5-BC37-516A0546182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0800000">
            <a:off x="-161570" y="2142650"/>
            <a:ext cx="2423167" cy="204900"/>
          </a:xfrm>
          <a:prstGeom prst="rect">
            <a:avLst/>
          </a:prstGeom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EF725220-18C3-2406-772B-CC5E7A847D6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>
                        <a14:foregroundMark x1="40833" y1="78250" x2="40833" y2="78250"/>
                        <a14:foregroundMark x1="65833" y1="79167" x2="65833" y2="79167"/>
                        <a14:foregroundMark x1="75250" y1="82333" x2="75250" y2="8233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648713" y="2680425"/>
            <a:ext cx="1124224" cy="1124224"/>
          </a:xfrm>
          <a:prstGeom prst="rect">
            <a:avLst/>
          </a:prstGeom>
        </p:spPr>
      </p:pic>
      <p:sp>
        <p:nvSpPr>
          <p:cNvPr id="25" name="Content Placeholder 3">
            <a:extLst>
              <a:ext uri="{FF2B5EF4-FFF2-40B4-BE49-F238E27FC236}">
                <a16:creationId xmlns:a16="http://schemas.microsoft.com/office/drawing/2014/main" id="{88B6183A-4514-D026-3ECB-A8C72A3FA0AD}"/>
              </a:ext>
            </a:extLst>
          </p:cNvPr>
          <p:cNvSpPr txBox="1">
            <a:spLocks/>
          </p:cNvSpPr>
          <p:nvPr/>
        </p:nvSpPr>
        <p:spPr>
          <a:xfrm>
            <a:off x="7942492" y="2568780"/>
            <a:ext cx="3906951" cy="53096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400" kern="1200">
                <a:solidFill>
                  <a:schemeClr val="tx1">
                    <a:lumMod val="75000"/>
                  </a:schemeClr>
                </a:solidFill>
                <a:latin typeface="Aller" charset="0"/>
                <a:ea typeface="Aller" charset="0"/>
                <a:cs typeface="Aller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tx1">
                    <a:lumMod val="75000"/>
                  </a:schemeClr>
                </a:solidFill>
                <a:latin typeface="Aller" charset="0"/>
                <a:ea typeface="Aller" charset="0"/>
                <a:cs typeface="Aller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>
                    <a:lumMod val="75000"/>
                  </a:schemeClr>
                </a:solidFill>
                <a:latin typeface="Aller" charset="0"/>
                <a:ea typeface="Aller" charset="0"/>
                <a:cs typeface="Aller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>
                    <a:lumMod val="75000"/>
                  </a:schemeClr>
                </a:solidFill>
                <a:latin typeface="Aller" charset="0"/>
                <a:ea typeface="Aller" charset="0"/>
                <a:cs typeface="Aller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>
                    <a:lumMod val="75000"/>
                  </a:schemeClr>
                </a:solidFill>
                <a:latin typeface="Aller" charset="0"/>
                <a:ea typeface="Aller" charset="0"/>
                <a:cs typeface="Aller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MX"/>
              <a:t>En la Suite Visión Empresaria.</a:t>
            </a:r>
          </a:p>
          <a:p>
            <a:pPr algn="just"/>
            <a:endParaRPr lang="en-US"/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1D9FCC35-C799-6CB5-3863-DB1C5D45278E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7412" t="8866" r="7792" b="12803"/>
          <a:stretch/>
        </p:blipFill>
        <p:spPr>
          <a:xfrm>
            <a:off x="85162" y="2276226"/>
            <a:ext cx="7460834" cy="38749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33302B1A-8153-C5B9-3396-9F3DE917B5F2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6592" t="15522" r="6189" b="5683"/>
          <a:stretch/>
        </p:blipFill>
        <p:spPr>
          <a:xfrm>
            <a:off x="0" y="2297546"/>
            <a:ext cx="8016549" cy="40717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8F1C0620-BCA5-9621-8D4E-AB39CCE9A43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793096" y="5467364"/>
            <a:ext cx="1677540" cy="792867"/>
          </a:xfrm>
          <a:prstGeom prst="rect">
            <a:avLst/>
          </a:prstGeom>
        </p:spPr>
      </p:pic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4FEC38F4-ACD2-9402-175B-D00BCA8C5486}"/>
              </a:ext>
            </a:extLst>
          </p:cNvPr>
          <p:cNvSpPr txBox="1">
            <a:spLocks/>
          </p:cNvSpPr>
          <p:nvPr/>
        </p:nvSpPr>
        <p:spPr>
          <a:xfrm>
            <a:off x="7942492" y="3110455"/>
            <a:ext cx="4141956" cy="53096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400" kern="1200">
                <a:solidFill>
                  <a:schemeClr val="tx1">
                    <a:lumMod val="75000"/>
                  </a:schemeClr>
                </a:solidFill>
                <a:latin typeface="Aller" charset="0"/>
                <a:ea typeface="Aller" charset="0"/>
                <a:cs typeface="Aller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tx1">
                    <a:lumMod val="75000"/>
                  </a:schemeClr>
                </a:solidFill>
                <a:latin typeface="Aller" charset="0"/>
                <a:ea typeface="Aller" charset="0"/>
                <a:cs typeface="Aller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>
                    <a:lumMod val="75000"/>
                  </a:schemeClr>
                </a:solidFill>
                <a:latin typeface="Aller" charset="0"/>
                <a:ea typeface="Aller" charset="0"/>
                <a:cs typeface="Aller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>
                    <a:lumMod val="75000"/>
                  </a:schemeClr>
                </a:solidFill>
                <a:latin typeface="Aller" charset="0"/>
                <a:ea typeface="Aller" charset="0"/>
                <a:cs typeface="Aller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>
                    <a:lumMod val="75000"/>
                  </a:schemeClr>
                </a:solidFill>
                <a:latin typeface="Aller" charset="0"/>
                <a:ea typeface="Aller" charset="0"/>
                <a:cs typeface="Aller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Wingdings" panose="05000000000000000000" pitchFamily="2" charset="2"/>
              <a:buChar char="Ø"/>
            </a:pPr>
            <a:r>
              <a:rPr lang="es-MX"/>
              <a:t>Direccionamiento Estratégico.</a:t>
            </a:r>
            <a:endParaRPr lang="es-CO"/>
          </a:p>
        </p:txBody>
      </p:sp>
      <p:sp>
        <p:nvSpPr>
          <p:cNvPr id="22" name="Content Placeholder 3">
            <a:extLst>
              <a:ext uri="{FF2B5EF4-FFF2-40B4-BE49-F238E27FC236}">
                <a16:creationId xmlns:a16="http://schemas.microsoft.com/office/drawing/2014/main" id="{AB8215C9-5C8B-2965-257B-1AEA538C11FB}"/>
              </a:ext>
            </a:extLst>
          </p:cNvPr>
          <p:cNvSpPr txBox="1">
            <a:spLocks/>
          </p:cNvSpPr>
          <p:nvPr/>
        </p:nvSpPr>
        <p:spPr>
          <a:xfrm>
            <a:off x="7942492" y="3665350"/>
            <a:ext cx="3729555" cy="4261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400" kern="1200">
                <a:solidFill>
                  <a:schemeClr val="tx1">
                    <a:lumMod val="75000"/>
                  </a:schemeClr>
                </a:solidFill>
                <a:latin typeface="Aller" charset="0"/>
                <a:ea typeface="Aller" charset="0"/>
                <a:cs typeface="Aller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tx1">
                    <a:lumMod val="75000"/>
                  </a:schemeClr>
                </a:solidFill>
                <a:latin typeface="Aller" charset="0"/>
                <a:ea typeface="Aller" charset="0"/>
                <a:cs typeface="Aller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>
                    <a:lumMod val="75000"/>
                  </a:schemeClr>
                </a:solidFill>
                <a:latin typeface="Aller" charset="0"/>
                <a:ea typeface="Aller" charset="0"/>
                <a:cs typeface="Aller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>
                    <a:lumMod val="75000"/>
                  </a:schemeClr>
                </a:solidFill>
                <a:latin typeface="Aller" charset="0"/>
                <a:ea typeface="Aller" charset="0"/>
                <a:cs typeface="Aller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>
                    <a:lumMod val="75000"/>
                  </a:schemeClr>
                </a:solidFill>
                <a:latin typeface="Aller" charset="0"/>
                <a:ea typeface="Aller" charset="0"/>
                <a:cs typeface="Aller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Wingdings" panose="05000000000000000000" pitchFamily="2" charset="2"/>
              <a:buChar char="Ø"/>
            </a:pPr>
            <a:r>
              <a:rPr lang="es-MX" sz="2000"/>
              <a:t>Ecosistema Estratégico</a:t>
            </a:r>
            <a:endParaRPr lang="es-CO" sz="2000"/>
          </a:p>
        </p:txBody>
      </p:sp>
      <p:sp>
        <p:nvSpPr>
          <p:cNvPr id="2" name="Marcador de pie de página 4">
            <a:extLst>
              <a:ext uri="{FF2B5EF4-FFF2-40B4-BE49-F238E27FC236}">
                <a16:creationId xmlns:a16="http://schemas.microsoft.com/office/drawing/2014/main" id="{80E1EEF3-05EF-93DF-1E1F-2DCAF3C288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13302" y="234619"/>
            <a:ext cx="4114800" cy="365125"/>
          </a:xfrm>
        </p:spPr>
        <p:txBody>
          <a:bodyPr/>
          <a:lstStyle/>
          <a:p>
            <a:r>
              <a:rPr lang="es-ES_tradnl"/>
              <a:t>ESSA / ESSA en Cifras</a:t>
            </a:r>
          </a:p>
        </p:txBody>
      </p:sp>
    </p:spTree>
    <p:extLst>
      <p:ext uri="{BB962C8B-B14F-4D97-AF65-F5344CB8AC3E}">
        <p14:creationId xmlns:p14="http://schemas.microsoft.com/office/powerpoint/2010/main" val="42877696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1" grpId="0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2968E4C-A320-3945-A95E-E58AE5160F1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25083" y="6339021"/>
            <a:ext cx="1404541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D8D64CCB-AB0A-EB45-8567-689271926B69}" type="datetime1">
              <a:rPr lang="es-CO" smtClean="0"/>
              <a:pPr>
                <a:spcAft>
                  <a:spcPts val="600"/>
                </a:spcAft>
              </a:pPr>
              <a:t>22/10/2023</a:t>
            </a:fld>
            <a:endParaRPr lang="es-ES_tradn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1BCCE24-CAF9-22F4-97EF-81BF08B288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942492" y="6369323"/>
            <a:ext cx="620151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FF154CB4-8CC2-9244-98D3-E91A08C7F0E1}" type="slidenum">
              <a:rPr lang="es-ES_tradnl" smtClean="0"/>
              <a:pPr>
                <a:spcAft>
                  <a:spcPts val="600"/>
                </a:spcAft>
              </a:pPr>
              <a:t>7</a:t>
            </a:fld>
            <a:endParaRPr lang="es-ES_tradnl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002C748F-BA63-A0BF-8E32-B38670A065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5359" y="1250521"/>
            <a:ext cx="7268013" cy="509751"/>
          </a:xfrm>
        </p:spPr>
        <p:txBody>
          <a:bodyPr anchor="ctr">
            <a:noAutofit/>
          </a:bodyPr>
          <a:lstStyle/>
          <a:p>
            <a:r>
              <a:rPr lang="es-MX" sz="3600"/>
              <a:t>¿Por qué te invitamos?</a:t>
            </a:r>
            <a:endParaRPr lang="es-CO" sz="3600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FBE52832-0F27-8BF9-2957-353C1B5CC5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25360" y="2373238"/>
            <a:ext cx="6546272" cy="3336575"/>
          </a:xfrm>
        </p:spPr>
        <p:txBody>
          <a:bodyPr>
            <a:normAutofit/>
          </a:bodyPr>
          <a:lstStyle/>
          <a:p>
            <a:pPr algn="just"/>
            <a:r>
              <a:rPr lang="es-MX"/>
              <a:t>Porque eres muy importante en este proceso de recopilación de información y trabajando en conjunto se logará la consolidación de ESSA en Cifras.</a:t>
            </a:r>
          </a:p>
          <a:p>
            <a:pPr algn="just"/>
            <a:endParaRPr lang="es-MX"/>
          </a:p>
          <a:p>
            <a:pPr algn="just"/>
            <a:r>
              <a:rPr lang="es-MX"/>
              <a:t>De igual forma eres conocedor(a) de la ruta de acceso a los datos que vamos a consolidar.</a:t>
            </a:r>
          </a:p>
          <a:p>
            <a:pPr algn="just"/>
            <a:endParaRPr lang="es-MX"/>
          </a:p>
          <a:p>
            <a:pPr algn="just"/>
            <a:endParaRPr lang="es-CO"/>
          </a:p>
        </p:txBody>
      </p:sp>
      <p:pic>
        <p:nvPicPr>
          <p:cNvPr id="13" name="Marcador de posición de imagen 12" descr="Diagrama, Icono&#10;&#10;Descripción generada automáticamente">
            <a:extLst>
              <a:ext uri="{FF2B5EF4-FFF2-40B4-BE49-F238E27FC236}">
                <a16:creationId xmlns:a16="http://schemas.microsoft.com/office/drawing/2014/main" id="{B736E002-60E0-C459-1D78-0B75644D44F4}"/>
              </a:ext>
            </a:extLst>
          </p:cNvPr>
          <p:cNvPicPr>
            <a:picLocks noGrp="1" noChangeAspect="1"/>
          </p:cNvPicPr>
          <p:nvPr>
            <p:ph type="pic" idx="13"/>
          </p:nvPr>
        </p:nvPicPr>
        <p:blipFill rotWithShape="1">
          <a:blip r:embed="rId2"/>
          <a:srcRect l="19425" r="14072" b="-4"/>
          <a:stretch/>
        </p:blipFill>
        <p:spPr>
          <a:xfrm>
            <a:off x="8549476" y="1253932"/>
            <a:ext cx="3022645" cy="3022645"/>
          </a:xfrm>
          <a:noFill/>
        </p:spPr>
      </p:pic>
      <p:sp>
        <p:nvSpPr>
          <p:cNvPr id="2" name="Marcador de pie de página 4">
            <a:extLst>
              <a:ext uri="{FF2B5EF4-FFF2-40B4-BE49-F238E27FC236}">
                <a16:creationId xmlns:a16="http://schemas.microsoft.com/office/drawing/2014/main" id="{AC8F717B-1F36-980E-04A9-EFFDB423CC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13302" y="234619"/>
            <a:ext cx="4114800" cy="365125"/>
          </a:xfrm>
        </p:spPr>
        <p:txBody>
          <a:bodyPr/>
          <a:lstStyle/>
          <a:p>
            <a:r>
              <a:rPr lang="es-ES_tradnl"/>
              <a:t>ESSA / ESSA en Cifras</a:t>
            </a:r>
          </a:p>
        </p:txBody>
      </p:sp>
    </p:spTree>
    <p:extLst>
      <p:ext uri="{BB962C8B-B14F-4D97-AF65-F5344CB8AC3E}">
        <p14:creationId xmlns:p14="http://schemas.microsoft.com/office/powerpoint/2010/main" val="3768601105"/>
      </p:ext>
    </p:extLst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B023A20-EABC-4E36-A52B-23F7A7B9FA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62752" y="1690958"/>
            <a:ext cx="9091048" cy="1325563"/>
          </a:xfrm>
        </p:spPr>
        <p:txBody>
          <a:bodyPr/>
          <a:lstStyle/>
          <a:p>
            <a:r>
              <a:rPr lang="es-MX"/>
              <a:t>Próximos compromisos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ABE9791-8611-A437-CC30-E221CE41B1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62752" y="3138206"/>
            <a:ext cx="9091047" cy="3323150"/>
          </a:xfrm>
        </p:spPr>
        <p:txBody>
          <a:bodyPr/>
          <a:lstStyle/>
          <a:p>
            <a:r>
              <a:rPr lang="es-MX"/>
              <a:t>Reuniones focalizadas con cada uno de los responsables de los datos o sistemas de información</a:t>
            </a:r>
            <a:r>
              <a:rPr lang="es-CO"/>
              <a:t>.</a:t>
            </a:r>
          </a:p>
          <a:p>
            <a:r>
              <a:rPr lang="es-CO"/>
              <a:t>Definición de ruta de acceso y lenguaje de datos que serán redirigidos a ESSA en Cifras.</a:t>
            </a:r>
          </a:p>
          <a:p>
            <a:endParaRPr lang="es-CO"/>
          </a:p>
          <a:p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5FC9615-46FE-0F73-C862-61F675232A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E4E3C-F14B-3245-A68D-F8DD5D3B9F8E}" type="datetime1">
              <a:rPr lang="es-CO" smtClean="0"/>
              <a:t>22/10/2023</a:t>
            </a:fld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C879B0A-0E4A-96C9-CCF7-B8FC3FEB78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54CB4-8CC2-9244-98D3-E91A08C7F0E1}" type="slidenum">
              <a:rPr lang="es-ES_tradnl" smtClean="0"/>
              <a:t>8</a:t>
            </a:fld>
            <a:endParaRPr lang="es-ES_tradnl"/>
          </a:p>
        </p:txBody>
      </p:sp>
      <p:sp>
        <p:nvSpPr>
          <p:cNvPr id="7" name="Marcador de posición de imagen 6">
            <a:extLst>
              <a:ext uri="{FF2B5EF4-FFF2-40B4-BE49-F238E27FC236}">
                <a16:creationId xmlns:a16="http://schemas.microsoft.com/office/drawing/2014/main" id="{71208A5E-377B-7F4E-CAA9-75C1AE6E9650}"/>
              </a:ext>
            </a:extLst>
          </p:cNvPr>
          <p:cNvSpPr>
            <a:spLocks noGrp="1"/>
          </p:cNvSpPr>
          <p:nvPr>
            <p:ph type="pic" idx="13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8" name="Marcador de pie de página 4">
            <a:extLst>
              <a:ext uri="{FF2B5EF4-FFF2-40B4-BE49-F238E27FC236}">
                <a16:creationId xmlns:a16="http://schemas.microsoft.com/office/drawing/2014/main" id="{1B202AEE-AAC6-268D-09E4-C180F4F1F5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13302" y="234619"/>
            <a:ext cx="4114800" cy="365125"/>
          </a:xfrm>
        </p:spPr>
        <p:txBody>
          <a:bodyPr/>
          <a:lstStyle/>
          <a:p>
            <a:r>
              <a:rPr lang="es-ES_tradnl"/>
              <a:t>ESSA / ESSA en Cifras</a:t>
            </a:r>
          </a:p>
        </p:txBody>
      </p:sp>
    </p:spTree>
    <p:extLst>
      <p:ext uri="{BB962C8B-B14F-4D97-AF65-F5344CB8AC3E}">
        <p14:creationId xmlns:p14="http://schemas.microsoft.com/office/powerpoint/2010/main" val="515439931"/>
      </p:ext>
    </p:extLst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2EBD4C18-97E7-4F68-8855-CA0AB23787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73174-CF54-154F-9220-F084105A5F06}" type="datetime1">
              <a:rPr lang="es-CO" smtClean="0">
                <a:latin typeface="Aller" panose="02000503030000020004" pitchFamily="2" charset="0"/>
              </a:rPr>
              <a:t>22/10/2023</a:t>
            </a:fld>
            <a:endParaRPr lang="es-ES_tradnl">
              <a:latin typeface="Aller" panose="02000503030000020004" pitchFamily="2" charset="0"/>
            </a:endParaRP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C0E80624-1E36-43A1-88F8-933B60B871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54CB4-8CC2-9244-98D3-E91A08C7F0E1}" type="slidenum">
              <a:rPr lang="es-ES_tradnl" smtClean="0">
                <a:latin typeface="Aller" panose="02000503030000020004" pitchFamily="2" charset="0"/>
              </a:rPr>
              <a:t>9</a:t>
            </a:fld>
            <a:endParaRPr lang="es-ES_tradnl">
              <a:latin typeface="Aller" panose="02000503030000020004" pitchFamily="2" charset="0"/>
            </a:endParaRPr>
          </a:p>
        </p:txBody>
      </p:sp>
      <p:graphicFrame>
        <p:nvGraphicFramePr>
          <p:cNvPr id="6" name="Tabla 6">
            <a:extLst>
              <a:ext uri="{FF2B5EF4-FFF2-40B4-BE49-F238E27FC236}">
                <a16:creationId xmlns:a16="http://schemas.microsoft.com/office/drawing/2014/main" id="{F5F1B994-25D5-440F-8AE5-59DCE7A9AF5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5512137"/>
              </p:ext>
            </p:extLst>
          </p:nvPr>
        </p:nvGraphicFramePr>
        <p:xfrm>
          <a:off x="441315" y="803315"/>
          <a:ext cx="11288230" cy="466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288230">
                  <a:extLst>
                    <a:ext uri="{9D8B030D-6E8A-4147-A177-3AD203B41FA5}">
                      <a16:colId xmlns:a16="http://schemas.microsoft.com/office/drawing/2014/main" val="503278448"/>
                    </a:ext>
                  </a:extLst>
                </a:gridCol>
              </a:tblGrid>
              <a:tr h="35836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800" b="0">
                          <a:latin typeface="Aller" panose="02000503030000020004" pitchFamily="2" charset="0"/>
                        </a:rPr>
                        <a:t>Avances</a:t>
                      </a:r>
                      <a:endParaRPr lang="es-CO" sz="1800" b="0">
                        <a:latin typeface="Aller" panose="02000503030000020004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6298295"/>
                  </a:ext>
                </a:extLst>
              </a:tr>
              <a:tr h="2478312">
                <a:tc>
                  <a:txBody>
                    <a:bodyPr/>
                    <a:lstStyle/>
                    <a:p>
                      <a:pPr marL="228600" marR="0" lvl="0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es-CO" altLang="es-CO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Establecer los componentes y datos que conformarían el Módulo de ESSA en Cifras (Nov 2022): </a:t>
                      </a:r>
                      <a:r>
                        <a:rPr kumimoji="0" lang="es-CO" altLang="es-CO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 partir de las bases de datos que tiene la empresa y archivos como ORION, en compañía de los Directivos se establecieron los datos que conformarían ESSA en Cifras.</a:t>
                      </a:r>
                    </a:p>
                    <a:p>
                      <a:pPr marL="228600" marR="0" lvl="0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endParaRPr kumimoji="0" lang="es-CO" altLang="es-CO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228600" marR="0" lvl="0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es-CO" altLang="es-CO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Reuniones con las Áreas (Nov-Dic 2022): </a:t>
                      </a:r>
                      <a:r>
                        <a:rPr kumimoji="0" lang="es-CO" altLang="es-CO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Levantamiento de responsables, unidades, frecuencias, fuentes, dueño de los datos que se buscan visualizar.  </a:t>
                      </a:r>
                    </a:p>
                    <a:p>
                      <a:pPr marL="228600" marR="0" lvl="0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endParaRPr kumimoji="0" lang="es-CO" altLang="es-CO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228600" marR="0" lvl="0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es-CO" altLang="es-CO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Contratación del Módulo Analítico (Dic 2022): </a:t>
                      </a:r>
                      <a:r>
                        <a:rPr kumimoji="0" lang="es-CO" altLang="es-CO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Se llevó a cabo la solicitud en el Comité de Compras la contratación del Módulo Analítico con el contratista PENSEMOS.</a:t>
                      </a:r>
                    </a:p>
                    <a:p>
                      <a:pPr marL="228600" marR="0" lvl="0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endParaRPr kumimoji="0" lang="es-CO" altLang="es-CO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228600" marR="0" lvl="0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es-CO" altLang="es-CO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Capacitaciones con el contratista PENSEMOS: </a:t>
                      </a:r>
                      <a:r>
                        <a:rPr kumimoji="0" lang="es-CO" altLang="es-CO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Socializaciones de introducción al aplicativo para su posterior parametrización. Por parte de TI tenemos la participación y apoyo del Profesional Oscar Quiroga , teniendo en cuenta que es administrador del contrato de PENSEMOS:</a:t>
                      </a:r>
                    </a:p>
                    <a:p>
                      <a:pPr marL="228600" marR="0" lvl="0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endParaRPr kumimoji="0" lang="es-CO" altLang="es-CO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228600" marR="0" lvl="0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es-CO" altLang="es-CO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Solicitudes de </a:t>
                      </a:r>
                      <a:r>
                        <a:rPr kumimoji="0" lang="es-CO" altLang="es-CO" sz="1200" b="1" i="0" u="none" strike="noStrike" cap="none" normalizeH="0" baseline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SQLs</a:t>
                      </a:r>
                      <a:r>
                        <a:rPr kumimoji="0" lang="es-CO" altLang="es-CO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: </a:t>
                      </a:r>
                      <a:r>
                        <a:rPr kumimoji="0" lang="es-CO" altLang="es-CO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Reuniones con los responsables y usuarios de los aplicativos que </a:t>
                      </a:r>
                      <a:r>
                        <a:rPr kumimoji="0" lang="es-CO" altLang="es-CO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manejamos en ESSA, y de los cuales vamos a extraer información para alojarla en el módulo de Analítico en la Suite </a:t>
                      </a:r>
                      <a:r>
                        <a:rPr kumimoji="0" lang="es-CO" altLang="es-CO" sz="1200" b="0" i="0" u="none" strike="noStrike" cap="none" normalizeH="0" baseline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Vision</a:t>
                      </a:r>
                      <a:r>
                        <a:rPr kumimoji="0" lang="es-CO" altLang="es-CO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Empresarial. A partir de estas reuniones se ha observado como los usuarios toman los datos para que los responsables en TI nos puedan facilitar los </a:t>
                      </a:r>
                      <a:r>
                        <a:rPr kumimoji="0" lang="es-CO" altLang="es-CO" sz="1200" b="0" i="0" u="none" strike="noStrike" cap="none" normalizeH="0" baseline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SQLs</a:t>
                      </a:r>
                      <a:r>
                        <a:rPr kumimoji="0" lang="es-CO" altLang="es-CO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requeridos.</a:t>
                      </a:r>
                    </a:p>
                    <a:p>
                      <a:pPr marL="228600" marR="0" lvl="0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endParaRPr kumimoji="0" lang="es-CO" altLang="es-CO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228600" marR="0" lvl="0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es-CO" altLang="es-CO" sz="1200" b="1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Solicitud de C</a:t>
                      </a:r>
                      <a:r>
                        <a:rPr kumimoji="0" lang="es-MX" sz="1200" b="1" i="0" u="none" strike="noStrike" kern="1200" cap="none" normalizeH="0" baseline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atálogos</a:t>
                      </a:r>
                      <a:r>
                        <a:rPr kumimoji="0" lang="es-MX" sz="1200" b="1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 Solicitud de </a:t>
                      </a:r>
                      <a:r>
                        <a:rPr kumimoji="0" lang="es-MX" sz="1200" b="1" i="0" u="none" strike="noStrike" kern="1200" cap="none" normalizeH="0" baseline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SQLs</a:t>
                      </a:r>
                      <a:r>
                        <a:rPr kumimoji="0" lang="es-MX" sz="1200" b="1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: </a:t>
                      </a:r>
                      <a:r>
                        <a:rPr kumimoji="0" lang="es-MX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 realizaron los catálogos para las </a:t>
                      </a:r>
                      <a:r>
                        <a:rPr kumimoji="0" lang="es-MX" sz="1200" b="0" i="0" u="none" strike="noStrike" kern="1200" cap="none" normalizeH="0" baseline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SQLs</a:t>
                      </a:r>
                      <a:r>
                        <a:rPr kumimoji="0" lang="es-MX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 los sistemas de ENERGIS, SAN, COMPRASSE y Spider </a:t>
                      </a:r>
                      <a:r>
                        <a:rPr kumimoji="0" lang="es-MX" sz="1200" b="0" i="0" u="none" strike="noStrike" kern="1200" cap="none" normalizeH="0" baseline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Impact</a:t>
                      </a:r>
                      <a:r>
                        <a:rPr kumimoji="0" lang="es-MX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</a:p>
                    <a:p>
                      <a:pPr marL="228600" marR="0" lvl="0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endParaRPr kumimoji="0" lang="es-MX" sz="12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228600" marR="0" lvl="0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es-MX" sz="1200" b="1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Puesta en funcionamiento del Módulo Analítico en la Suite </a:t>
                      </a:r>
                      <a:r>
                        <a:rPr kumimoji="0" lang="es-MX" sz="1200" b="1" i="0" u="none" strike="noStrike" kern="1200" cap="none" normalizeH="0" baseline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Vision</a:t>
                      </a:r>
                      <a:r>
                        <a:rPr kumimoji="0" lang="es-MX" sz="1200" b="1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Empresarial: </a:t>
                      </a:r>
                      <a:r>
                        <a:rPr kumimoji="0" lang="es-MX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Estaba previsto para el 01 de Mayo de 2023, pero debido a los inconvenientes presentados en los servidores de ESSA, se inició su funcionamiento en el ambiente de producción hasta el 24 de Mayo de 2023, generando retrasos en la parametrización.</a:t>
                      </a:r>
                    </a:p>
                    <a:p>
                      <a:pPr marL="228600" marR="0" lvl="0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endParaRPr kumimoji="0" lang="es-MX" sz="12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228600" marR="0" lvl="0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es-MX" sz="1200" b="1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Parametrización del Módulo de Analítico: </a:t>
                      </a:r>
                      <a:r>
                        <a:rPr kumimoji="0" lang="es-MX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 tratar de utilizar las </a:t>
                      </a:r>
                      <a:r>
                        <a:rPr kumimoji="0" lang="es-MX" sz="1200" b="0" i="0" u="none" strike="noStrike" kern="1200" cap="none" normalizeH="0" baseline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SQLs</a:t>
                      </a:r>
                      <a:r>
                        <a:rPr kumimoji="0" lang="es-MX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suministradas por el Equipo de TI, se nos fue imposible extraer la información, teniendo en cuenta que no contamos con usuarios ni contraseñas de acceso a los aplicativos de Empresa. Desconocíamos este proceso.</a:t>
                      </a:r>
                      <a:endParaRPr lang="es-MX" sz="1200" b="0">
                        <a:solidFill>
                          <a:schemeClr val="tx1"/>
                        </a:solidFill>
                        <a:latin typeface="Aller" panose="02000503030000020004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7792636"/>
                  </a:ext>
                </a:extLst>
              </a:tr>
            </a:tbl>
          </a:graphicData>
        </a:graphic>
      </p:graphicFrame>
      <p:pic>
        <p:nvPicPr>
          <p:cNvPr id="14" name="Imagen 13" descr="Icono&#10;&#10;Descripción generada automáticamente">
            <a:extLst>
              <a:ext uri="{FF2B5EF4-FFF2-40B4-BE49-F238E27FC236}">
                <a16:creationId xmlns:a16="http://schemas.microsoft.com/office/drawing/2014/main" id="{B5EF7ECF-4789-4A6D-B182-31D4AA76ED4B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flipH="1">
            <a:off x="10584040" y="158053"/>
            <a:ext cx="553011" cy="553011"/>
          </a:xfrm>
          <a:prstGeom prst="rect">
            <a:avLst/>
          </a:prstGeom>
        </p:spPr>
      </p:pic>
      <p:cxnSp>
        <p:nvCxnSpPr>
          <p:cNvPr id="21" name="Conector recto 20">
            <a:extLst>
              <a:ext uri="{FF2B5EF4-FFF2-40B4-BE49-F238E27FC236}">
                <a16:creationId xmlns:a16="http://schemas.microsoft.com/office/drawing/2014/main" id="{691B8226-C35D-4CB8-AFA4-61F4A32D42C0}"/>
              </a:ext>
            </a:extLst>
          </p:cNvPr>
          <p:cNvCxnSpPr>
            <a:cxnSpLocks/>
          </p:cNvCxnSpPr>
          <p:nvPr/>
        </p:nvCxnSpPr>
        <p:spPr>
          <a:xfrm flipH="1">
            <a:off x="8008874" y="4320347"/>
            <a:ext cx="670218" cy="2823116"/>
          </a:xfrm>
          <a:prstGeom prst="line">
            <a:avLst/>
          </a:prstGeom>
          <a:ln w="276225" cap="rnd">
            <a:solidFill>
              <a:schemeClr val="bg1">
                <a:alpha val="11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ector recto 21">
            <a:extLst>
              <a:ext uri="{FF2B5EF4-FFF2-40B4-BE49-F238E27FC236}">
                <a16:creationId xmlns:a16="http://schemas.microsoft.com/office/drawing/2014/main" id="{B2B1D82D-7A44-4A8B-94C0-22DDFF301E6F}"/>
              </a:ext>
            </a:extLst>
          </p:cNvPr>
          <p:cNvCxnSpPr>
            <a:cxnSpLocks/>
          </p:cNvCxnSpPr>
          <p:nvPr/>
        </p:nvCxnSpPr>
        <p:spPr>
          <a:xfrm flipH="1">
            <a:off x="8238783" y="4624143"/>
            <a:ext cx="782309" cy="3012578"/>
          </a:xfrm>
          <a:prstGeom prst="line">
            <a:avLst/>
          </a:prstGeom>
          <a:ln w="276225" cap="rnd">
            <a:solidFill>
              <a:schemeClr val="bg1">
                <a:alpha val="11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Paralelogramo 31">
            <a:extLst>
              <a:ext uri="{FF2B5EF4-FFF2-40B4-BE49-F238E27FC236}">
                <a16:creationId xmlns:a16="http://schemas.microsoft.com/office/drawing/2014/main" id="{333FEFA9-D46E-49F7-B7CC-829CC8A21E21}"/>
              </a:ext>
            </a:extLst>
          </p:cNvPr>
          <p:cNvSpPr/>
          <p:nvPr/>
        </p:nvSpPr>
        <p:spPr>
          <a:xfrm>
            <a:off x="1743521" y="248605"/>
            <a:ext cx="6013154" cy="438877"/>
          </a:xfrm>
          <a:prstGeom prst="parallelogram">
            <a:avLst>
              <a:gd name="adj" fmla="val 32607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latin typeface="Aller" panose="02000503030000020004" pitchFamily="2" charset="0"/>
            </a:endParaRP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3AB5A1F2-4B4D-4213-A1EA-AB1A920803CC}"/>
              </a:ext>
            </a:extLst>
          </p:cNvPr>
          <p:cNvSpPr txBox="1"/>
          <p:nvPr/>
        </p:nvSpPr>
        <p:spPr>
          <a:xfrm>
            <a:off x="2608843" y="187429"/>
            <a:ext cx="48333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i="1">
                <a:solidFill>
                  <a:srgbClr val="0D3E9D"/>
                </a:solidFill>
                <a:latin typeface="Aller" panose="02000503030000020004" pitchFamily="2" charset="0"/>
                <a:cs typeface="Arial" panose="020B0604020202020204" pitchFamily="34" charset="0"/>
              </a:rPr>
              <a:t>ESSA en Cifras</a:t>
            </a:r>
          </a:p>
        </p:txBody>
      </p:sp>
      <p:sp>
        <p:nvSpPr>
          <p:cNvPr id="7" name="Rectángulo: esquinas redondeadas 6">
            <a:extLst>
              <a:ext uri="{FF2B5EF4-FFF2-40B4-BE49-F238E27FC236}">
                <a16:creationId xmlns:a16="http://schemas.microsoft.com/office/drawing/2014/main" id="{F8CCE86C-75D7-47EC-857A-BF98E0EBF72E}"/>
              </a:ext>
            </a:extLst>
          </p:cNvPr>
          <p:cNvSpPr/>
          <p:nvPr/>
        </p:nvSpPr>
        <p:spPr>
          <a:xfrm>
            <a:off x="6096000" y="325045"/>
            <a:ext cx="1382080" cy="316027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b="1">
                <a:solidFill>
                  <a:schemeClr val="accent5">
                    <a:lumMod val="75000"/>
                  </a:schemeClr>
                </a:solidFill>
                <a:latin typeface="Aller" panose="02000503030000020004" pitchFamily="2" charset="0"/>
              </a:rPr>
              <a:t>2021 / 2023</a:t>
            </a:r>
            <a:endParaRPr lang="es-CO" sz="1100" b="1" i="1">
              <a:solidFill>
                <a:schemeClr val="accent5">
                  <a:lumMod val="75000"/>
                </a:schemeClr>
              </a:solidFill>
              <a:latin typeface="Aller" panose="02000503030000020004" pitchFamily="2" charset="0"/>
            </a:endParaRPr>
          </a:p>
        </p:txBody>
      </p:sp>
      <p:graphicFrame>
        <p:nvGraphicFramePr>
          <p:cNvPr id="28" name="Tabla 6">
            <a:extLst>
              <a:ext uri="{FF2B5EF4-FFF2-40B4-BE49-F238E27FC236}">
                <a16:creationId xmlns:a16="http://schemas.microsoft.com/office/drawing/2014/main" id="{6D236B16-C78D-4EA3-8783-3A9D109AB05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3332967"/>
              </p:ext>
            </p:extLst>
          </p:nvPr>
        </p:nvGraphicFramePr>
        <p:xfrm>
          <a:off x="416519" y="5516061"/>
          <a:ext cx="11313026" cy="82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13026">
                  <a:extLst>
                    <a:ext uri="{9D8B030D-6E8A-4147-A177-3AD203B41FA5}">
                      <a16:colId xmlns:a16="http://schemas.microsoft.com/office/drawing/2014/main" val="503278448"/>
                    </a:ext>
                  </a:extLst>
                </a:gridCol>
              </a:tblGrid>
              <a:tr h="39225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800" b="0">
                          <a:latin typeface="Aller" panose="02000503030000020004" pitchFamily="2" charset="0"/>
                        </a:rPr>
                        <a:t>Principales dificultades</a:t>
                      </a:r>
                      <a:endParaRPr lang="es-CO" sz="1800" b="0">
                        <a:latin typeface="Aller" panose="02000503030000020004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6298295"/>
                  </a:ext>
                </a:extLst>
              </a:tr>
              <a:tr h="430706"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s-MX" sz="1200" b="1" kern="1200">
                          <a:solidFill>
                            <a:schemeClr val="dk1"/>
                          </a:solidFill>
                          <a:latin typeface="Aller" panose="02000503030000020004" pitchFamily="2" charset="0"/>
                          <a:ea typeface="+mn-ea"/>
                          <a:cs typeface="+mn-cs"/>
                        </a:rPr>
                        <a:t>Retrasos</a:t>
                      </a:r>
                      <a:r>
                        <a:rPr lang="es-MX" sz="1200" b="0" kern="1200">
                          <a:solidFill>
                            <a:schemeClr val="dk1"/>
                          </a:solidFill>
                          <a:latin typeface="Aller" panose="02000503030000020004" pitchFamily="2" charset="0"/>
                          <a:ea typeface="+mn-ea"/>
                          <a:cs typeface="+mn-cs"/>
                        </a:rPr>
                        <a:t> en la gestión de parametrización, teniendo en cuenta que dependemos del apoyo de varias áreas de la Empresa.</a:t>
                      </a:r>
                      <a:endParaRPr lang="es-MX" sz="1200" b="0" i="1">
                        <a:latin typeface="Aller" panose="02000503030000020004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7792636"/>
                  </a:ext>
                </a:extLst>
              </a:tr>
            </a:tbl>
          </a:graphicData>
        </a:graphic>
      </p:graphicFrame>
      <p:sp>
        <p:nvSpPr>
          <p:cNvPr id="34" name="Paralelogramo 33">
            <a:extLst>
              <a:ext uri="{FF2B5EF4-FFF2-40B4-BE49-F238E27FC236}">
                <a16:creationId xmlns:a16="http://schemas.microsoft.com/office/drawing/2014/main" id="{235FA531-5A3E-46A2-9E79-BE8DF1F65C53}"/>
              </a:ext>
            </a:extLst>
          </p:cNvPr>
          <p:cNvSpPr/>
          <p:nvPr/>
        </p:nvSpPr>
        <p:spPr>
          <a:xfrm>
            <a:off x="326922" y="213299"/>
            <a:ext cx="2315475" cy="497765"/>
          </a:xfrm>
          <a:prstGeom prst="parallelogram">
            <a:avLst>
              <a:gd name="adj" fmla="val 32607"/>
            </a:avLst>
          </a:prstGeom>
          <a:gradFill flip="none" rotWithShape="1">
            <a:gsLst>
              <a:gs pos="100000">
                <a:srgbClr val="164194">
                  <a:shade val="30000"/>
                  <a:satMod val="115000"/>
                </a:srgbClr>
              </a:gs>
              <a:gs pos="75000">
                <a:srgbClr val="0C3B96"/>
              </a:gs>
              <a:gs pos="20000">
                <a:srgbClr val="0070C0"/>
              </a:gs>
              <a:gs pos="50000">
                <a:srgbClr val="164194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latin typeface="Aller" panose="02000503030000020004" pitchFamily="2" charset="0"/>
            </a:endParaRPr>
          </a:p>
        </p:txBody>
      </p:sp>
      <p:pic>
        <p:nvPicPr>
          <p:cNvPr id="35" name="Imagen 34" descr="Icono&#10;&#10;Descripción generada automáticamente">
            <a:extLst>
              <a:ext uri="{FF2B5EF4-FFF2-40B4-BE49-F238E27FC236}">
                <a16:creationId xmlns:a16="http://schemas.microsoft.com/office/drawing/2014/main" id="{1A9AA9F9-156D-43D1-AA6C-F209072C193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7891" t="-1293" r="-3775" b="51809"/>
          <a:stretch/>
        </p:blipFill>
        <p:spPr>
          <a:xfrm>
            <a:off x="42811" y="-22761"/>
            <a:ext cx="1009247" cy="981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7988478"/>
      </p:ext>
    </p:extLst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Azul ESSA 01">
  <a:themeElements>
    <a:clrScheme name="ESSA Color">
      <a:dk1>
        <a:srgbClr val="424242"/>
      </a:dk1>
      <a:lt1>
        <a:srgbClr val="FFFFFF"/>
      </a:lt1>
      <a:dk2>
        <a:srgbClr val="106FB2"/>
      </a:dk2>
      <a:lt2>
        <a:srgbClr val="FFFFFF"/>
      </a:lt2>
      <a:accent1>
        <a:srgbClr val="154194"/>
      </a:accent1>
      <a:accent2>
        <a:srgbClr val="733793"/>
      </a:accent2>
      <a:accent3>
        <a:srgbClr val="009EE2"/>
      </a:accent3>
      <a:accent4>
        <a:srgbClr val="FF9200"/>
      </a:accent4>
      <a:accent5>
        <a:srgbClr val="00803F"/>
      </a:accent5>
      <a:accent6>
        <a:srgbClr val="9FC341"/>
      </a:accent6>
      <a:hlink>
        <a:srgbClr val="13E3FF"/>
      </a:hlink>
      <a:folHlink>
        <a:srgbClr val="B9BAB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lantilla Corporativa ESSA 2023-2024  -  Solo lectura" id="{4AE170A5-E08B-4BA9-B875-27AB59973D3C}" vid="{B56B4916-D098-47E5-87B7-7FD84FBEB982}"/>
    </a:ext>
  </a:extLst>
</a:theme>
</file>

<file path=ppt/theme/theme2.xml><?xml version="1.0" encoding="utf-8"?>
<a:theme xmlns:a="http://schemas.openxmlformats.org/drawingml/2006/main" name="Naranja ESS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lantilla Corporativa ESSA 2023-2024  -  Solo lectura" id="{4AE170A5-E08B-4BA9-B875-27AB59973D3C}" vid="{305C508D-ECC7-43DE-AD85-6F74DE0109F2}"/>
    </a:ext>
  </a:extLst>
</a:theme>
</file>

<file path=ppt/theme/theme3.xml><?xml version="1.0" encoding="utf-8"?>
<a:theme xmlns:a="http://schemas.openxmlformats.org/drawingml/2006/main" name="Verde ESS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lantilla Corporativa ESSA 2023-2024  -  Solo lectura" id="{4AE170A5-E08B-4BA9-B875-27AB59973D3C}" vid="{33325972-693A-4B92-8DDD-0C8C36B131EE}"/>
    </a:ext>
  </a:extLst>
</a:theme>
</file>

<file path=ppt/theme/theme4.xml><?xml version="1.0" encoding="utf-8"?>
<a:theme xmlns:a="http://schemas.openxmlformats.org/drawingml/2006/main" name="Azul ESSA 0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lantilla Corporativa ESSA 2023-2024  -  Solo lectura" id="{4AE170A5-E08B-4BA9-B875-27AB59973D3C}" vid="{0C860A96-8C35-4687-B09C-130D62B0BE98}"/>
    </a:ext>
  </a:extLst>
</a:theme>
</file>

<file path=ppt/theme/theme5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de91536-cb6a-48c8-a1c9-f59bb520eba1" xsi:nil="true"/>
    <lcf76f155ced4ddcb4097134ff3c332f xmlns="176a299b-b1c0-4f87-a918-de5f7e1bc8d4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CF2E1E98E3499A4897A4FF59F1DF0F7C" ma:contentTypeVersion="15" ma:contentTypeDescription="Crear nuevo documento." ma:contentTypeScope="" ma:versionID="2f51a8b12047ba3769bd723e0cd29c75">
  <xsd:schema xmlns:xsd="http://www.w3.org/2001/XMLSchema" xmlns:xs="http://www.w3.org/2001/XMLSchema" xmlns:p="http://schemas.microsoft.com/office/2006/metadata/properties" xmlns:ns2="176a299b-b1c0-4f87-a918-de5f7e1bc8d4" xmlns:ns3="ec47136d-2d8d-4f47-be60-59d246c70ebb" xmlns:ns4="fde91536-cb6a-48c8-a1c9-f59bb520eba1" targetNamespace="http://schemas.microsoft.com/office/2006/metadata/properties" ma:root="true" ma:fieldsID="9ed122ed0d915164470623b66ce1b962" ns2:_="" ns3:_="" ns4:_="">
    <xsd:import namespace="176a299b-b1c0-4f87-a918-de5f7e1bc8d4"/>
    <xsd:import namespace="ec47136d-2d8d-4f47-be60-59d246c70ebb"/>
    <xsd:import namespace="fde91536-cb6a-48c8-a1c9-f59bb520eba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4:TaxCatchAll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6a299b-b1c0-4f87-a918-de5f7e1bc8d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Length (seconds)" ma:internalName="MediaLengthInSeconds" ma:readOnly="true">
      <xsd:simpleType>
        <xsd:restriction base="dms:Unknown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lcf76f155ced4ddcb4097134ff3c332f" ma:index="19" nillable="true" ma:taxonomy="true" ma:internalName="lcf76f155ced4ddcb4097134ff3c332f" ma:taxonomyFieldName="MediaServiceImageTags" ma:displayName="Etiquetas de imagen" ma:readOnly="false" ma:fieldId="{5cf76f15-5ced-4ddc-b409-7134ff3c332f}" ma:taxonomyMulti="true" ma:sspId="eca7b523-58f5-4d52-b53c-05f253e3dcf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c47136d-2d8d-4f47-be60-59d246c70ebb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de91536-cb6a-48c8-a1c9-f59bb520eba1" elementFormDefault="qualified">
    <xsd:import namespace="http://schemas.microsoft.com/office/2006/documentManagement/types"/>
    <xsd:import namespace="http://schemas.microsoft.com/office/infopath/2007/PartnerControls"/>
    <xsd:element name="TaxCatchAll" ma:index="20" nillable="true" ma:displayName="Taxonomy Catch All Column" ma:hidden="true" ma:list="{24e316d9-0a98-4019-b0bc-0579f00cd60c}" ma:internalName="TaxCatchAll" ma:showField="CatchAllData" ma:web="ec47136d-2d8d-4f47-be60-59d246c70eb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41241BE-2A64-4AA6-AD18-3D2C551E4F10}">
  <ds:schemaRefs>
    <ds:schemaRef ds:uri="176a299b-b1c0-4f87-a918-de5f7e1bc8d4"/>
    <ds:schemaRef ds:uri="ec47136d-2d8d-4f47-be60-59d246c70ebb"/>
    <ds:schemaRef ds:uri="fde91536-cb6a-48c8-a1c9-f59bb520eba1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8EB3C8B4-DBCD-425E-94D0-5FEE798B03A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92BBC5F-D894-4792-9540-BDEABD36DD0E}">
  <ds:schemaRefs>
    <ds:schemaRef ds:uri="176a299b-b1c0-4f87-a918-de5f7e1bc8d4"/>
    <ds:schemaRef ds:uri="ec47136d-2d8d-4f47-be60-59d246c70ebb"/>
    <ds:schemaRef ds:uri="fde91536-cb6a-48c8-a1c9-f59bb520eba1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Metadata/LabelInfo.xml><?xml version="1.0" encoding="utf-8"?>
<clbl:labelList xmlns:clbl="http://schemas.microsoft.com/office/2020/mipLabelMetadata">
  <clbl:label id="{5d8abea6-f7bf-4d7f-aa7c-07b94d6e5785}" enabled="1" method="Privileged" siteId="{bf1ce8b5-5d39-4bc5-ad6e-07b3e4d7d67a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Plantilla Corporativa ESSA 2023-2024</Template>
  <TotalTime>18486</TotalTime>
  <Words>814</Words>
  <Application>Microsoft Office PowerPoint</Application>
  <PresentationFormat>Panorámica</PresentationFormat>
  <Paragraphs>111</Paragraphs>
  <Slides>11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4</vt:i4>
      </vt:variant>
      <vt:variant>
        <vt:lpstr>Títulos de diapositiva</vt:lpstr>
      </vt:variant>
      <vt:variant>
        <vt:i4>11</vt:i4>
      </vt:variant>
    </vt:vector>
  </HeadingPairs>
  <TitlesOfParts>
    <vt:vector size="19" baseType="lpstr">
      <vt:lpstr>Aller</vt:lpstr>
      <vt:lpstr>Arial</vt:lpstr>
      <vt:lpstr>Calibri</vt:lpstr>
      <vt:lpstr>Wingdings</vt:lpstr>
      <vt:lpstr>Azul ESSA 01</vt:lpstr>
      <vt:lpstr>Naranja ESSA</vt:lpstr>
      <vt:lpstr>Verde ESSA</vt:lpstr>
      <vt:lpstr>Azul ESSA 02</vt:lpstr>
      <vt:lpstr>ESSA en Cifras</vt:lpstr>
      <vt:lpstr>¿Qué es ESSA en Cifras?</vt:lpstr>
      <vt:lpstr>¿Cuáles Cifras?</vt:lpstr>
      <vt:lpstr>¿Por qué se hace?</vt:lpstr>
      <vt:lpstr>Valor que genera ESSA en Cifras</vt:lpstr>
      <vt:lpstr>¿Donde la encontramos?</vt:lpstr>
      <vt:lpstr>¿Por qué te invitamos?</vt:lpstr>
      <vt:lpstr>Próximos compromisos</vt:lpstr>
      <vt:lpstr>Presentación de PowerPoint</vt:lpstr>
      <vt:lpstr>Presentación de PowerPoint</vt:lpstr>
      <vt:lpstr>Equipo de Planificación y Gestión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DIEGO FERNANDO BERMUDEZ HERNANDEZ</dc:creator>
  <cp:lastModifiedBy>DIEGO FERNANDO BERMUDEZ HERNANDEZ</cp:lastModifiedBy>
  <cp:revision>5</cp:revision>
  <dcterms:created xsi:type="dcterms:W3CDTF">2022-11-28T14:28:10Z</dcterms:created>
  <dcterms:modified xsi:type="dcterms:W3CDTF">2023-10-29T16:56:47Z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0x010100CF2E1E98E3499A4897A4FF59F1DF0F7C</vt:lpwstr>
  </property>
  <property fmtid="{D5CDD505-2E9C-101B-9397-08002B2CF9AE}" pid="3" name="MSIP_Label_666bb131-2344-48ed-84db-fe1e84a9fae2_Enabled">
    <vt:lpwstr>true</vt:lpwstr>
  </property>
  <property fmtid="{D5CDD505-2E9C-101B-9397-08002B2CF9AE}" pid="4" name="MSIP_Label_666bb131-2344-48ed-84db-fe1e84a9fae2_SetDate">
    <vt:lpwstr>2022-11-29T22:00:34Z</vt:lpwstr>
  </property>
  <property fmtid="{D5CDD505-2E9C-101B-9397-08002B2CF9AE}" pid="5" name="MSIP_Label_666bb131-2344-48ed-84db-fe1e84a9fae2_Method">
    <vt:lpwstr>Standard</vt:lpwstr>
  </property>
  <property fmtid="{D5CDD505-2E9C-101B-9397-08002B2CF9AE}" pid="6" name="MSIP_Label_666bb131-2344-48ed-84db-fe1e84a9fae2_Name">
    <vt:lpwstr>666bb131-2344-48ed-84db-fe1e84a9fae2</vt:lpwstr>
  </property>
  <property fmtid="{D5CDD505-2E9C-101B-9397-08002B2CF9AE}" pid="7" name="MSIP_Label_666bb131-2344-48ed-84db-fe1e84a9fae2_SiteId">
    <vt:lpwstr>bf1ce8b5-5d39-4bc5-ad6e-07b3e4d7d67a</vt:lpwstr>
  </property>
  <property fmtid="{D5CDD505-2E9C-101B-9397-08002B2CF9AE}" pid="8" name="MSIP_Label_666bb131-2344-48ed-84db-fe1e84a9fae2_ActionId">
    <vt:lpwstr>1493d6f6-7739-45ae-b92c-faaa4c1a4763</vt:lpwstr>
  </property>
  <property fmtid="{D5CDD505-2E9C-101B-9397-08002B2CF9AE}" pid="9" name="MSIP_Label_666bb131-2344-48ed-84db-fe1e84a9fae2_ContentBits">
    <vt:lpwstr>0</vt:lpwstr>
  </property>
  <property fmtid="{D5CDD505-2E9C-101B-9397-08002B2CF9AE}" pid="10" name="MediaServiceImageTags">
    <vt:lpwstr/>
  </property>
</Properties>
</file>