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7F3AF1-D125-23CD-6B86-45FBD2DD95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F4B80-69B0-658F-F9ED-6ABD9EB3E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1A3536-8796-F120-044A-A0FB9F3CD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916CCA-EDEB-3A79-0FD8-60883D072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E3681E-D8FD-DC9B-E168-CB1E28A64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2944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FAA2B2-6A97-CF42-1492-68DD523AA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C0FEA98-1097-4322-E3C3-6776DB7982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D7D20A-282B-9E7E-BA16-0D655FE59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219E24-AF83-04D7-AB23-370E69146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917CC5-F231-62BE-D71B-B47C33140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7554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FEEA21-324B-A735-1161-8BD589A7D7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C37425E-2334-6547-992D-3511081F27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A3941F-05AE-3E46-5A24-1ED6FD6A9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5C8404-C65E-FC02-244C-A6CA1548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F415E3-7F8E-9273-FEA2-24973A2B4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178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7E33E9-D4D8-6F15-DEC2-95FC65F11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0A705F2-B675-C335-62FC-A6007FCC70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4FD528-C82C-B9F0-0A3F-B15BCCCB8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36531A-7E2B-7ABC-8EE0-C24D67D8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40D20B-88B8-8180-B251-24733A2E6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6428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E081F7-3450-E998-B2FF-98CB14F4E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C2F3EA9-A9F7-7F02-2E02-C3468D12C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F52F34-2D16-91A1-513A-B97F52BC6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016C54-3A1B-D51A-1478-09EC51C44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64E9A8C-D11D-3AFB-7357-272D52088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7488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ACCE97-0E68-7F9A-B1C1-B17269877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B3EFC3-0222-B01F-62BE-D64E9FEA27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9B1FBCE-BDC1-0629-2B44-382AFBAE5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DBEB8D-436D-5BD5-9D04-F071A84C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CFF6212-F56D-C447-CF86-ED00EE62E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1B6D49-2F88-1A12-990C-D9FFA8C3C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44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A43D31-DC46-40E2-C4F4-98B34300A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3CB48EA-CFC2-AB58-59FB-1F0D5FE62A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8636698-3BFC-6F30-3097-D74E3E6433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FFEF2C0-849A-91EE-C2AF-1806D8C2ED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22401A5-E3BC-1E7B-91EC-12CC119CEE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2ECCA01-D84D-A7B7-511B-620803940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98E9789-1737-FEE9-72CA-4D3A11971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540BA6D-EE10-97AA-B5CE-5BD432736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4103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670620-90F6-755B-8BC9-CE8507558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47EC14-F835-5985-1A8A-772B6BCD7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E5060FD-E00E-8564-7372-A57833251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26C2C5C-8021-99F8-4C4D-17418F583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1294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E1BA78F-8F9C-8EFB-59AD-9FC859A06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946EA58-171D-9B28-A8FA-C2CF46EC8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CD503B9-1B75-241D-7DF5-3A10F6C03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622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B6709A-BF26-A519-36A1-220126056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7F71190-A7B1-3A8B-BC2C-8EB860A9B6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7018640-6FD3-E3D7-2E42-1E106679F4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84E8F5E-8DD1-D927-D52F-A3AFE69A3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0BE3F69-76A3-907B-1971-6F259FF5A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BFA6A2D-7041-BE3F-0880-2072E1B02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51555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4FEC84-1C95-EBFF-0A13-2DEDD34BF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0560180-8AB9-A08B-16B6-C67A1A0D44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8B5C223-127E-C6D1-A0FC-3F1B34DA36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3627B68-DF94-0163-9390-30AE27D7D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F3C2593-F7F6-6F7D-26B0-A8CFA3C3A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CAA0E-5F31-A98E-CF77-00132B90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68278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A6A01BF-1AD2-7929-DDB5-FB84ADF3E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8F210E-977C-D0F5-320C-D27CD0619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D5B78F-AB11-DB05-9E34-B96213A722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2861B7-2346-423F-8669-784DF3126EC0}" type="datetimeFigureOut">
              <a:rPr lang="es-CO" smtClean="0"/>
              <a:t>25/07/2025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EDB34B-892A-7638-5258-9931EE9CF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9D345F-9C8A-5366-FEDC-6380CA0084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01D1B-04D4-458A-BD11-116DB17CE57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591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echa: a la derecha 3">
            <a:extLst>
              <a:ext uri="{FF2B5EF4-FFF2-40B4-BE49-F238E27FC236}">
                <a16:creationId xmlns:a16="http://schemas.microsoft.com/office/drawing/2014/main" id="{9AC1F101-0386-75BE-1514-0DF911C2FAF4}"/>
              </a:ext>
            </a:extLst>
          </p:cNvPr>
          <p:cNvSpPr/>
          <p:nvPr/>
        </p:nvSpPr>
        <p:spPr>
          <a:xfrm>
            <a:off x="721743" y="2682815"/>
            <a:ext cx="10748513" cy="983411"/>
          </a:xfrm>
          <a:prstGeom prst="rightArrow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30AE7A7-2077-A1B4-FFC4-92C4EB0C2E72}"/>
              </a:ext>
            </a:extLst>
          </p:cNvPr>
          <p:cNvSpPr txBox="1"/>
          <p:nvPr/>
        </p:nvSpPr>
        <p:spPr>
          <a:xfrm>
            <a:off x="2760453" y="2989854"/>
            <a:ext cx="636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BAJA PRODUCTIVIDAD EN LA PLANTA AVICOLA LA FORTALEZA</a:t>
            </a:r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DB7F1B17-1009-610B-D51E-6DCF198896AA}"/>
              </a:ext>
            </a:extLst>
          </p:cNvPr>
          <p:cNvCxnSpPr>
            <a:cxnSpLocks/>
          </p:cNvCxnSpPr>
          <p:nvPr/>
        </p:nvCxnSpPr>
        <p:spPr>
          <a:xfrm flipV="1">
            <a:off x="2104845" y="3437626"/>
            <a:ext cx="1400356" cy="2583612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624363B9-39BA-ACBB-11F5-E46DE35E9DAE}"/>
              </a:ext>
            </a:extLst>
          </p:cNvPr>
          <p:cNvCxnSpPr>
            <a:cxnSpLocks/>
          </p:cNvCxnSpPr>
          <p:nvPr/>
        </p:nvCxnSpPr>
        <p:spPr>
          <a:xfrm flipV="1">
            <a:off x="6961517" y="3429000"/>
            <a:ext cx="1492370" cy="2592238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6F5098B2-4CA2-E9BB-49F9-DBBB909E231E}"/>
              </a:ext>
            </a:extLst>
          </p:cNvPr>
          <p:cNvCxnSpPr>
            <a:cxnSpLocks/>
          </p:cNvCxnSpPr>
          <p:nvPr/>
        </p:nvCxnSpPr>
        <p:spPr>
          <a:xfrm>
            <a:off x="2398143" y="720306"/>
            <a:ext cx="1138687" cy="2160917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627BB3BC-DC3A-D1B8-91E8-299A4C8A0957}"/>
              </a:ext>
            </a:extLst>
          </p:cNvPr>
          <p:cNvCxnSpPr>
            <a:cxnSpLocks/>
          </p:cNvCxnSpPr>
          <p:nvPr/>
        </p:nvCxnSpPr>
        <p:spPr>
          <a:xfrm>
            <a:off x="7220309" y="707366"/>
            <a:ext cx="1233578" cy="2204048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Rectángulo: esquinas redondeadas 25">
            <a:extLst>
              <a:ext uri="{FF2B5EF4-FFF2-40B4-BE49-F238E27FC236}">
                <a16:creationId xmlns:a16="http://schemas.microsoft.com/office/drawing/2014/main" id="{3140338B-180D-E96B-F2F8-FA83110E0E7E}"/>
              </a:ext>
            </a:extLst>
          </p:cNvPr>
          <p:cNvSpPr/>
          <p:nvPr/>
        </p:nvSpPr>
        <p:spPr>
          <a:xfrm>
            <a:off x="1104181" y="6021238"/>
            <a:ext cx="2401020" cy="63835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Rectángulo: esquinas redondeadas 26">
            <a:extLst>
              <a:ext uri="{FF2B5EF4-FFF2-40B4-BE49-F238E27FC236}">
                <a16:creationId xmlns:a16="http://schemas.microsoft.com/office/drawing/2014/main" id="{0E83AEE3-AFA0-1DB7-D64A-D955DAC583F4}"/>
              </a:ext>
            </a:extLst>
          </p:cNvPr>
          <p:cNvSpPr/>
          <p:nvPr/>
        </p:nvSpPr>
        <p:spPr>
          <a:xfrm>
            <a:off x="5761007" y="6021238"/>
            <a:ext cx="2401020" cy="63835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Rectángulo: esquinas redondeadas 27">
            <a:extLst>
              <a:ext uri="{FF2B5EF4-FFF2-40B4-BE49-F238E27FC236}">
                <a16:creationId xmlns:a16="http://schemas.microsoft.com/office/drawing/2014/main" id="{082916C0-6DCC-1AC9-0DC0-E499E2EBB4B4}"/>
              </a:ext>
            </a:extLst>
          </p:cNvPr>
          <p:cNvSpPr/>
          <p:nvPr/>
        </p:nvSpPr>
        <p:spPr>
          <a:xfrm>
            <a:off x="1197633" y="112144"/>
            <a:ext cx="2401020" cy="63835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Rectángulo: esquinas redondeadas 28">
            <a:extLst>
              <a:ext uri="{FF2B5EF4-FFF2-40B4-BE49-F238E27FC236}">
                <a16:creationId xmlns:a16="http://schemas.microsoft.com/office/drawing/2014/main" id="{BBB7FA86-F924-C053-F417-CCCCC34D3EFE}"/>
              </a:ext>
            </a:extLst>
          </p:cNvPr>
          <p:cNvSpPr/>
          <p:nvPr/>
        </p:nvSpPr>
        <p:spPr>
          <a:xfrm>
            <a:off x="5943600" y="56073"/>
            <a:ext cx="2401020" cy="63835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5CE0A872-8430-8AE4-9BAE-F419C53610F8}"/>
              </a:ext>
            </a:extLst>
          </p:cNvPr>
          <p:cNvSpPr txBox="1"/>
          <p:nvPr/>
        </p:nvSpPr>
        <p:spPr>
          <a:xfrm>
            <a:off x="1466491" y="221329"/>
            <a:ext cx="2219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Infraestructura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938F94C5-A314-84DE-D795-0CA2F97E2748}"/>
              </a:ext>
            </a:extLst>
          </p:cNvPr>
          <p:cNvSpPr txBox="1"/>
          <p:nvPr/>
        </p:nvSpPr>
        <p:spPr>
          <a:xfrm>
            <a:off x="6234022" y="221329"/>
            <a:ext cx="2219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Métodos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2F9035F5-BD91-B7B4-FB2D-1C913378D313}"/>
              </a:ext>
            </a:extLst>
          </p:cNvPr>
          <p:cNvSpPr txBox="1"/>
          <p:nvPr/>
        </p:nvSpPr>
        <p:spPr>
          <a:xfrm>
            <a:off x="1466490" y="6156427"/>
            <a:ext cx="2219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Mano de obra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CCF35198-0BC3-923E-0BA4-D514EEDDEEA5}"/>
              </a:ext>
            </a:extLst>
          </p:cNvPr>
          <p:cNvSpPr txBox="1"/>
          <p:nvPr/>
        </p:nvSpPr>
        <p:spPr>
          <a:xfrm>
            <a:off x="6088092" y="6156427"/>
            <a:ext cx="2219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Automatización</a:t>
            </a:r>
          </a:p>
        </p:txBody>
      </p: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688BDC2A-11BA-1CBF-C0CA-472A0F12EFA7}"/>
              </a:ext>
            </a:extLst>
          </p:cNvPr>
          <p:cNvCxnSpPr/>
          <p:nvPr/>
        </p:nvCxnSpPr>
        <p:spPr>
          <a:xfrm>
            <a:off x="721743" y="1518249"/>
            <a:ext cx="208328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C71A602D-ADE4-BCB5-71E0-22AAADE6754E}"/>
              </a:ext>
            </a:extLst>
          </p:cNvPr>
          <p:cNvCxnSpPr/>
          <p:nvPr/>
        </p:nvCxnSpPr>
        <p:spPr>
          <a:xfrm>
            <a:off x="1197633" y="2472905"/>
            <a:ext cx="208328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id="{A9FE5999-2F66-E6BE-434E-0D29FE97EDE6}"/>
              </a:ext>
            </a:extLst>
          </p:cNvPr>
          <p:cNvCxnSpPr/>
          <p:nvPr/>
        </p:nvCxnSpPr>
        <p:spPr>
          <a:xfrm>
            <a:off x="960407" y="4318959"/>
            <a:ext cx="208328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id="{F71F02BE-4B5D-BA27-1F10-8205EA070ED6}"/>
              </a:ext>
            </a:extLst>
          </p:cNvPr>
          <p:cNvCxnSpPr/>
          <p:nvPr/>
        </p:nvCxnSpPr>
        <p:spPr>
          <a:xfrm>
            <a:off x="314863" y="5500777"/>
            <a:ext cx="208328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047F091C-0DF4-FB7B-509E-578095700129}"/>
              </a:ext>
            </a:extLst>
          </p:cNvPr>
          <p:cNvCxnSpPr/>
          <p:nvPr/>
        </p:nvCxnSpPr>
        <p:spPr>
          <a:xfrm>
            <a:off x="5463396" y="1437735"/>
            <a:ext cx="208328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1D5C30A6-23D5-6F19-D4AE-D3C80F09F60C}"/>
              </a:ext>
            </a:extLst>
          </p:cNvPr>
          <p:cNvCxnSpPr/>
          <p:nvPr/>
        </p:nvCxnSpPr>
        <p:spPr>
          <a:xfrm>
            <a:off x="5943600" y="2188234"/>
            <a:ext cx="208328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id="{97C3BD92-EB19-5280-CCBE-685ED787C3F6}"/>
              </a:ext>
            </a:extLst>
          </p:cNvPr>
          <p:cNvCxnSpPr/>
          <p:nvPr/>
        </p:nvCxnSpPr>
        <p:spPr>
          <a:xfrm>
            <a:off x="5834331" y="4333336"/>
            <a:ext cx="208328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Conector recto de flecha 41">
            <a:extLst>
              <a:ext uri="{FF2B5EF4-FFF2-40B4-BE49-F238E27FC236}">
                <a16:creationId xmlns:a16="http://schemas.microsoft.com/office/drawing/2014/main" id="{46CFAFA9-6A77-DED2-3655-44E23B6C5600}"/>
              </a:ext>
            </a:extLst>
          </p:cNvPr>
          <p:cNvCxnSpPr/>
          <p:nvPr/>
        </p:nvCxnSpPr>
        <p:spPr>
          <a:xfrm>
            <a:off x="5348377" y="5170099"/>
            <a:ext cx="208328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Conector recto de flecha 42">
            <a:extLst>
              <a:ext uri="{FF2B5EF4-FFF2-40B4-BE49-F238E27FC236}">
                <a16:creationId xmlns:a16="http://schemas.microsoft.com/office/drawing/2014/main" id="{F1F61480-E188-B1C7-8E9D-59B971C76FE3}"/>
              </a:ext>
            </a:extLst>
          </p:cNvPr>
          <p:cNvCxnSpPr>
            <a:cxnSpLocks/>
          </p:cNvCxnSpPr>
          <p:nvPr/>
        </p:nvCxnSpPr>
        <p:spPr>
          <a:xfrm flipH="1">
            <a:off x="7776714" y="1635290"/>
            <a:ext cx="15004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Conector recto de flecha 46">
            <a:extLst>
              <a:ext uri="{FF2B5EF4-FFF2-40B4-BE49-F238E27FC236}">
                <a16:creationId xmlns:a16="http://schemas.microsoft.com/office/drawing/2014/main" id="{1B06D7B5-BCED-8D98-E81B-90DE718AF250}"/>
              </a:ext>
            </a:extLst>
          </p:cNvPr>
          <p:cNvCxnSpPr>
            <a:cxnSpLocks/>
          </p:cNvCxnSpPr>
          <p:nvPr/>
        </p:nvCxnSpPr>
        <p:spPr>
          <a:xfrm flipH="1">
            <a:off x="7837098" y="4565395"/>
            <a:ext cx="15004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CuadroTexto 47">
            <a:extLst>
              <a:ext uri="{FF2B5EF4-FFF2-40B4-BE49-F238E27FC236}">
                <a16:creationId xmlns:a16="http://schemas.microsoft.com/office/drawing/2014/main" id="{B1193BC0-38E0-C13F-2B6A-8AD8294A9F33}"/>
              </a:ext>
            </a:extLst>
          </p:cNvPr>
          <p:cNvSpPr txBox="1"/>
          <p:nvPr/>
        </p:nvSpPr>
        <p:spPr>
          <a:xfrm>
            <a:off x="646981" y="992038"/>
            <a:ext cx="1871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Techos y mallas dañados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E9D2BF16-2945-B22C-938A-149C91AFEC78}"/>
              </a:ext>
            </a:extLst>
          </p:cNvPr>
          <p:cNvSpPr txBox="1"/>
          <p:nvPr/>
        </p:nvSpPr>
        <p:spPr>
          <a:xfrm>
            <a:off x="960407" y="2086688"/>
            <a:ext cx="1871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Presencia de plagas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008BF5CE-548B-996C-B15E-A59B50E5F343}"/>
              </a:ext>
            </a:extLst>
          </p:cNvPr>
          <p:cNvSpPr txBox="1"/>
          <p:nvPr/>
        </p:nvSpPr>
        <p:spPr>
          <a:xfrm>
            <a:off x="871987" y="3756519"/>
            <a:ext cx="1871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Personal sin capacitación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E07488EC-9CC5-F62A-253D-4968864BC947}"/>
              </a:ext>
            </a:extLst>
          </p:cNvPr>
          <p:cNvSpPr txBox="1"/>
          <p:nvPr/>
        </p:nvSpPr>
        <p:spPr>
          <a:xfrm>
            <a:off x="526211" y="4908489"/>
            <a:ext cx="1871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Alta rotación de personal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F0EAEA31-B3A2-7370-3883-EC992E148566}"/>
              </a:ext>
            </a:extLst>
          </p:cNvPr>
          <p:cNvSpPr txBox="1"/>
          <p:nvPr/>
        </p:nvSpPr>
        <p:spPr>
          <a:xfrm>
            <a:off x="5348377" y="843760"/>
            <a:ext cx="1871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Prácticas de alimentación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5B263E7A-601D-744E-90D1-BE34C5CD4D10}"/>
              </a:ext>
            </a:extLst>
          </p:cNvPr>
          <p:cNvSpPr txBox="1"/>
          <p:nvPr/>
        </p:nvSpPr>
        <p:spPr>
          <a:xfrm>
            <a:off x="5674744" y="1498286"/>
            <a:ext cx="18719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Falta de estandarización del proceso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4EF40873-A1B5-D816-058F-FB8176E621A0}"/>
              </a:ext>
            </a:extLst>
          </p:cNvPr>
          <p:cNvSpPr txBox="1"/>
          <p:nvPr/>
        </p:nvSpPr>
        <p:spPr>
          <a:xfrm>
            <a:off x="7829908" y="1018772"/>
            <a:ext cx="1871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Desperdicio de alimento</a:t>
            </a:r>
          </a:p>
        </p:txBody>
      </p:sp>
      <p:cxnSp>
        <p:nvCxnSpPr>
          <p:cNvPr id="56" name="Conector recto de flecha 55">
            <a:extLst>
              <a:ext uri="{FF2B5EF4-FFF2-40B4-BE49-F238E27FC236}">
                <a16:creationId xmlns:a16="http://schemas.microsoft.com/office/drawing/2014/main" id="{B383F33A-DDAF-2B62-513F-958BB4C27B8D}"/>
              </a:ext>
            </a:extLst>
          </p:cNvPr>
          <p:cNvCxnSpPr/>
          <p:nvPr/>
        </p:nvCxnSpPr>
        <p:spPr>
          <a:xfrm flipH="1">
            <a:off x="8265543" y="2403259"/>
            <a:ext cx="161170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7" name="CuadroTexto 56">
            <a:extLst>
              <a:ext uri="{FF2B5EF4-FFF2-40B4-BE49-F238E27FC236}">
                <a16:creationId xmlns:a16="http://schemas.microsoft.com/office/drawing/2014/main" id="{905847E9-A915-5108-1504-867904B53874}"/>
              </a:ext>
            </a:extLst>
          </p:cNvPr>
          <p:cNvSpPr txBox="1"/>
          <p:nvPr/>
        </p:nvSpPr>
        <p:spPr>
          <a:xfrm>
            <a:off x="8190781" y="1845132"/>
            <a:ext cx="1871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Controles sanitarios deficientes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807B19FB-1BA9-4908-D0D5-1F346E90E086}"/>
              </a:ext>
            </a:extLst>
          </p:cNvPr>
          <p:cNvSpPr txBox="1"/>
          <p:nvPr/>
        </p:nvSpPr>
        <p:spPr>
          <a:xfrm>
            <a:off x="5683370" y="3704790"/>
            <a:ext cx="1871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Implementación parcial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2C005194-3D10-01F7-6FDD-0668C7B1B2B1}"/>
              </a:ext>
            </a:extLst>
          </p:cNvPr>
          <p:cNvSpPr txBox="1"/>
          <p:nvPr/>
        </p:nvSpPr>
        <p:spPr>
          <a:xfrm>
            <a:off x="5438954" y="4741231"/>
            <a:ext cx="1871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Fallos en el sistema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FBF14DC9-B438-83B8-37E5-5995D73FFC47}"/>
              </a:ext>
            </a:extLst>
          </p:cNvPr>
          <p:cNvSpPr txBox="1"/>
          <p:nvPr/>
        </p:nvSpPr>
        <p:spPr>
          <a:xfrm>
            <a:off x="8162027" y="3966983"/>
            <a:ext cx="1871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Falta de mantenimiento</a:t>
            </a:r>
          </a:p>
        </p:txBody>
      </p:sp>
      <p:cxnSp>
        <p:nvCxnSpPr>
          <p:cNvPr id="61" name="Conector recto de flecha 60">
            <a:extLst>
              <a:ext uri="{FF2B5EF4-FFF2-40B4-BE49-F238E27FC236}">
                <a16:creationId xmlns:a16="http://schemas.microsoft.com/office/drawing/2014/main" id="{02C6D9CA-F5C3-204A-7403-562E52218213}"/>
              </a:ext>
            </a:extLst>
          </p:cNvPr>
          <p:cNvCxnSpPr/>
          <p:nvPr/>
        </p:nvCxnSpPr>
        <p:spPr>
          <a:xfrm flipH="1">
            <a:off x="7315200" y="5520270"/>
            <a:ext cx="161170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" name="CuadroTexto 61">
            <a:extLst>
              <a:ext uri="{FF2B5EF4-FFF2-40B4-BE49-F238E27FC236}">
                <a16:creationId xmlns:a16="http://schemas.microsoft.com/office/drawing/2014/main" id="{6C456B41-CDD0-BB6D-4AF0-679EA3ED576F}"/>
              </a:ext>
            </a:extLst>
          </p:cNvPr>
          <p:cNvSpPr txBox="1"/>
          <p:nvPr/>
        </p:nvSpPr>
        <p:spPr>
          <a:xfrm>
            <a:off x="7676071" y="4905642"/>
            <a:ext cx="1871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/>
              <a:t>Tecnología Inconsistente</a:t>
            </a:r>
          </a:p>
        </p:txBody>
      </p:sp>
    </p:spTree>
    <p:extLst>
      <p:ext uri="{BB962C8B-B14F-4D97-AF65-F5344CB8AC3E}">
        <p14:creationId xmlns:p14="http://schemas.microsoft.com/office/powerpoint/2010/main" val="29530316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Microsoft Office PowerPoint</Application>
  <PresentationFormat>Panorámica</PresentationFormat>
  <Paragraphs>17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steven arellano</dc:creator>
  <cp:lastModifiedBy>steven arellano</cp:lastModifiedBy>
  <cp:revision>1</cp:revision>
  <dcterms:created xsi:type="dcterms:W3CDTF">2025-07-26T02:55:46Z</dcterms:created>
  <dcterms:modified xsi:type="dcterms:W3CDTF">2025-07-26T02:55:57Z</dcterms:modified>
</cp:coreProperties>
</file>