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theme/theme6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  <p:sldMasterId id="2147483824" r:id="rId2"/>
    <p:sldMasterId id="2147483853" r:id="rId3"/>
    <p:sldMasterId id="2147483865" r:id="rId4"/>
    <p:sldMasterId id="2147483868" r:id="rId5"/>
    <p:sldMasterId id="2147483876" r:id="rId6"/>
    <p:sldMasterId id="2147483890" r:id="rId7"/>
    <p:sldMasterId id="2147483902" r:id="rId8"/>
  </p:sldMasterIdLst>
  <p:notesMasterIdLst>
    <p:notesMasterId r:id="rId25"/>
  </p:notesMasterIdLst>
  <p:handoutMasterIdLst>
    <p:handoutMasterId r:id="rId26"/>
  </p:handoutMasterIdLst>
  <p:sldIdLst>
    <p:sldId id="3842" r:id="rId9"/>
    <p:sldId id="3856" r:id="rId10"/>
    <p:sldId id="3864" r:id="rId11"/>
    <p:sldId id="3854" r:id="rId12"/>
    <p:sldId id="3843" r:id="rId13"/>
    <p:sldId id="3855" r:id="rId14"/>
    <p:sldId id="3863" r:id="rId15"/>
    <p:sldId id="3857" r:id="rId16"/>
    <p:sldId id="3861" r:id="rId17"/>
    <p:sldId id="3846" r:id="rId18"/>
    <p:sldId id="3847" r:id="rId19"/>
    <p:sldId id="3848" r:id="rId20"/>
    <p:sldId id="3865" r:id="rId21"/>
    <p:sldId id="3849" r:id="rId22"/>
    <p:sldId id="3850" r:id="rId23"/>
    <p:sldId id="3852" r:id="rId24"/>
  </p:sldIdLst>
  <p:sldSz cx="12192000" cy="6858000"/>
  <p:notesSz cx="6858000" cy="9083675"/>
  <p:defaultTextStyle>
    <a:defPPr>
      <a:defRPr lang="es-C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61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>
    <p:extLst>
      <p:ext uri="{19B8F6BF-5375-455C-9EA6-DF929625EA0E}">
        <p15:presenceInfo xmlns:p15="http://schemas.microsoft.com/office/powerpoint/2012/main" userId="Asu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64AE"/>
    <a:srgbClr val="99FF66"/>
    <a:srgbClr val="00FF00"/>
    <a:srgbClr val="E0B982"/>
    <a:srgbClr val="E53236"/>
    <a:srgbClr val="243A47"/>
    <a:srgbClr val="8398AE"/>
    <a:srgbClr val="0F664D"/>
    <a:srgbClr val="FF0000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EB6EE2-1073-4268-A71C-463363AA9F17}" v="12" dt="2022-12-07T18:43:19.7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91" autoAdjust="0"/>
    <p:restoredTop sz="94291" autoAdjust="0"/>
  </p:normalViewPr>
  <p:slideViewPr>
    <p:cSldViewPr>
      <p:cViewPr varScale="1">
        <p:scale>
          <a:sx n="68" d="100"/>
          <a:sy n="68" d="100"/>
        </p:scale>
        <p:origin x="1056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74" y="-84"/>
      </p:cViewPr>
      <p:guideLst>
        <p:guide orient="horz" pos="2861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ngrid Castellanos" userId="f1fdee6afae8d94f" providerId="LiveId" clId="{FAEB6EE2-1073-4268-A71C-463363AA9F17}"/>
    <pc:docChg chg="addSld delSld modSld">
      <pc:chgData name="Ingrid Castellanos" userId="f1fdee6afae8d94f" providerId="LiveId" clId="{FAEB6EE2-1073-4268-A71C-463363AA9F17}" dt="2022-12-07T18:43:19.730" v="24"/>
      <pc:docMkLst>
        <pc:docMk/>
      </pc:docMkLst>
      <pc:sldChg chg="del">
        <pc:chgData name="Ingrid Castellanos" userId="f1fdee6afae8d94f" providerId="LiveId" clId="{FAEB6EE2-1073-4268-A71C-463363AA9F17}" dt="2022-12-07T18:39:27.896" v="1" actId="2696"/>
        <pc:sldMkLst>
          <pc:docMk/>
          <pc:sldMk cId="3568735684" sldId="3839"/>
        </pc:sldMkLst>
      </pc:sldChg>
      <pc:sldChg chg="del">
        <pc:chgData name="Ingrid Castellanos" userId="f1fdee6afae8d94f" providerId="LiveId" clId="{FAEB6EE2-1073-4268-A71C-463363AA9F17}" dt="2022-12-07T18:39:27.896" v="1" actId="2696"/>
        <pc:sldMkLst>
          <pc:docMk/>
          <pc:sldMk cId="1500181255" sldId="3841"/>
        </pc:sldMkLst>
      </pc:sldChg>
      <pc:sldChg chg="addSp modSp new">
        <pc:chgData name="Ingrid Castellanos" userId="f1fdee6afae8d94f" providerId="LiveId" clId="{FAEB6EE2-1073-4268-A71C-463363AA9F17}" dt="2022-12-07T18:39:45.899" v="2"/>
        <pc:sldMkLst>
          <pc:docMk/>
          <pc:sldMk cId="1857425675" sldId="3842"/>
        </pc:sldMkLst>
        <pc:spChg chg="add 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2" creationId="{A1D5C6BF-17F4-7397-9480-338FD0EA30E6}"/>
          </ac:spMkLst>
        </pc:spChg>
        <pc:spChg chg="add 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3" creationId="{37BDC6EA-771F-C447-3C4D-FCB97315DA67}"/>
          </ac:spMkLst>
        </pc:spChg>
        <pc:spChg chg="add 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4" creationId="{7B6EAA18-52C7-440E-BA77-8F5C2857E7A3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6" creationId="{C8162907-2A65-2E07-AD5F-D487FC02827E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7" creationId="{71DE26D0-AAF3-68E3-E9E6-0B7CEE24FEB6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8" creationId="{59A1DAA2-83F0-4610-F8C4-E9D5397A920D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9" creationId="{3DE19F52-1479-2301-3940-7E5C9F8FD7F6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10" creationId="{38AC6134-6E5D-EF8A-7AF6-D8C4B18EAD17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11" creationId="{0E5E4214-76A6-3326-EA05-104EF0D78297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12" creationId="{E4BE9A4C-3475-EE16-A7D3-77D1FB955CFD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13" creationId="{2C192730-95E0-337B-967F-7CF20B95905B}"/>
          </ac:spMkLst>
        </pc:spChg>
        <pc:spChg chg="add 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14" creationId="{49D96ED1-73FA-73A5-19A2-EEA18C1CC581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17" creationId="{35FD9652-3134-7228-E055-A6E41A674F1D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20" creationId="{D8C1EE28-B338-BD60-80F0-3255E7FAF88C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21" creationId="{1EB650BF-2723-21FB-9C8B-18D0562A243F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22" creationId="{C5E65050-D241-DF54-7C73-F1C596B47964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23" creationId="{135267F0-F8D8-6D3C-E288-3E86884C8F3C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24" creationId="{6FF63840-94F1-C514-ED43-9DD5B7529D77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28" creationId="{ACF66C28-CFE3-3A61-10B4-6B443331907F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31" creationId="{611FCFD1-1D46-E590-352C-2413212B7AD3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32" creationId="{58BDDA08-01B5-ABEC-BB33-B473C9CCA704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33" creationId="{B9598681-CFE9-E784-83A9-A34872241B1F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34" creationId="{EC067AAC-5D17-3BDC-D6EF-564568FA64D8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35" creationId="{B982777F-F631-1495-1B4B-91749409687E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38" creationId="{71D0EA79-9E33-AE77-918E-CA3F49DD9271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41" creationId="{3AC215EA-0163-B5D1-B729-FD035D4C25C9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42" creationId="{BFE27FFA-BE84-4DD6-7BE1-AEA3CE19BC81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43" creationId="{9BB54D8B-CF6A-9950-0B20-C367CCCD9D94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44" creationId="{934347E1-52AE-D766-2C5C-3669A46D1BB6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45" creationId="{D00A3E98-DD27-9F4D-D161-E24AE44CBB56}"/>
          </ac:spMkLst>
        </pc:spChg>
        <pc:spChg chg="add 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47" creationId="{7DDFA475-6B08-BB9D-0BFE-F32DB032D728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50" creationId="{7FE48A0B-EAC3-9B69-FFCA-6A23336F3255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52" creationId="{09A8D977-81EF-696C-A3E0-A0E4EC25048A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55" creationId="{FF2A3262-2325-B461-6DC2-E54568A16A68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56" creationId="{BC8BC4AE-BE84-F1FB-F289-41EFF4C70B52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57" creationId="{0256D700-634A-C61E-B807-547B3B63DF90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58" creationId="{F4097A4E-39A7-F78A-5973-AD747CACB359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59" creationId="{32F9E9CC-551C-99E0-A2C1-67EEA8FE30EA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62" creationId="{76D7D0C2-C707-1B0E-CB02-4F355BF77367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63" creationId="{3B58A705-BE38-ACA1-67F1-43E93C553B4D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67" creationId="{578E7A7F-DA38-E49B-2056-C944727561DE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68" creationId="{8A2A2D9E-8D2D-72E7-E1D7-DD70840BCC3A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69" creationId="{C79EE321-1E3F-37E0-5EAE-26FB793426E2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70" creationId="{9D724D33-E686-7795-2B58-A71C99D1AE2F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71" creationId="{DC73C6A4-3055-AF7B-2EDF-92D13EBD8E26}"/>
          </ac:spMkLst>
        </pc:spChg>
        <pc:spChg chg="add 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72" creationId="{6EA77A3C-BAB6-BE08-0A8C-40CC90684848}"/>
          </ac:spMkLst>
        </pc:spChg>
        <pc:spChg chg="add 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74" creationId="{C57C509A-F303-D89D-306C-26A5711B0AA9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77" creationId="{07162E53-877F-EED0-16CC-75839EEB5F1D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80" creationId="{691553AA-4D74-0700-607F-F9BB2EE23973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81" creationId="{D4A13BE1-3FE5-5E20-4DF9-B97E36B1A962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82" creationId="{B6FA0F50-884D-5509-F9BF-EC3F66F8CC62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83" creationId="{103587AF-87B0-9522-F0CF-111B752CACB4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84" creationId="{A554A6E5-2DE1-19C4-7880-613F6BADA25A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87" creationId="{29A7295C-7A92-BDE9-5752-4D20B1DBC46D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90" creationId="{193AB4EA-0D7A-6C08-F0B5-F15EE7699584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91" creationId="{CF32A999-9804-DEAE-ABB4-E33A5444D46C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92" creationId="{BBB17517-8B16-510F-B4FB-F1182B469386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93" creationId="{15B1F79E-16C7-CA3A-2F14-4B42ED7CE570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94" creationId="{67219B65-AF6D-7EB0-1EE3-EBF876DBC1D4}"/>
          </ac:spMkLst>
        </pc:spChg>
        <pc:spChg chg="add 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95" creationId="{BCD01103-9994-E691-0C29-C193D78CB498}"/>
          </ac:spMkLst>
        </pc:spChg>
        <pc:spChg chg="add 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99" creationId="{D88C46F5-374F-7DC9-008C-8D9AF96189B8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102" creationId="{4DA6C6E8-3789-7AE5-A9A9-6233D540D7F4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104" creationId="{A3ED1466-91F2-2124-698F-D544A596A15D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107" creationId="{669ACDB6-2F1F-DE9D-1578-E2259EE51FC6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108" creationId="{842572A5-9F34-B206-786C-254CD942FAC6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109" creationId="{4E6AA3FA-1325-E874-5C54-332F7FE0AE49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110" creationId="{95A12E8C-09E2-07F3-B375-6B8FAB861929}"/>
          </ac:spMkLst>
        </pc:spChg>
        <pc:spChg chg="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111" creationId="{6532BCB8-9420-5BCE-EABF-24DCFF41F2DA}"/>
          </ac:spMkLst>
        </pc:spChg>
        <pc:spChg chg="add 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112" creationId="{7BB9D282-6675-AACA-F161-94F8BED5B673}"/>
          </ac:spMkLst>
        </pc:spChg>
        <pc:spChg chg="add 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119" creationId="{4A77C0C9-ACF9-B471-2409-ED3FCDF1F193}"/>
          </ac:spMkLst>
        </pc:spChg>
        <pc:spChg chg="add mod">
          <ac:chgData name="Ingrid Castellanos" userId="f1fdee6afae8d94f" providerId="LiveId" clId="{FAEB6EE2-1073-4268-A71C-463363AA9F17}" dt="2022-12-07T18:39:45.899" v="2"/>
          <ac:spMkLst>
            <pc:docMk/>
            <pc:sldMk cId="1857425675" sldId="3842"/>
            <ac:spMk id="120" creationId="{405E4AAB-38A3-B837-EC1E-F3BC841A114C}"/>
          </ac:spMkLst>
        </pc:spChg>
        <pc:grpChg chg="add 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5" creationId="{A78B44E9-D7D9-1B29-EA99-05A0E8A22680}"/>
          </ac:grpSpMkLst>
        </pc:grpChg>
        <pc:grpChg chg="add 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15" creationId="{2977FB54-954E-0183-ECBC-40AD7C05C242}"/>
          </ac:grpSpMkLst>
        </pc:grpChg>
        <pc:grpChg chg="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16" creationId="{B874D2D2-2497-D8A4-95CF-024E0DAD4B52}"/>
          </ac:grpSpMkLst>
        </pc:grpChg>
        <pc:grpChg chg="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19" creationId="{074C5251-3385-C7F3-AE5E-F690E2D4060E}"/>
          </ac:grpSpMkLst>
        </pc:grpChg>
        <pc:grpChg chg="add 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26" creationId="{81717FD1-11AF-BDD6-BB7D-03E5C20CEBEF}"/>
          </ac:grpSpMkLst>
        </pc:grpChg>
        <pc:grpChg chg="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27" creationId="{E390734A-A526-A5BF-6F3D-593FA4C4773A}"/>
          </ac:grpSpMkLst>
        </pc:grpChg>
        <pc:grpChg chg="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30" creationId="{7613C5BA-5F79-4AFD-D3EE-CD2A32C5A29D}"/>
          </ac:grpSpMkLst>
        </pc:grpChg>
        <pc:grpChg chg="add 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36" creationId="{C3DCDFE6-64ED-06C7-7789-8E131D607080}"/>
          </ac:grpSpMkLst>
        </pc:grpChg>
        <pc:grpChg chg="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37" creationId="{FE21B3B3-0544-8664-5904-7B588799B286}"/>
          </ac:grpSpMkLst>
        </pc:grpChg>
        <pc:grpChg chg="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40" creationId="{8624BDE4-B372-B5CB-AA85-A8071B922823}"/>
          </ac:grpSpMkLst>
        </pc:grpChg>
        <pc:grpChg chg="add 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48" creationId="{56ABDBC0-A12B-4B4A-1ECD-2E1E24032215}"/>
          </ac:grpSpMkLst>
        </pc:grpChg>
        <pc:grpChg chg="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49" creationId="{9C6271B8-375F-0957-C083-7D1A632C8DEE}"/>
          </ac:grpSpMkLst>
        </pc:grpChg>
        <pc:grpChg chg="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51" creationId="{50044526-1C07-02BE-9CC6-3B2B142855B5}"/>
          </ac:grpSpMkLst>
        </pc:grpChg>
        <pc:grpChg chg="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54" creationId="{BF4CF291-6D44-E331-911F-4B9C2CFDC5E0}"/>
          </ac:grpSpMkLst>
        </pc:grpChg>
        <pc:grpChg chg="add 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60" creationId="{F181530E-6E8F-B6D0-02C2-DDFF6CAD05E5}"/>
          </ac:grpSpMkLst>
        </pc:grpChg>
        <pc:grpChg chg="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61" creationId="{F2D806BE-77F0-C221-8732-4EAEC0F7E8EE}"/>
          </ac:grpSpMkLst>
        </pc:grpChg>
        <pc:grpChg chg="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64" creationId="{CA1CB81D-2A95-FBB2-A554-214182CB848B}"/>
          </ac:grpSpMkLst>
        </pc:grpChg>
        <pc:grpChg chg="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66" creationId="{675370BB-B440-7AEC-F3E2-01D3B0294C3A}"/>
          </ac:grpSpMkLst>
        </pc:grpChg>
        <pc:grpChg chg="add 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75" creationId="{1BAA3E72-715B-01D8-F3C0-182E4515EAD8}"/>
          </ac:grpSpMkLst>
        </pc:grpChg>
        <pc:grpChg chg="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76" creationId="{DA1F06B5-A61A-022F-A1A5-84C413050146}"/>
          </ac:grpSpMkLst>
        </pc:grpChg>
        <pc:grpChg chg="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79" creationId="{237B7FC1-6C23-8030-700D-AE327E4F3A0A}"/>
          </ac:grpSpMkLst>
        </pc:grpChg>
        <pc:grpChg chg="add 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85" creationId="{5D03C234-E5B3-8393-20FD-8879B872DC95}"/>
          </ac:grpSpMkLst>
        </pc:grpChg>
        <pc:grpChg chg="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86" creationId="{F4A0DB2E-4476-1B56-52E9-BC358E2A383D}"/>
          </ac:grpSpMkLst>
        </pc:grpChg>
        <pc:grpChg chg="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89" creationId="{52BFC77A-78B7-35D9-5847-85475AF860EE}"/>
          </ac:grpSpMkLst>
        </pc:grpChg>
        <pc:grpChg chg="add 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100" creationId="{0DFB9019-9866-3A24-8D45-811607BF4EE3}"/>
          </ac:grpSpMkLst>
        </pc:grpChg>
        <pc:grpChg chg="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101" creationId="{2E0ACD9F-84FB-5215-4E35-1073B3DFC0B1}"/>
          </ac:grpSpMkLst>
        </pc:grpChg>
        <pc:grpChg chg="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103" creationId="{ABDE42FD-B13A-843C-0826-C04EA0E25A95}"/>
          </ac:grpSpMkLst>
        </pc:grpChg>
        <pc:grpChg chg="mod">
          <ac:chgData name="Ingrid Castellanos" userId="f1fdee6afae8d94f" providerId="LiveId" clId="{FAEB6EE2-1073-4268-A71C-463363AA9F17}" dt="2022-12-07T18:39:45.899" v="2"/>
          <ac:grpSpMkLst>
            <pc:docMk/>
            <pc:sldMk cId="1857425675" sldId="3842"/>
            <ac:grpSpMk id="106" creationId="{4183EF1F-10F7-39CB-1904-52BF3E044400}"/>
          </ac:grpSpMkLst>
        </pc:grpChg>
        <pc:graphicFrameChg chg="add mod">
          <ac:chgData name="Ingrid Castellanos" userId="f1fdee6afae8d94f" providerId="LiveId" clId="{FAEB6EE2-1073-4268-A71C-463363AA9F17}" dt="2022-12-07T18:39:45.899" v="2"/>
          <ac:graphicFrameMkLst>
            <pc:docMk/>
            <pc:sldMk cId="1857425675" sldId="3842"/>
            <ac:graphicFrameMk id="25" creationId="{88D2FD39-098E-5DC8-C81C-27EE89571112}"/>
          </ac:graphicFrameMkLst>
        </pc:graphicFrameChg>
        <pc:picChg chg="mod">
          <ac:chgData name="Ingrid Castellanos" userId="f1fdee6afae8d94f" providerId="LiveId" clId="{FAEB6EE2-1073-4268-A71C-463363AA9F17}" dt="2022-12-07T18:39:45.899" v="2"/>
          <ac:picMkLst>
            <pc:docMk/>
            <pc:sldMk cId="1857425675" sldId="3842"/>
            <ac:picMk id="18" creationId="{7A6CBE11-CAFC-9419-C19F-DC50F44663B4}"/>
          </ac:picMkLst>
        </pc:picChg>
        <pc:picChg chg="mod">
          <ac:chgData name="Ingrid Castellanos" userId="f1fdee6afae8d94f" providerId="LiveId" clId="{FAEB6EE2-1073-4268-A71C-463363AA9F17}" dt="2022-12-07T18:39:45.899" v="2"/>
          <ac:picMkLst>
            <pc:docMk/>
            <pc:sldMk cId="1857425675" sldId="3842"/>
            <ac:picMk id="29" creationId="{B0D83F99-CAF3-759D-CFB1-E66FDE10F46C}"/>
          </ac:picMkLst>
        </pc:picChg>
        <pc:picChg chg="mod">
          <ac:chgData name="Ingrid Castellanos" userId="f1fdee6afae8d94f" providerId="LiveId" clId="{FAEB6EE2-1073-4268-A71C-463363AA9F17}" dt="2022-12-07T18:39:45.899" v="2"/>
          <ac:picMkLst>
            <pc:docMk/>
            <pc:sldMk cId="1857425675" sldId="3842"/>
            <ac:picMk id="39" creationId="{D8B37923-8F9D-2101-3326-6D130118134C}"/>
          </ac:picMkLst>
        </pc:picChg>
        <pc:picChg chg="mod">
          <ac:chgData name="Ingrid Castellanos" userId="f1fdee6afae8d94f" providerId="LiveId" clId="{FAEB6EE2-1073-4268-A71C-463363AA9F17}" dt="2022-12-07T18:39:45.899" v="2"/>
          <ac:picMkLst>
            <pc:docMk/>
            <pc:sldMk cId="1857425675" sldId="3842"/>
            <ac:picMk id="53" creationId="{771CE709-A55C-B524-ACF4-28D4B1C93327}"/>
          </ac:picMkLst>
        </pc:picChg>
        <pc:picChg chg="mod">
          <ac:chgData name="Ingrid Castellanos" userId="f1fdee6afae8d94f" providerId="LiveId" clId="{FAEB6EE2-1073-4268-A71C-463363AA9F17}" dt="2022-12-07T18:39:45.899" v="2"/>
          <ac:picMkLst>
            <pc:docMk/>
            <pc:sldMk cId="1857425675" sldId="3842"/>
            <ac:picMk id="65" creationId="{DA68ECDA-74A3-D7EF-C3F6-A101F4679F55}"/>
          </ac:picMkLst>
        </pc:picChg>
        <pc:picChg chg="mod">
          <ac:chgData name="Ingrid Castellanos" userId="f1fdee6afae8d94f" providerId="LiveId" clId="{FAEB6EE2-1073-4268-A71C-463363AA9F17}" dt="2022-12-07T18:39:45.899" v="2"/>
          <ac:picMkLst>
            <pc:docMk/>
            <pc:sldMk cId="1857425675" sldId="3842"/>
            <ac:picMk id="78" creationId="{07C8FCD1-48B4-520A-BD21-FCDE0531DE27}"/>
          </ac:picMkLst>
        </pc:picChg>
        <pc:picChg chg="mod">
          <ac:chgData name="Ingrid Castellanos" userId="f1fdee6afae8d94f" providerId="LiveId" clId="{FAEB6EE2-1073-4268-A71C-463363AA9F17}" dt="2022-12-07T18:39:45.899" v="2"/>
          <ac:picMkLst>
            <pc:docMk/>
            <pc:sldMk cId="1857425675" sldId="3842"/>
            <ac:picMk id="88" creationId="{0AA4EC2D-2D5F-9DA6-C2C6-A459917D25E8}"/>
          </ac:picMkLst>
        </pc:picChg>
        <pc:picChg chg="mod">
          <ac:chgData name="Ingrid Castellanos" userId="f1fdee6afae8d94f" providerId="LiveId" clId="{FAEB6EE2-1073-4268-A71C-463363AA9F17}" dt="2022-12-07T18:39:45.899" v="2"/>
          <ac:picMkLst>
            <pc:docMk/>
            <pc:sldMk cId="1857425675" sldId="3842"/>
            <ac:picMk id="105" creationId="{7B588ACD-BB61-2146-D89F-FDBAB01EE74D}"/>
          </ac:picMkLst>
        </pc:picChg>
        <pc:cxnChg chg="add mod">
          <ac:chgData name="Ingrid Castellanos" userId="f1fdee6afae8d94f" providerId="LiveId" clId="{FAEB6EE2-1073-4268-A71C-463363AA9F17}" dt="2022-12-07T18:39:45.899" v="2"/>
          <ac:cxnSpMkLst>
            <pc:docMk/>
            <pc:sldMk cId="1857425675" sldId="3842"/>
            <ac:cxnSpMk id="46" creationId="{BCDC4260-80A3-4C7B-CDEB-0D37A2D908C5}"/>
          </ac:cxnSpMkLst>
        </pc:cxnChg>
        <pc:cxnChg chg="add mod">
          <ac:chgData name="Ingrid Castellanos" userId="f1fdee6afae8d94f" providerId="LiveId" clId="{FAEB6EE2-1073-4268-A71C-463363AA9F17}" dt="2022-12-07T18:39:45.899" v="2"/>
          <ac:cxnSpMkLst>
            <pc:docMk/>
            <pc:sldMk cId="1857425675" sldId="3842"/>
            <ac:cxnSpMk id="73" creationId="{5220F2FD-6AD8-E4CC-9F7F-DFF2C53C57D6}"/>
          </ac:cxnSpMkLst>
        </pc:cxnChg>
        <pc:cxnChg chg="add mod">
          <ac:chgData name="Ingrid Castellanos" userId="f1fdee6afae8d94f" providerId="LiveId" clId="{FAEB6EE2-1073-4268-A71C-463363AA9F17}" dt="2022-12-07T18:39:45.899" v="2"/>
          <ac:cxnSpMkLst>
            <pc:docMk/>
            <pc:sldMk cId="1857425675" sldId="3842"/>
            <ac:cxnSpMk id="96" creationId="{64C56A78-F820-44B9-0224-D21B1180027A}"/>
          </ac:cxnSpMkLst>
        </pc:cxnChg>
        <pc:cxnChg chg="add mod">
          <ac:chgData name="Ingrid Castellanos" userId="f1fdee6afae8d94f" providerId="LiveId" clId="{FAEB6EE2-1073-4268-A71C-463363AA9F17}" dt="2022-12-07T18:39:45.899" v="2"/>
          <ac:cxnSpMkLst>
            <pc:docMk/>
            <pc:sldMk cId="1857425675" sldId="3842"/>
            <ac:cxnSpMk id="97" creationId="{8DB2A3A7-662D-156F-BD14-F2373E65D4FA}"/>
          </ac:cxnSpMkLst>
        </pc:cxnChg>
        <pc:cxnChg chg="add mod">
          <ac:chgData name="Ingrid Castellanos" userId="f1fdee6afae8d94f" providerId="LiveId" clId="{FAEB6EE2-1073-4268-A71C-463363AA9F17}" dt="2022-12-07T18:39:45.899" v="2"/>
          <ac:cxnSpMkLst>
            <pc:docMk/>
            <pc:sldMk cId="1857425675" sldId="3842"/>
            <ac:cxnSpMk id="98" creationId="{4427F437-6D3E-98E9-37D4-97C4731857AE}"/>
          </ac:cxnSpMkLst>
        </pc:cxnChg>
        <pc:cxnChg chg="add mod">
          <ac:chgData name="Ingrid Castellanos" userId="f1fdee6afae8d94f" providerId="LiveId" clId="{FAEB6EE2-1073-4268-A71C-463363AA9F17}" dt="2022-12-07T18:39:45.899" v="2"/>
          <ac:cxnSpMkLst>
            <pc:docMk/>
            <pc:sldMk cId="1857425675" sldId="3842"/>
            <ac:cxnSpMk id="113" creationId="{0F85C20E-1244-EC17-516B-504C8AEB9FFF}"/>
          </ac:cxnSpMkLst>
        </pc:cxnChg>
        <pc:cxnChg chg="add mod">
          <ac:chgData name="Ingrid Castellanos" userId="f1fdee6afae8d94f" providerId="LiveId" clId="{FAEB6EE2-1073-4268-A71C-463363AA9F17}" dt="2022-12-07T18:39:45.899" v="2"/>
          <ac:cxnSpMkLst>
            <pc:docMk/>
            <pc:sldMk cId="1857425675" sldId="3842"/>
            <ac:cxnSpMk id="114" creationId="{0F25E9BD-535D-FD60-9D22-0166555BA876}"/>
          </ac:cxnSpMkLst>
        </pc:cxnChg>
        <pc:cxnChg chg="add mod">
          <ac:chgData name="Ingrid Castellanos" userId="f1fdee6afae8d94f" providerId="LiveId" clId="{FAEB6EE2-1073-4268-A71C-463363AA9F17}" dt="2022-12-07T18:39:45.899" v="2"/>
          <ac:cxnSpMkLst>
            <pc:docMk/>
            <pc:sldMk cId="1857425675" sldId="3842"/>
            <ac:cxnSpMk id="115" creationId="{A8D95AFD-E2B1-985D-FA20-B4C815F746AE}"/>
          </ac:cxnSpMkLst>
        </pc:cxnChg>
        <pc:cxnChg chg="add mod">
          <ac:chgData name="Ingrid Castellanos" userId="f1fdee6afae8d94f" providerId="LiveId" clId="{FAEB6EE2-1073-4268-A71C-463363AA9F17}" dt="2022-12-07T18:39:45.899" v="2"/>
          <ac:cxnSpMkLst>
            <pc:docMk/>
            <pc:sldMk cId="1857425675" sldId="3842"/>
            <ac:cxnSpMk id="116" creationId="{482FD781-EE03-C98D-094C-4ADD9F4F9607}"/>
          </ac:cxnSpMkLst>
        </pc:cxnChg>
        <pc:cxnChg chg="add mod">
          <ac:chgData name="Ingrid Castellanos" userId="f1fdee6afae8d94f" providerId="LiveId" clId="{FAEB6EE2-1073-4268-A71C-463363AA9F17}" dt="2022-12-07T18:39:45.899" v="2"/>
          <ac:cxnSpMkLst>
            <pc:docMk/>
            <pc:sldMk cId="1857425675" sldId="3842"/>
            <ac:cxnSpMk id="117" creationId="{5D763D56-CAD5-9542-BA46-15CE58BD6846}"/>
          </ac:cxnSpMkLst>
        </pc:cxnChg>
        <pc:cxnChg chg="add mod">
          <ac:chgData name="Ingrid Castellanos" userId="f1fdee6afae8d94f" providerId="LiveId" clId="{FAEB6EE2-1073-4268-A71C-463363AA9F17}" dt="2022-12-07T18:39:45.899" v="2"/>
          <ac:cxnSpMkLst>
            <pc:docMk/>
            <pc:sldMk cId="1857425675" sldId="3842"/>
            <ac:cxnSpMk id="118" creationId="{658ACBF8-409F-C102-B1A0-08672D807DC1}"/>
          </ac:cxnSpMkLst>
        </pc:cxnChg>
      </pc:sldChg>
      <pc:sldChg chg="addSp modSp new">
        <pc:chgData name="Ingrid Castellanos" userId="f1fdee6afae8d94f" providerId="LiveId" clId="{FAEB6EE2-1073-4268-A71C-463363AA9F17}" dt="2022-12-07T18:40:38.318" v="4"/>
        <pc:sldMkLst>
          <pc:docMk/>
          <pc:sldMk cId="1863216783" sldId="3843"/>
        </pc:sldMkLst>
        <pc:spChg chg="add 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2" creationId="{3EDF07DA-3780-E4C6-3036-575DAE5031A3}"/>
          </ac:spMkLst>
        </pc:spChg>
        <pc:spChg chg="add 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3" creationId="{07D67648-3F02-ABA6-8F46-0D3F66E46681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5" creationId="{481721A3-9978-1EAB-677E-AD1A3A5C40F6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6" creationId="{E702188B-7603-9E60-0033-A79CB208CF80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7" creationId="{A9129DD3-FBD6-1509-42E5-F358F9E92A80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8" creationId="{308C3DE3-315B-69F1-273D-FF0836697E00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9" creationId="{5B479D62-A61E-31C1-DAED-1613E06EF9C4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10" creationId="{38465DFC-F51D-2C74-6CBC-5FF5F21B4638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11" creationId="{BF415B46-2A31-FD8D-8AC9-E723D19D7345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12" creationId="{A67C47CD-5614-C0BB-7559-F434BD850DCF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17" creationId="{A7CAF99E-22E4-507C-435E-7E1FDB4F8D16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18" creationId="{760EABE0-6AB6-B1F0-8B59-66C0000F752E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19" creationId="{685363FA-5BFA-5D96-2469-5053DB276274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20" creationId="{9B285C68-4549-A720-87D7-0FF1BCB65026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21" creationId="{C18889FF-680E-9005-A5F8-B0EE36A3F636}"/>
          </ac:spMkLst>
        </pc:spChg>
        <pc:spChg chg="add 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23" creationId="{89938DA6-96BB-3CAB-C198-A0CA373306CE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27" creationId="{4DD48498-896B-90FE-10A2-ADD552BE35E8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28" creationId="{FEA157D1-79B4-E5F8-7DD9-9F8F04453760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29" creationId="{4FD0D6C2-8550-8612-FECB-82611BB6E089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30" creationId="{C6A60D11-55FE-D2BC-B222-9A5B87229FDD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31" creationId="{DDB3BD92-022D-391C-57E6-A278D898AE60}"/>
          </ac:spMkLst>
        </pc:spChg>
        <pc:spChg chg="add 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32" creationId="{36D9AB7A-561F-3EE8-D6FB-DEA72669BFCE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37" creationId="{DC0ADF63-8CD1-D275-2D6A-BC15C9679AD3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38" creationId="{9E582015-837B-EC61-F262-8907A3B1849E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39" creationId="{FAE4E930-9952-BC09-3D19-6E79710E04CC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40" creationId="{AE6C221A-1733-C8D2-A3CE-21821F6D9E26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41" creationId="{6A53105B-2BCF-955C-000F-1583CE3C590B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44" creationId="{69FFBCB8-1BE0-7D23-8B39-29D0F86A4325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47" creationId="{F82826C9-F517-BE57-8EE8-1F55B0E0A08C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48" creationId="{F411BC1E-C167-A917-7BC5-8BD6A93212E8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49" creationId="{8F7696C9-65B6-22D1-914A-8B19CD99D752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50" creationId="{51B08D0A-B349-0D46-0C30-0795952DBD26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51" creationId="{DD2BDF0A-EE1C-C694-4CB2-CF7B81EED0A4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55" creationId="{B519FE19-FCCD-9287-0398-71CF80947675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56" creationId="{C38590F4-52C4-2083-3D62-C4837763A342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57" creationId="{9F954AB9-CFB7-0529-6F43-B8850E630A65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58" creationId="{32A1FD4B-F37A-90C1-1D43-CE5E7A6E9817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59" creationId="{19B3DE80-7F47-4020-3DA0-A3DC9A6C1707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63" creationId="{2837CDE0-6762-7580-225E-F1683306B6A5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64" creationId="{9BE7D805-6BBF-76CC-6372-B7A06F6A5A10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65" creationId="{95F14D37-A1B2-A1B5-BCE2-83A25DA7B5A9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66" creationId="{542AB174-D6D2-D4CC-BA06-B7C269E63EC8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67" creationId="{74BC5836-6574-D7DB-FB77-465149A7E4E1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68" creationId="{DE058C90-C9A3-255F-A060-6981BFD0D268}"/>
          </ac:spMkLst>
        </pc:spChg>
        <pc:spChg chg="add 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69" creationId="{E049052E-20AF-18B0-3792-04ABCEDF268D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72" creationId="{71C49E07-3749-D79B-511F-B3DF225F9B43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75" creationId="{CD92557C-B661-57BA-8773-ECD8F982B1D3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76" creationId="{FBF882EB-A018-85B8-9607-25068A498B50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77" creationId="{3523281A-C895-6412-00BD-BEC316141DE0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78" creationId="{3629DE6D-E2E0-23D2-6BE5-0468D40DB1BF}"/>
          </ac:spMkLst>
        </pc:spChg>
        <pc:spChg chg="add 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79" creationId="{A995FE8B-DE44-4679-F431-8A256FFAA4CB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83" creationId="{ECC5B9D2-E95A-4A4F-9C15-52C5A3F0FF25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84" creationId="{C09FB2BF-029D-8F58-6BD3-1AEE644F7302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85" creationId="{73C0B003-8683-062D-B955-F21AABD42577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86" creationId="{EB254081-A01B-880F-56DE-5FA726C03869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87" creationId="{D303E1E2-FA80-63A4-27E0-B095C939A9F9}"/>
          </ac:spMkLst>
        </pc:spChg>
        <pc:spChg chg="add 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88" creationId="{7F4A4C55-9329-ED11-7EFC-C8E02D6F9891}"/>
          </ac:spMkLst>
        </pc:spChg>
        <pc:spChg chg="add 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89" creationId="{6B0AACAA-EF4A-EB7E-EA0E-9F3D98307E4C}"/>
          </ac:spMkLst>
        </pc:spChg>
        <pc:spChg chg="add 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91" creationId="{3AB27CC9-4BBD-447C-B434-4FF619118F88}"/>
          </ac:spMkLst>
        </pc:spChg>
        <pc:spChg chg="add 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92" creationId="{1D3E464D-F6E8-CCCA-4A96-C39BFFB0F0C0}"/>
          </ac:spMkLst>
        </pc:spChg>
        <pc:spChg chg="add 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93" creationId="{A24FBFAD-439E-2A7D-4066-62556F31CCFE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97" creationId="{655DB0C8-EADD-E835-2CF6-77F0E67B91F5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98" creationId="{75AC9561-8378-1BD3-C202-DB8A6DD35E1D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99" creationId="{C36209C2-4EC4-6AF4-18DB-D9AD80B9C5C7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100" creationId="{322C6D74-49F0-6F81-8CAC-CC03DD583224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101" creationId="{68AFB231-0718-D5F8-E1C5-C7C63442CF13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104" creationId="{BDEC2DF1-B6E5-17C6-D71E-417DDC2D4601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107" creationId="{AC197285-C665-BAAF-7EDA-D7A6489CAC62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108" creationId="{71353123-D822-A4B4-56F3-3CA8A92098B8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109" creationId="{3819AEC8-3EE2-D752-0840-992318A3DF5A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110" creationId="{3F7BAF8E-6ABB-0811-3042-FD26B72965C5}"/>
          </ac:spMkLst>
        </pc:spChg>
        <pc:spChg chg="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111" creationId="{DEACB11B-168B-B97F-9752-AAFBBC45BDDC}"/>
          </ac:spMkLst>
        </pc:spChg>
        <pc:spChg chg="add 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112" creationId="{EE6929A6-21D7-BF76-B1F9-39F5F36DC8EF}"/>
          </ac:spMkLst>
        </pc:spChg>
        <pc:spChg chg="add 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122" creationId="{D5389220-2D9F-CD68-E2A3-9A7D76FB67A6}"/>
          </ac:spMkLst>
        </pc:spChg>
        <pc:spChg chg="add 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125" creationId="{89934EA6-2FCA-02E6-4631-5BC70B7478AC}"/>
          </ac:spMkLst>
        </pc:spChg>
        <pc:spChg chg="add 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126" creationId="{2E4B38D7-E649-B3F0-7836-13793742A2CF}"/>
          </ac:spMkLst>
        </pc:spChg>
        <pc:spChg chg="add 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127" creationId="{409D98E5-D49C-5D86-B5D3-3A481F771949}"/>
          </ac:spMkLst>
        </pc:spChg>
        <pc:spChg chg="add 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128" creationId="{301C2F6A-25A4-BEFF-7C22-CC335A31036B}"/>
          </ac:spMkLst>
        </pc:spChg>
        <pc:spChg chg="add mod">
          <ac:chgData name="Ingrid Castellanos" userId="f1fdee6afae8d94f" providerId="LiveId" clId="{FAEB6EE2-1073-4268-A71C-463363AA9F17}" dt="2022-12-07T18:40:38.318" v="4"/>
          <ac:spMkLst>
            <pc:docMk/>
            <pc:sldMk cId="1863216783" sldId="3843"/>
            <ac:spMk id="129" creationId="{4808AFC1-15E4-A701-1EBA-389B6D1369FD}"/>
          </ac:spMkLst>
        </pc:spChg>
        <pc:grpChg chg="add 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4" creationId="{9DFA7A5A-4D6C-F362-37C6-BD60FF71A165}"/>
          </ac:grpSpMkLst>
        </pc:grpChg>
        <pc:grpChg chg="add 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14" creationId="{EA18C836-550C-75C7-D3DA-081EF5A67FE8}"/>
          </ac:grpSpMkLst>
        </pc:grpChg>
        <pc:grpChg chg="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16" creationId="{BBE1A590-DBC3-A0D9-0E2A-F4B9A6CEBF89}"/>
          </ac:grpSpMkLst>
        </pc:grpChg>
        <pc:grpChg chg="add 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24" creationId="{D5C3A949-5D34-5C86-96B6-193A2CB7FB36}"/>
          </ac:grpSpMkLst>
        </pc:grpChg>
        <pc:grpChg chg="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26" creationId="{957F0D96-73D3-6B47-6B02-79CCF1EEE7D6}"/>
          </ac:grpSpMkLst>
        </pc:grpChg>
        <pc:grpChg chg="add 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34" creationId="{70188154-9588-C93C-B9D0-2D66E7B2F28C}"/>
          </ac:grpSpMkLst>
        </pc:grpChg>
        <pc:grpChg chg="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36" creationId="{3768273B-E601-E899-E25B-23BAD34C4A79}"/>
          </ac:grpSpMkLst>
        </pc:grpChg>
        <pc:grpChg chg="add 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42" creationId="{99FC1E40-72FC-33B7-33B8-5CE68EDE2C2F}"/>
          </ac:grpSpMkLst>
        </pc:grpChg>
        <pc:grpChg chg="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43" creationId="{498E78D9-9A24-7E20-9B4F-F8B3D1B670B9}"/>
          </ac:grpSpMkLst>
        </pc:grpChg>
        <pc:grpChg chg="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46" creationId="{B7BA4FD4-5F39-DFEB-CF5D-46646AF842D5}"/>
          </ac:grpSpMkLst>
        </pc:grpChg>
        <pc:grpChg chg="add 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52" creationId="{512A88FC-8A1C-5A3F-8CA6-C9EE9F9B52B4}"/>
          </ac:grpSpMkLst>
        </pc:grpChg>
        <pc:grpChg chg="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54" creationId="{B12F1F94-DE4F-4112-225D-E963D4403C13}"/>
          </ac:grpSpMkLst>
        </pc:grpChg>
        <pc:grpChg chg="add 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60" creationId="{F8841A89-082A-049F-765E-FA68AD05682F}"/>
          </ac:grpSpMkLst>
        </pc:grpChg>
        <pc:grpChg chg="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62" creationId="{13F346A2-BC16-0740-F615-9EA1C6C49992}"/>
          </ac:grpSpMkLst>
        </pc:grpChg>
        <pc:grpChg chg="add 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70" creationId="{293340CB-B849-6160-9CCD-0F6962F499DF}"/>
          </ac:grpSpMkLst>
        </pc:grpChg>
        <pc:grpChg chg="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71" creationId="{EB56D14A-904A-A12D-BB01-DC15547AA178}"/>
          </ac:grpSpMkLst>
        </pc:grpChg>
        <pc:grpChg chg="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74" creationId="{2ADF7F7E-21F5-55E4-5664-8A1FE605F94C}"/>
          </ac:grpSpMkLst>
        </pc:grpChg>
        <pc:grpChg chg="add 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80" creationId="{2CFD99D4-DB8D-3F6A-3FF8-5A8BFEC132A2}"/>
          </ac:grpSpMkLst>
        </pc:grpChg>
        <pc:grpChg chg="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82" creationId="{BF7DE210-8221-8300-6E6D-D1AE1538163C}"/>
          </ac:grpSpMkLst>
        </pc:grpChg>
        <pc:grpChg chg="add 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94" creationId="{BED14CBE-C537-5B73-83B5-EF3AFD204270}"/>
          </ac:grpSpMkLst>
        </pc:grpChg>
        <pc:grpChg chg="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96" creationId="{512886C8-AC2E-E4AB-A4CB-557D09616242}"/>
          </ac:grpSpMkLst>
        </pc:grpChg>
        <pc:grpChg chg="add 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102" creationId="{1C65023F-642C-F70E-1BFD-211FAF0EE394}"/>
          </ac:grpSpMkLst>
        </pc:grpChg>
        <pc:grpChg chg="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103" creationId="{52B4F842-BB36-B8BC-E31D-DB9FC3992760}"/>
          </ac:grpSpMkLst>
        </pc:grpChg>
        <pc:grpChg chg="mod">
          <ac:chgData name="Ingrid Castellanos" userId="f1fdee6afae8d94f" providerId="LiveId" clId="{FAEB6EE2-1073-4268-A71C-463363AA9F17}" dt="2022-12-07T18:40:38.318" v="4"/>
          <ac:grpSpMkLst>
            <pc:docMk/>
            <pc:sldMk cId="1863216783" sldId="3843"/>
            <ac:grpSpMk id="106" creationId="{E20F958E-9CCF-B982-AEE1-8378308E97D7}"/>
          </ac:grpSpMkLst>
        </pc:grpChg>
        <pc:graphicFrameChg chg="add mod">
          <ac:chgData name="Ingrid Castellanos" userId="f1fdee6afae8d94f" providerId="LiveId" clId="{FAEB6EE2-1073-4268-A71C-463363AA9F17}" dt="2022-12-07T18:40:38.318" v="4"/>
          <ac:graphicFrameMkLst>
            <pc:docMk/>
            <pc:sldMk cId="1863216783" sldId="3843"/>
            <ac:graphicFrameMk id="13" creationId="{E21EFD73-7C6E-1D06-02B3-1FB8F4ABE6FB}"/>
          </ac:graphicFrameMkLst>
        </pc:graphicFrameChg>
        <pc:picChg chg="mod">
          <ac:chgData name="Ingrid Castellanos" userId="f1fdee6afae8d94f" providerId="LiveId" clId="{FAEB6EE2-1073-4268-A71C-463363AA9F17}" dt="2022-12-07T18:40:38.318" v="4"/>
          <ac:picMkLst>
            <pc:docMk/>
            <pc:sldMk cId="1863216783" sldId="3843"/>
            <ac:picMk id="15" creationId="{4B939CA2-EB1C-4906-3EA9-352ABB581D30}"/>
          </ac:picMkLst>
        </pc:picChg>
        <pc:picChg chg="mod">
          <ac:chgData name="Ingrid Castellanos" userId="f1fdee6afae8d94f" providerId="LiveId" clId="{FAEB6EE2-1073-4268-A71C-463363AA9F17}" dt="2022-12-07T18:40:38.318" v="4"/>
          <ac:picMkLst>
            <pc:docMk/>
            <pc:sldMk cId="1863216783" sldId="3843"/>
            <ac:picMk id="25" creationId="{62CF0AE2-1EB4-8388-180C-A67E403D161C}"/>
          </ac:picMkLst>
        </pc:picChg>
        <pc:picChg chg="mod">
          <ac:chgData name="Ingrid Castellanos" userId="f1fdee6afae8d94f" providerId="LiveId" clId="{FAEB6EE2-1073-4268-A71C-463363AA9F17}" dt="2022-12-07T18:40:38.318" v="4"/>
          <ac:picMkLst>
            <pc:docMk/>
            <pc:sldMk cId="1863216783" sldId="3843"/>
            <ac:picMk id="35" creationId="{3D6EEBD6-BD92-0104-400C-09413B9500B3}"/>
          </ac:picMkLst>
        </pc:picChg>
        <pc:picChg chg="mod">
          <ac:chgData name="Ingrid Castellanos" userId="f1fdee6afae8d94f" providerId="LiveId" clId="{FAEB6EE2-1073-4268-A71C-463363AA9F17}" dt="2022-12-07T18:40:38.318" v="4"/>
          <ac:picMkLst>
            <pc:docMk/>
            <pc:sldMk cId="1863216783" sldId="3843"/>
            <ac:picMk id="45" creationId="{38711E56-B3EE-7463-CA91-8D62D63DB208}"/>
          </ac:picMkLst>
        </pc:picChg>
        <pc:picChg chg="mod">
          <ac:chgData name="Ingrid Castellanos" userId="f1fdee6afae8d94f" providerId="LiveId" clId="{FAEB6EE2-1073-4268-A71C-463363AA9F17}" dt="2022-12-07T18:40:38.318" v="4"/>
          <ac:picMkLst>
            <pc:docMk/>
            <pc:sldMk cId="1863216783" sldId="3843"/>
            <ac:picMk id="53" creationId="{056BEE93-9EAA-66BC-1B99-D83B2EDECF59}"/>
          </ac:picMkLst>
        </pc:picChg>
        <pc:picChg chg="mod">
          <ac:chgData name="Ingrid Castellanos" userId="f1fdee6afae8d94f" providerId="LiveId" clId="{FAEB6EE2-1073-4268-A71C-463363AA9F17}" dt="2022-12-07T18:40:38.318" v="4"/>
          <ac:picMkLst>
            <pc:docMk/>
            <pc:sldMk cId="1863216783" sldId="3843"/>
            <ac:picMk id="61" creationId="{8E9002B5-8CE1-1474-B025-7A05509A8BF8}"/>
          </ac:picMkLst>
        </pc:picChg>
        <pc:picChg chg="mod">
          <ac:chgData name="Ingrid Castellanos" userId="f1fdee6afae8d94f" providerId="LiveId" clId="{FAEB6EE2-1073-4268-A71C-463363AA9F17}" dt="2022-12-07T18:40:38.318" v="4"/>
          <ac:picMkLst>
            <pc:docMk/>
            <pc:sldMk cId="1863216783" sldId="3843"/>
            <ac:picMk id="73" creationId="{98D90E55-1328-4331-7FB4-B661287D226A}"/>
          </ac:picMkLst>
        </pc:picChg>
        <pc:picChg chg="mod">
          <ac:chgData name="Ingrid Castellanos" userId="f1fdee6afae8d94f" providerId="LiveId" clId="{FAEB6EE2-1073-4268-A71C-463363AA9F17}" dt="2022-12-07T18:40:38.318" v="4"/>
          <ac:picMkLst>
            <pc:docMk/>
            <pc:sldMk cId="1863216783" sldId="3843"/>
            <ac:picMk id="81" creationId="{DA43D462-76D4-82FF-565E-02F2346CDDCB}"/>
          </ac:picMkLst>
        </pc:picChg>
        <pc:picChg chg="mod">
          <ac:chgData name="Ingrid Castellanos" userId="f1fdee6afae8d94f" providerId="LiveId" clId="{FAEB6EE2-1073-4268-A71C-463363AA9F17}" dt="2022-12-07T18:40:38.318" v="4"/>
          <ac:picMkLst>
            <pc:docMk/>
            <pc:sldMk cId="1863216783" sldId="3843"/>
            <ac:picMk id="95" creationId="{A8E2A19B-3118-EA66-277D-8F889B4C5A8D}"/>
          </ac:picMkLst>
        </pc:picChg>
        <pc:picChg chg="mod">
          <ac:chgData name="Ingrid Castellanos" userId="f1fdee6afae8d94f" providerId="LiveId" clId="{FAEB6EE2-1073-4268-A71C-463363AA9F17}" dt="2022-12-07T18:40:38.318" v="4"/>
          <ac:picMkLst>
            <pc:docMk/>
            <pc:sldMk cId="1863216783" sldId="3843"/>
            <ac:picMk id="105" creationId="{3FE259A5-F42F-079E-9AE4-6128DE127C6E}"/>
          </ac:picMkLst>
        </pc:picChg>
        <pc:cxnChg chg="add mod">
          <ac:chgData name="Ingrid Castellanos" userId="f1fdee6afae8d94f" providerId="LiveId" clId="{FAEB6EE2-1073-4268-A71C-463363AA9F17}" dt="2022-12-07T18:40:38.318" v="4"/>
          <ac:cxnSpMkLst>
            <pc:docMk/>
            <pc:sldMk cId="1863216783" sldId="3843"/>
            <ac:cxnSpMk id="22" creationId="{802EF235-6475-F62B-9F90-A2F5C786A91E}"/>
          </ac:cxnSpMkLst>
        </pc:cxnChg>
        <pc:cxnChg chg="add mod">
          <ac:chgData name="Ingrid Castellanos" userId="f1fdee6afae8d94f" providerId="LiveId" clId="{FAEB6EE2-1073-4268-A71C-463363AA9F17}" dt="2022-12-07T18:40:38.318" v="4"/>
          <ac:cxnSpMkLst>
            <pc:docMk/>
            <pc:sldMk cId="1863216783" sldId="3843"/>
            <ac:cxnSpMk id="33" creationId="{AE8E9245-067C-05F2-8846-C93C49C34E39}"/>
          </ac:cxnSpMkLst>
        </pc:cxnChg>
        <pc:cxnChg chg="add mod">
          <ac:chgData name="Ingrid Castellanos" userId="f1fdee6afae8d94f" providerId="LiveId" clId="{FAEB6EE2-1073-4268-A71C-463363AA9F17}" dt="2022-12-07T18:40:38.318" v="4"/>
          <ac:cxnSpMkLst>
            <pc:docMk/>
            <pc:sldMk cId="1863216783" sldId="3843"/>
            <ac:cxnSpMk id="90" creationId="{E09CE59C-4BAD-8BEF-C03B-B30C9016F39B}"/>
          </ac:cxnSpMkLst>
        </pc:cxnChg>
        <pc:cxnChg chg="add mod">
          <ac:chgData name="Ingrid Castellanos" userId="f1fdee6afae8d94f" providerId="LiveId" clId="{FAEB6EE2-1073-4268-A71C-463363AA9F17}" dt="2022-12-07T18:40:38.318" v="4"/>
          <ac:cxnSpMkLst>
            <pc:docMk/>
            <pc:sldMk cId="1863216783" sldId="3843"/>
            <ac:cxnSpMk id="113" creationId="{B8D51A7A-CEB9-C07B-F312-A694492722E2}"/>
          </ac:cxnSpMkLst>
        </pc:cxnChg>
        <pc:cxnChg chg="add mod">
          <ac:chgData name="Ingrid Castellanos" userId="f1fdee6afae8d94f" providerId="LiveId" clId="{FAEB6EE2-1073-4268-A71C-463363AA9F17}" dt="2022-12-07T18:40:38.318" v="4"/>
          <ac:cxnSpMkLst>
            <pc:docMk/>
            <pc:sldMk cId="1863216783" sldId="3843"/>
            <ac:cxnSpMk id="114" creationId="{F80E0808-B6D4-4C6B-6A5D-0BF44810B5F9}"/>
          </ac:cxnSpMkLst>
        </pc:cxnChg>
        <pc:cxnChg chg="add mod">
          <ac:chgData name="Ingrid Castellanos" userId="f1fdee6afae8d94f" providerId="LiveId" clId="{FAEB6EE2-1073-4268-A71C-463363AA9F17}" dt="2022-12-07T18:40:38.318" v="4"/>
          <ac:cxnSpMkLst>
            <pc:docMk/>
            <pc:sldMk cId="1863216783" sldId="3843"/>
            <ac:cxnSpMk id="115" creationId="{D941331E-E00D-2D8C-1B6B-F7D871DA75CB}"/>
          </ac:cxnSpMkLst>
        </pc:cxnChg>
        <pc:cxnChg chg="add mod">
          <ac:chgData name="Ingrid Castellanos" userId="f1fdee6afae8d94f" providerId="LiveId" clId="{FAEB6EE2-1073-4268-A71C-463363AA9F17}" dt="2022-12-07T18:40:38.318" v="4"/>
          <ac:cxnSpMkLst>
            <pc:docMk/>
            <pc:sldMk cId="1863216783" sldId="3843"/>
            <ac:cxnSpMk id="116" creationId="{E1FA13E6-3CB6-C1D9-3CB6-A11CA26AB1B0}"/>
          </ac:cxnSpMkLst>
        </pc:cxnChg>
        <pc:cxnChg chg="add mod">
          <ac:chgData name="Ingrid Castellanos" userId="f1fdee6afae8d94f" providerId="LiveId" clId="{FAEB6EE2-1073-4268-A71C-463363AA9F17}" dt="2022-12-07T18:40:38.318" v="4"/>
          <ac:cxnSpMkLst>
            <pc:docMk/>
            <pc:sldMk cId="1863216783" sldId="3843"/>
            <ac:cxnSpMk id="117" creationId="{86BA722D-0BF7-E129-34CC-DD96016D9970}"/>
          </ac:cxnSpMkLst>
        </pc:cxnChg>
        <pc:cxnChg chg="add mod">
          <ac:chgData name="Ingrid Castellanos" userId="f1fdee6afae8d94f" providerId="LiveId" clId="{FAEB6EE2-1073-4268-A71C-463363AA9F17}" dt="2022-12-07T18:40:38.318" v="4"/>
          <ac:cxnSpMkLst>
            <pc:docMk/>
            <pc:sldMk cId="1863216783" sldId="3843"/>
            <ac:cxnSpMk id="118" creationId="{6FDA34ED-FBA4-9131-208C-C470DC262A5F}"/>
          </ac:cxnSpMkLst>
        </pc:cxnChg>
        <pc:cxnChg chg="add mod">
          <ac:chgData name="Ingrid Castellanos" userId="f1fdee6afae8d94f" providerId="LiveId" clId="{FAEB6EE2-1073-4268-A71C-463363AA9F17}" dt="2022-12-07T18:40:38.318" v="4"/>
          <ac:cxnSpMkLst>
            <pc:docMk/>
            <pc:sldMk cId="1863216783" sldId="3843"/>
            <ac:cxnSpMk id="119" creationId="{4BC4E300-1779-8E84-FDA5-BF83EC9E6A0C}"/>
          </ac:cxnSpMkLst>
        </pc:cxnChg>
        <pc:cxnChg chg="add mod">
          <ac:chgData name="Ingrid Castellanos" userId="f1fdee6afae8d94f" providerId="LiveId" clId="{FAEB6EE2-1073-4268-A71C-463363AA9F17}" dt="2022-12-07T18:40:38.318" v="4"/>
          <ac:cxnSpMkLst>
            <pc:docMk/>
            <pc:sldMk cId="1863216783" sldId="3843"/>
            <ac:cxnSpMk id="120" creationId="{6040267F-50DF-8FA9-644E-9C84AA44F7BC}"/>
          </ac:cxnSpMkLst>
        </pc:cxnChg>
        <pc:cxnChg chg="add mod">
          <ac:chgData name="Ingrid Castellanos" userId="f1fdee6afae8d94f" providerId="LiveId" clId="{FAEB6EE2-1073-4268-A71C-463363AA9F17}" dt="2022-12-07T18:40:38.318" v="4"/>
          <ac:cxnSpMkLst>
            <pc:docMk/>
            <pc:sldMk cId="1863216783" sldId="3843"/>
            <ac:cxnSpMk id="121" creationId="{C54E645D-D517-C35D-F212-133B8EE0E692}"/>
          </ac:cxnSpMkLst>
        </pc:cxnChg>
        <pc:cxnChg chg="add mod">
          <ac:chgData name="Ingrid Castellanos" userId="f1fdee6afae8d94f" providerId="LiveId" clId="{FAEB6EE2-1073-4268-A71C-463363AA9F17}" dt="2022-12-07T18:40:38.318" v="4"/>
          <ac:cxnSpMkLst>
            <pc:docMk/>
            <pc:sldMk cId="1863216783" sldId="3843"/>
            <ac:cxnSpMk id="123" creationId="{A9D36EC1-3828-CEB1-F312-3E8518CFDCED}"/>
          </ac:cxnSpMkLst>
        </pc:cxnChg>
        <pc:cxnChg chg="add mod">
          <ac:chgData name="Ingrid Castellanos" userId="f1fdee6afae8d94f" providerId="LiveId" clId="{FAEB6EE2-1073-4268-A71C-463363AA9F17}" dt="2022-12-07T18:40:38.318" v="4"/>
          <ac:cxnSpMkLst>
            <pc:docMk/>
            <pc:sldMk cId="1863216783" sldId="3843"/>
            <ac:cxnSpMk id="124" creationId="{63CB64A1-C10E-A476-478C-14B275A00923}"/>
          </ac:cxnSpMkLst>
        </pc:cxnChg>
        <pc:cxnChg chg="add mod">
          <ac:chgData name="Ingrid Castellanos" userId="f1fdee6afae8d94f" providerId="LiveId" clId="{FAEB6EE2-1073-4268-A71C-463363AA9F17}" dt="2022-12-07T18:40:38.318" v="4"/>
          <ac:cxnSpMkLst>
            <pc:docMk/>
            <pc:sldMk cId="1863216783" sldId="3843"/>
            <ac:cxnSpMk id="130" creationId="{7407F739-6EB4-5BB6-E5F6-2B517F5D58A3}"/>
          </ac:cxnSpMkLst>
        </pc:cxnChg>
        <pc:cxnChg chg="add mod">
          <ac:chgData name="Ingrid Castellanos" userId="f1fdee6afae8d94f" providerId="LiveId" clId="{FAEB6EE2-1073-4268-A71C-463363AA9F17}" dt="2022-12-07T18:40:38.318" v="4"/>
          <ac:cxnSpMkLst>
            <pc:docMk/>
            <pc:sldMk cId="1863216783" sldId="3843"/>
            <ac:cxnSpMk id="131" creationId="{E14B1C40-9BD8-98A0-E466-CC01A4D40CBB}"/>
          </ac:cxnSpMkLst>
        </pc:cxnChg>
      </pc:sldChg>
      <pc:sldChg chg="addSp modSp new">
        <pc:chgData name="Ingrid Castellanos" userId="f1fdee6afae8d94f" providerId="LiveId" clId="{FAEB6EE2-1073-4268-A71C-463363AA9F17}" dt="2022-12-07T18:40:54.403" v="6"/>
        <pc:sldMkLst>
          <pc:docMk/>
          <pc:sldMk cId="2009107241" sldId="3844"/>
        </pc:sldMkLst>
        <pc:spChg chg="add 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2" creationId="{AF150621-35DE-E8E6-DE67-082F110D5072}"/>
          </ac:spMkLst>
        </pc:spChg>
        <pc:spChg chg="add 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3" creationId="{5E039172-5C86-7E7E-0CE4-D815C504FB42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5" creationId="{44C9F61D-94E9-EB83-DFE4-41724AAF807C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6" creationId="{F93B1FA2-630A-EF38-66DB-04380CB29131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7" creationId="{F8816691-F1F9-08E6-5035-4B3B88F4F282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8" creationId="{60D84E24-D572-9C4D-AB2C-A711C342C653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9" creationId="{47AC3DC9-351C-6693-9399-C4092F7A30E8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0" creationId="{7F654A2E-2F70-E03F-AD81-CCEFF8CE9AF5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1" creationId="{903EB47B-AD84-5B2F-82A4-E9E28783BD48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2" creationId="{047CE64B-B8E3-D0F3-DB0C-B215CB810105}"/>
          </ac:spMkLst>
        </pc:spChg>
        <pc:spChg chg="add 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4" creationId="{CE08F5E2-68C9-58CF-C7D9-F37D0E33CC54}"/>
          </ac:spMkLst>
        </pc:spChg>
        <pc:spChg chg="add 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5" creationId="{64E4F72F-340C-7912-C2A9-77F60CF3178D}"/>
          </ac:spMkLst>
        </pc:spChg>
        <pc:spChg chg="add 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6" creationId="{EDA14EA8-DB54-DA3D-941E-516E0F80FA17}"/>
          </ac:spMkLst>
        </pc:spChg>
        <pc:spChg chg="add 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7" creationId="{8A2C990A-BB3B-4FF6-B190-7311A1B241F1}"/>
          </ac:spMkLst>
        </pc:spChg>
        <pc:spChg chg="add 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8" creationId="{2733630D-A3AF-F28A-4326-AC7343363123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24" creationId="{B5C0A3D2-59FD-54CE-4F7E-14B8D5F1054B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25" creationId="{98C89DF2-4F9A-3E73-75BE-EB6F28C44189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26" creationId="{FD956A7D-3B93-F890-9CB8-D998DBAE3367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27" creationId="{51836AF9-4221-4D63-E450-FB8FB1D17BAE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28" creationId="{F0DEE717-26AB-778D-29C5-9F4AEDE20A67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32" creationId="{E7FBFFB1-3AB8-5D3E-2479-C80EADD7380B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33" creationId="{A0A64497-C4C1-C950-F2F4-F02FF506C0F6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34" creationId="{0AFA4E11-B941-D753-53A0-8C20427B18A7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35" creationId="{B0656984-8838-0728-E734-6EFD940444B1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36" creationId="{4A7AC3CB-06D2-67E7-6D9B-BB6156FFB827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40" creationId="{F521B1BD-D46E-34A5-79E8-12D08789D8BD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41" creationId="{7B7CEB99-F01B-F3C6-C0C2-5A5BEB61729E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42" creationId="{AE30948F-DB91-BF2A-4FC5-4789F9AECC8D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43" creationId="{EA7C494C-7979-A5A1-1994-A3FFFCA91845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44" creationId="{636B2DC2-8C5C-B3AC-DB5A-8A4F48128027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45" creationId="{36531D49-64D6-5E10-69D1-F3B8E40FEFB7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49" creationId="{3018D906-C7D7-D454-C74E-6BBE453D1659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50" creationId="{D319D12A-AA84-BEEB-EAF3-4401980DB26C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51" creationId="{1E21BF07-156F-AF3F-4F98-0364FCB8C7F0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52" creationId="{BD6FC718-5176-51C5-E7CA-568ECAFD387D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53" creationId="{83D91AA3-FD23-CA97-050B-ADD55948E020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54" creationId="{507DF8F4-6468-ECFC-214F-57C9B88662ED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58" creationId="{58C8F297-73B8-B10E-9CA9-EA0646E214AF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59" creationId="{A54B86A8-A5E6-0662-12B6-D0399387C7E6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60" creationId="{E8994197-4C52-1D85-ED6C-46666A9B4694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61" creationId="{E5BD29F8-8B20-7394-954E-2B9413B01CCE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62" creationId="{ADA093D5-E111-1C57-843C-61619F840B6B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63" creationId="{37DDB1A4-8AA1-D065-406A-661221317D55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67" creationId="{34594D3D-EF14-F9D9-3860-DB892B7B7D08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68" creationId="{76E55188-057C-B5C1-335E-AAE182DAA742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69" creationId="{F13CC394-468F-EEE5-7B84-ECC42DEA659F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70" creationId="{C9B828C8-7C99-082F-D43C-5358EB023CBF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71" creationId="{6971A023-CDB2-7A51-0C05-F65CA25A1831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72" creationId="{924FCB99-46F6-5300-7AD6-F186E364EF23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76" creationId="{E4C42068-9590-B568-5BF4-896A5A36CF1B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77" creationId="{C18C30AA-2086-A261-5C68-C2405E38B743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78" creationId="{529449C9-3658-D380-7C5E-62D62D49E2C6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79" creationId="{9D55A2EE-6AEC-89B3-7F31-428813ECDA8B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80" creationId="{2392D030-D64E-0327-5303-AA2D6A6E5315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81" creationId="{3D3E72DB-B1A3-AC90-18B9-35E22CCB4BD0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85" creationId="{3867A892-02D1-FD3A-207D-37BC5C7BDEEB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86" creationId="{4BF18D1D-08EF-8F43-2E26-7E9BC30DED88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87" creationId="{9659C527-8D06-EA1F-B786-1DEEA41FBA08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88" creationId="{51959C58-66E8-C13E-0C9E-27B1BDAA8428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89" creationId="{A67C379A-3A23-BDAB-4B5A-87381197F0F0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90" creationId="{86E3931E-EAAC-FAE5-C022-20BB0E706399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94" creationId="{B08299E4-84A7-2EBE-054F-AB472885BD84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95" creationId="{30A23CCC-83D1-C5EA-41AC-8DF6E36DAD98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96" creationId="{78E09F38-6CA8-D02E-C022-9F07D88AE55A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97" creationId="{039B1376-321F-43ED-5E4E-B5DA5D39DEEA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98" creationId="{EB2DF770-381A-D877-7080-53AA44C53A08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02" creationId="{F270E711-CFFA-580C-ADFE-7763E050F1EB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03" creationId="{0D290739-D132-D2AA-5322-7F3975769BB2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04" creationId="{6E49D38D-1AB6-E607-C174-384C8BE8085C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05" creationId="{D6AB6C0A-9693-33E2-E6CA-41F736D6CD2D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06" creationId="{3EA65C2A-202C-9485-5602-05E097907BD5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10" creationId="{B5D0E250-47F8-5239-73D1-F0EA3FC691B5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11" creationId="{2627EF6B-061D-C8B4-8A60-6860856599C5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12" creationId="{6324A72B-B8D8-953F-05D0-EBD8DE0FBAB5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13" creationId="{3DC1345A-19CA-C328-4EF6-ECD961E5EE87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14" creationId="{2DC95A68-865A-6FD5-17DF-A33A1539BE76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15" creationId="{8B18C0B4-F51C-9F93-DCBA-3CBC1FF2815B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19" creationId="{0ED4BD9B-F6D7-6410-5944-DE3804164010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20" creationId="{A5F9E357-9A3E-C4C8-648B-8E0B0942208D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21" creationId="{99ED0986-86FC-A11B-CE5A-00BD72C9A8A5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22" creationId="{1F6F5EA2-2070-4ADD-6A12-C623D4C312DB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23" creationId="{EAE714D2-C3B3-510B-D729-43EBBD8FFBA6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24" creationId="{D28B7009-1C23-EA5A-B1AA-933A62DE64F0}"/>
          </ac:spMkLst>
        </pc:spChg>
        <pc:spChg chg="add 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29" creationId="{E6F315BF-ECD4-18F7-760C-C8E07B61430E}"/>
          </ac:spMkLst>
        </pc:spChg>
        <pc:spChg chg="add 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30" creationId="{F7D307D3-C063-178E-A5AB-A430BBCBA998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38" creationId="{3CD0695C-0F11-9217-C897-ACBF8D0B12BA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39" creationId="{9FBB0CF2-D3BA-5F2B-A544-D702BCEAA35D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40" creationId="{80886582-FB53-8A08-4DAE-1ADD51E3FD63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41" creationId="{F0C3B71E-86F0-199C-333F-66D49F8D5240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42" creationId="{37BF89E6-9D92-FCF9-20C6-2232F218E008}"/>
          </ac:spMkLst>
        </pc:spChg>
        <pc:spChg chg="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43" creationId="{3EE61897-C657-822A-9B00-82B911D05C01}"/>
          </ac:spMkLst>
        </pc:spChg>
        <pc:spChg chg="add 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49" creationId="{50AA4EE7-150C-05C7-9D81-4FC0EBC22631}"/>
          </ac:spMkLst>
        </pc:spChg>
        <pc:spChg chg="add mod">
          <ac:chgData name="Ingrid Castellanos" userId="f1fdee6afae8d94f" providerId="LiveId" clId="{FAEB6EE2-1073-4268-A71C-463363AA9F17}" dt="2022-12-07T18:40:54.403" v="6"/>
          <ac:spMkLst>
            <pc:docMk/>
            <pc:sldMk cId="2009107241" sldId="3844"/>
            <ac:spMk id="150" creationId="{525D9410-8531-E9FF-F2D0-82B413BCCF73}"/>
          </ac:spMkLst>
        </pc:spChg>
        <pc:grpChg chg="add 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4" creationId="{7CEDD40D-8501-6FFE-BEEE-7CB2CF614952}"/>
          </ac:grpSpMkLst>
        </pc:grpChg>
        <pc:grpChg chg="add 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21" creationId="{ADD508FD-8154-9D23-20F1-BF88FD568B19}"/>
          </ac:grpSpMkLst>
        </pc:grpChg>
        <pc:grpChg chg="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23" creationId="{07F1D2A3-BC6C-2740-22CC-8F27974FBC72}"/>
          </ac:grpSpMkLst>
        </pc:grpChg>
        <pc:grpChg chg="add 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29" creationId="{401F8372-6E9A-13DB-8B33-B1839E8202FD}"/>
          </ac:grpSpMkLst>
        </pc:grpChg>
        <pc:grpChg chg="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31" creationId="{E67E4E05-30E5-C895-8965-309029524A3B}"/>
          </ac:grpSpMkLst>
        </pc:grpChg>
        <pc:grpChg chg="add 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37" creationId="{A934A3ED-A846-54A5-8C9E-DF1C9F2BB93B}"/>
          </ac:grpSpMkLst>
        </pc:grpChg>
        <pc:grpChg chg="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39" creationId="{F2D9AA35-4129-BE16-2613-B31E7B0C5C9B}"/>
          </ac:grpSpMkLst>
        </pc:grpChg>
        <pc:grpChg chg="add 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46" creationId="{4D7E0739-6A6D-9530-ED84-FE73DA5526F6}"/>
          </ac:grpSpMkLst>
        </pc:grpChg>
        <pc:grpChg chg="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48" creationId="{3AC37926-2FC2-64C5-3998-CB8E47EC501B}"/>
          </ac:grpSpMkLst>
        </pc:grpChg>
        <pc:grpChg chg="add 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55" creationId="{8B5C549B-D7D9-E1E1-B2CD-4E81522AD6C7}"/>
          </ac:grpSpMkLst>
        </pc:grpChg>
        <pc:grpChg chg="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57" creationId="{3B8F7933-FA03-6AA1-157F-DB89542D7F14}"/>
          </ac:grpSpMkLst>
        </pc:grpChg>
        <pc:grpChg chg="add 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64" creationId="{9203B1AA-EEB7-B337-344D-3F1FE6B65A8E}"/>
          </ac:grpSpMkLst>
        </pc:grpChg>
        <pc:grpChg chg="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66" creationId="{3FDDE0E2-3843-05DA-76EE-30F3381AB48B}"/>
          </ac:grpSpMkLst>
        </pc:grpChg>
        <pc:grpChg chg="add 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73" creationId="{73CD1DFB-4D04-7B59-7737-9F6CDD4648C6}"/>
          </ac:grpSpMkLst>
        </pc:grpChg>
        <pc:grpChg chg="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75" creationId="{A5B33FB2-FD4E-BBAB-D90A-5FA6F7E52BFD}"/>
          </ac:grpSpMkLst>
        </pc:grpChg>
        <pc:grpChg chg="add 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82" creationId="{E7BFFA3D-B7D0-953F-3E04-F4ED7E325787}"/>
          </ac:grpSpMkLst>
        </pc:grpChg>
        <pc:grpChg chg="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84" creationId="{5FA98919-9C82-D2FD-A2C7-F1047622D74E}"/>
          </ac:grpSpMkLst>
        </pc:grpChg>
        <pc:grpChg chg="add 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91" creationId="{5B092ECE-5B6E-64CF-D97A-997385DFBFA8}"/>
          </ac:grpSpMkLst>
        </pc:grpChg>
        <pc:grpChg chg="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93" creationId="{E6F80662-64B4-F6A9-E136-64B0AD72AEA0}"/>
          </ac:grpSpMkLst>
        </pc:grpChg>
        <pc:grpChg chg="add 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99" creationId="{B7746F79-B985-5CD9-7D52-F48AEA9C18C4}"/>
          </ac:grpSpMkLst>
        </pc:grpChg>
        <pc:grpChg chg="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101" creationId="{55F86C2A-C958-13A3-2A29-37A8B25425BD}"/>
          </ac:grpSpMkLst>
        </pc:grpChg>
        <pc:grpChg chg="add 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107" creationId="{B2F08682-47BE-FD4B-17BB-3CADE8236031}"/>
          </ac:grpSpMkLst>
        </pc:grpChg>
        <pc:grpChg chg="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109" creationId="{E3700800-1427-CB6A-9B95-245BB1748C8A}"/>
          </ac:grpSpMkLst>
        </pc:grpChg>
        <pc:grpChg chg="add 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116" creationId="{088F1044-2400-7A61-5143-4C442101469A}"/>
          </ac:grpSpMkLst>
        </pc:grpChg>
        <pc:grpChg chg="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118" creationId="{15BC72C4-C7D3-D17F-9E4C-A28C3B62F1CF}"/>
          </ac:grpSpMkLst>
        </pc:grpChg>
        <pc:grpChg chg="add 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135" creationId="{111C1B0F-300A-8823-B8D0-0E6D03298344}"/>
          </ac:grpSpMkLst>
        </pc:grpChg>
        <pc:grpChg chg="mod">
          <ac:chgData name="Ingrid Castellanos" userId="f1fdee6afae8d94f" providerId="LiveId" clId="{FAEB6EE2-1073-4268-A71C-463363AA9F17}" dt="2022-12-07T18:40:54.403" v="6"/>
          <ac:grpSpMkLst>
            <pc:docMk/>
            <pc:sldMk cId="2009107241" sldId="3844"/>
            <ac:grpSpMk id="137" creationId="{722109EF-EB96-8257-E4E2-7B5698111D23}"/>
          </ac:grpSpMkLst>
        </pc:grpChg>
        <pc:graphicFrameChg chg="add mod">
          <ac:chgData name="Ingrid Castellanos" userId="f1fdee6afae8d94f" providerId="LiveId" clId="{FAEB6EE2-1073-4268-A71C-463363AA9F17}" dt="2022-12-07T18:40:54.403" v="6"/>
          <ac:graphicFrameMkLst>
            <pc:docMk/>
            <pc:sldMk cId="2009107241" sldId="3844"/>
            <ac:graphicFrameMk id="13" creationId="{02189894-56A2-E6B0-A28A-F1FB7B81BEB6}"/>
          </ac:graphicFrameMkLst>
        </pc:graphicFrameChg>
        <pc:picChg chg="mod">
          <ac:chgData name="Ingrid Castellanos" userId="f1fdee6afae8d94f" providerId="LiveId" clId="{FAEB6EE2-1073-4268-A71C-463363AA9F17}" dt="2022-12-07T18:40:54.403" v="6"/>
          <ac:picMkLst>
            <pc:docMk/>
            <pc:sldMk cId="2009107241" sldId="3844"/>
            <ac:picMk id="22" creationId="{B258C21F-0847-026E-444F-63C2839005FF}"/>
          </ac:picMkLst>
        </pc:picChg>
        <pc:picChg chg="mod">
          <ac:chgData name="Ingrid Castellanos" userId="f1fdee6afae8d94f" providerId="LiveId" clId="{FAEB6EE2-1073-4268-A71C-463363AA9F17}" dt="2022-12-07T18:40:54.403" v="6"/>
          <ac:picMkLst>
            <pc:docMk/>
            <pc:sldMk cId="2009107241" sldId="3844"/>
            <ac:picMk id="30" creationId="{EF6E8AC6-9D52-D0B4-A222-F92137A3801E}"/>
          </ac:picMkLst>
        </pc:picChg>
        <pc:picChg chg="mod">
          <ac:chgData name="Ingrid Castellanos" userId="f1fdee6afae8d94f" providerId="LiveId" clId="{FAEB6EE2-1073-4268-A71C-463363AA9F17}" dt="2022-12-07T18:40:54.403" v="6"/>
          <ac:picMkLst>
            <pc:docMk/>
            <pc:sldMk cId="2009107241" sldId="3844"/>
            <ac:picMk id="38" creationId="{F26AA7E5-D2B5-1BDD-0581-82AE651A9A63}"/>
          </ac:picMkLst>
        </pc:picChg>
        <pc:picChg chg="mod">
          <ac:chgData name="Ingrid Castellanos" userId="f1fdee6afae8d94f" providerId="LiveId" clId="{FAEB6EE2-1073-4268-A71C-463363AA9F17}" dt="2022-12-07T18:40:54.403" v="6"/>
          <ac:picMkLst>
            <pc:docMk/>
            <pc:sldMk cId="2009107241" sldId="3844"/>
            <ac:picMk id="47" creationId="{2F9976DD-FB56-12FF-7BD3-DDD9EF43A65E}"/>
          </ac:picMkLst>
        </pc:picChg>
        <pc:picChg chg="mod">
          <ac:chgData name="Ingrid Castellanos" userId="f1fdee6afae8d94f" providerId="LiveId" clId="{FAEB6EE2-1073-4268-A71C-463363AA9F17}" dt="2022-12-07T18:40:54.403" v="6"/>
          <ac:picMkLst>
            <pc:docMk/>
            <pc:sldMk cId="2009107241" sldId="3844"/>
            <ac:picMk id="56" creationId="{B5837FE8-0BE9-7B9F-94E3-53755AA507F2}"/>
          </ac:picMkLst>
        </pc:picChg>
        <pc:picChg chg="mod">
          <ac:chgData name="Ingrid Castellanos" userId="f1fdee6afae8d94f" providerId="LiveId" clId="{FAEB6EE2-1073-4268-A71C-463363AA9F17}" dt="2022-12-07T18:40:54.403" v="6"/>
          <ac:picMkLst>
            <pc:docMk/>
            <pc:sldMk cId="2009107241" sldId="3844"/>
            <ac:picMk id="65" creationId="{9CE279D6-0CA5-0F2E-C19F-BB6F48296615}"/>
          </ac:picMkLst>
        </pc:picChg>
        <pc:picChg chg="mod">
          <ac:chgData name="Ingrid Castellanos" userId="f1fdee6afae8d94f" providerId="LiveId" clId="{FAEB6EE2-1073-4268-A71C-463363AA9F17}" dt="2022-12-07T18:40:54.403" v="6"/>
          <ac:picMkLst>
            <pc:docMk/>
            <pc:sldMk cId="2009107241" sldId="3844"/>
            <ac:picMk id="74" creationId="{7DB5CCE1-835B-F5F6-A2A6-2206238949C8}"/>
          </ac:picMkLst>
        </pc:picChg>
        <pc:picChg chg="mod">
          <ac:chgData name="Ingrid Castellanos" userId="f1fdee6afae8d94f" providerId="LiveId" clId="{FAEB6EE2-1073-4268-A71C-463363AA9F17}" dt="2022-12-07T18:40:54.403" v="6"/>
          <ac:picMkLst>
            <pc:docMk/>
            <pc:sldMk cId="2009107241" sldId="3844"/>
            <ac:picMk id="83" creationId="{758F7840-C955-8361-B45C-149627AA52F0}"/>
          </ac:picMkLst>
        </pc:picChg>
        <pc:picChg chg="mod">
          <ac:chgData name="Ingrid Castellanos" userId="f1fdee6afae8d94f" providerId="LiveId" clId="{FAEB6EE2-1073-4268-A71C-463363AA9F17}" dt="2022-12-07T18:40:54.403" v="6"/>
          <ac:picMkLst>
            <pc:docMk/>
            <pc:sldMk cId="2009107241" sldId="3844"/>
            <ac:picMk id="92" creationId="{603593D0-B488-3B1A-C1F6-836BEE58CB81}"/>
          </ac:picMkLst>
        </pc:picChg>
        <pc:picChg chg="mod">
          <ac:chgData name="Ingrid Castellanos" userId="f1fdee6afae8d94f" providerId="LiveId" clId="{FAEB6EE2-1073-4268-A71C-463363AA9F17}" dt="2022-12-07T18:40:54.403" v="6"/>
          <ac:picMkLst>
            <pc:docMk/>
            <pc:sldMk cId="2009107241" sldId="3844"/>
            <ac:picMk id="100" creationId="{BC132453-2902-B52B-50AD-301962D69A56}"/>
          </ac:picMkLst>
        </pc:picChg>
        <pc:picChg chg="mod">
          <ac:chgData name="Ingrid Castellanos" userId="f1fdee6afae8d94f" providerId="LiveId" clId="{FAEB6EE2-1073-4268-A71C-463363AA9F17}" dt="2022-12-07T18:40:54.403" v="6"/>
          <ac:picMkLst>
            <pc:docMk/>
            <pc:sldMk cId="2009107241" sldId="3844"/>
            <ac:picMk id="108" creationId="{8BD78450-68BB-6302-6DE6-A004EEA8F159}"/>
          </ac:picMkLst>
        </pc:picChg>
        <pc:picChg chg="mod">
          <ac:chgData name="Ingrid Castellanos" userId="f1fdee6afae8d94f" providerId="LiveId" clId="{FAEB6EE2-1073-4268-A71C-463363AA9F17}" dt="2022-12-07T18:40:54.403" v="6"/>
          <ac:picMkLst>
            <pc:docMk/>
            <pc:sldMk cId="2009107241" sldId="3844"/>
            <ac:picMk id="117" creationId="{D269EE49-1327-19B2-FD5B-0BE44FBB9C9F}"/>
          </ac:picMkLst>
        </pc:picChg>
        <pc:picChg chg="mod">
          <ac:chgData name="Ingrid Castellanos" userId="f1fdee6afae8d94f" providerId="LiveId" clId="{FAEB6EE2-1073-4268-A71C-463363AA9F17}" dt="2022-12-07T18:40:54.403" v="6"/>
          <ac:picMkLst>
            <pc:docMk/>
            <pc:sldMk cId="2009107241" sldId="3844"/>
            <ac:picMk id="136" creationId="{89FB308C-317E-583B-FA93-746CA7C95080}"/>
          </ac:picMkLst>
        </pc:picChg>
        <pc:cxnChg chg="add mod">
          <ac:chgData name="Ingrid Castellanos" userId="f1fdee6afae8d94f" providerId="LiveId" clId="{FAEB6EE2-1073-4268-A71C-463363AA9F17}" dt="2022-12-07T18:40:54.403" v="6"/>
          <ac:cxnSpMkLst>
            <pc:docMk/>
            <pc:sldMk cId="2009107241" sldId="3844"/>
            <ac:cxnSpMk id="19" creationId="{097B8578-DAF3-855B-4938-F5F95597E919}"/>
          </ac:cxnSpMkLst>
        </pc:cxnChg>
        <pc:cxnChg chg="add mod">
          <ac:chgData name="Ingrid Castellanos" userId="f1fdee6afae8d94f" providerId="LiveId" clId="{FAEB6EE2-1073-4268-A71C-463363AA9F17}" dt="2022-12-07T18:40:54.403" v="6"/>
          <ac:cxnSpMkLst>
            <pc:docMk/>
            <pc:sldMk cId="2009107241" sldId="3844"/>
            <ac:cxnSpMk id="20" creationId="{0535FD69-36F4-CABA-039D-544482DCCE91}"/>
          </ac:cxnSpMkLst>
        </pc:cxnChg>
        <pc:cxnChg chg="add mod">
          <ac:chgData name="Ingrid Castellanos" userId="f1fdee6afae8d94f" providerId="LiveId" clId="{FAEB6EE2-1073-4268-A71C-463363AA9F17}" dt="2022-12-07T18:40:54.403" v="6"/>
          <ac:cxnSpMkLst>
            <pc:docMk/>
            <pc:sldMk cId="2009107241" sldId="3844"/>
            <ac:cxnSpMk id="125" creationId="{7BB6AAAB-0033-2D2D-0937-A12BAF62E738}"/>
          </ac:cxnSpMkLst>
        </pc:cxnChg>
        <pc:cxnChg chg="add mod">
          <ac:chgData name="Ingrid Castellanos" userId="f1fdee6afae8d94f" providerId="LiveId" clId="{FAEB6EE2-1073-4268-A71C-463363AA9F17}" dt="2022-12-07T18:40:54.403" v="6"/>
          <ac:cxnSpMkLst>
            <pc:docMk/>
            <pc:sldMk cId="2009107241" sldId="3844"/>
            <ac:cxnSpMk id="126" creationId="{35A555C3-8E5B-30C8-1F5B-58C24F1D677E}"/>
          </ac:cxnSpMkLst>
        </pc:cxnChg>
        <pc:cxnChg chg="add mod">
          <ac:chgData name="Ingrid Castellanos" userId="f1fdee6afae8d94f" providerId="LiveId" clId="{FAEB6EE2-1073-4268-A71C-463363AA9F17}" dt="2022-12-07T18:40:54.403" v="6"/>
          <ac:cxnSpMkLst>
            <pc:docMk/>
            <pc:sldMk cId="2009107241" sldId="3844"/>
            <ac:cxnSpMk id="127" creationId="{37DD9013-81CF-05F4-294B-9AD6A8DB2ABA}"/>
          </ac:cxnSpMkLst>
        </pc:cxnChg>
        <pc:cxnChg chg="add mod">
          <ac:chgData name="Ingrid Castellanos" userId="f1fdee6afae8d94f" providerId="LiveId" clId="{FAEB6EE2-1073-4268-A71C-463363AA9F17}" dt="2022-12-07T18:40:54.403" v="6"/>
          <ac:cxnSpMkLst>
            <pc:docMk/>
            <pc:sldMk cId="2009107241" sldId="3844"/>
            <ac:cxnSpMk id="128" creationId="{8CA7A3AD-5C19-1DEA-9F84-F32E5DA328DF}"/>
          </ac:cxnSpMkLst>
        </pc:cxnChg>
        <pc:cxnChg chg="add mod">
          <ac:chgData name="Ingrid Castellanos" userId="f1fdee6afae8d94f" providerId="LiveId" clId="{FAEB6EE2-1073-4268-A71C-463363AA9F17}" dt="2022-12-07T18:40:54.403" v="6"/>
          <ac:cxnSpMkLst>
            <pc:docMk/>
            <pc:sldMk cId="2009107241" sldId="3844"/>
            <ac:cxnSpMk id="131" creationId="{A8037CFD-E23E-6781-4882-83C66D16529C}"/>
          </ac:cxnSpMkLst>
        </pc:cxnChg>
        <pc:cxnChg chg="add mod">
          <ac:chgData name="Ingrid Castellanos" userId="f1fdee6afae8d94f" providerId="LiveId" clId="{FAEB6EE2-1073-4268-A71C-463363AA9F17}" dt="2022-12-07T18:40:54.403" v="6"/>
          <ac:cxnSpMkLst>
            <pc:docMk/>
            <pc:sldMk cId="2009107241" sldId="3844"/>
            <ac:cxnSpMk id="132" creationId="{A0417D9D-5C62-C13F-EF7C-F845DD6CD45C}"/>
          </ac:cxnSpMkLst>
        </pc:cxnChg>
        <pc:cxnChg chg="add mod">
          <ac:chgData name="Ingrid Castellanos" userId="f1fdee6afae8d94f" providerId="LiveId" clId="{FAEB6EE2-1073-4268-A71C-463363AA9F17}" dt="2022-12-07T18:40:54.403" v="6"/>
          <ac:cxnSpMkLst>
            <pc:docMk/>
            <pc:sldMk cId="2009107241" sldId="3844"/>
            <ac:cxnSpMk id="133" creationId="{4D2A028E-EB5C-0CA7-0D01-81BC2F53E0DE}"/>
          </ac:cxnSpMkLst>
        </pc:cxnChg>
        <pc:cxnChg chg="add mod">
          <ac:chgData name="Ingrid Castellanos" userId="f1fdee6afae8d94f" providerId="LiveId" clId="{FAEB6EE2-1073-4268-A71C-463363AA9F17}" dt="2022-12-07T18:40:54.403" v="6"/>
          <ac:cxnSpMkLst>
            <pc:docMk/>
            <pc:sldMk cId="2009107241" sldId="3844"/>
            <ac:cxnSpMk id="134" creationId="{F3C8424B-9794-A326-E176-DFCD6A41D06D}"/>
          </ac:cxnSpMkLst>
        </pc:cxnChg>
        <pc:cxnChg chg="add mod">
          <ac:chgData name="Ingrid Castellanos" userId="f1fdee6afae8d94f" providerId="LiveId" clId="{FAEB6EE2-1073-4268-A71C-463363AA9F17}" dt="2022-12-07T18:40:54.403" v="6"/>
          <ac:cxnSpMkLst>
            <pc:docMk/>
            <pc:sldMk cId="2009107241" sldId="3844"/>
            <ac:cxnSpMk id="144" creationId="{36E6DF48-14F3-410E-DCAD-4AD51C39A905}"/>
          </ac:cxnSpMkLst>
        </pc:cxnChg>
        <pc:cxnChg chg="add mod">
          <ac:chgData name="Ingrid Castellanos" userId="f1fdee6afae8d94f" providerId="LiveId" clId="{FAEB6EE2-1073-4268-A71C-463363AA9F17}" dt="2022-12-07T18:40:54.403" v="6"/>
          <ac:cxnSpMkLst>
            <pc:docMk/>
            <pc:sldMk cId="2009107241" sldId="3844"/>
            <ac:cxnSpMk id="145" creationId="{C1D488DE-FE30-856F-16CB-5BCD665A4213}"/>
          </ac:cxnSpMkLst>
        </pc:cxnChg>
        <pc:cxnChg chg="add mod">
          <ac:chgData name="Ingrid Castellanos" userId="f1fdee6afae8d94f" providerId="LiveId" clId="{FAEB6EE2-1073-4268-A71C-463363AA9F17}" dt="2022-12-07T18:40:54.403" v="6"/>
          <ac:cxnSpMkLst>
            <pc:docMk/>
            <pc:sldMk cId="2009107241" sldId="3844"/>
            <ac:cxnSpMk id="146" creationId="{7A6DB123-7268-A209-C036-3D31851E3BDE}"/>
          </ac:cxnSpMkLst>
        </pc:cxnChg>
        <pc:cxnChg chg="add mod">
          <ac:chgData name="Ingrid Castellanos" userId="f1fdee6afae8d94f" providerId="LiveId" clId="{FAEB6EE2-1073-4268-A71C-463363AA9F17}" dt="2022-12-07T18:40:54.403" v="6"/>
          <ac:cxnSpMkLst>
            <pc:docMk/>
            <pc:sldMk cId="2009107241" sldId="3844"/>
            <ac:cxnSpMk id="147" creationId="{B83E3C07-1361-19CE-2394-ED568D6290C2}"/>
          </ac:cxnSpMkLst>
        </pc:cxnChg>
        <pc:cxnChg chg="add mod">
          <ac:chgData name="Ingrid Castellanos" userId="f1fdee6afae8d94f" providerId="LiveId" clId="{FAEB6EE2-1073-4268-A71C-463363AA9F17}" dt="2022-12-07T18:40:54.403" v="6"/>
          <ac:cxnSpMkLst>
            <pc:docMk/>
            <pc:sldMk cId="2009107241" sldId="3844"/>
            <ac:cxnSpMk id="148" creationId="{FF0CB253-5B88-CC7B-B321-27FA7EC3CA60}"/>
          </ac:cxnSpMkLst>
        </pc:cxnChg>
        <pc:cxnChg chg="add mod">
          <ac:chgData name="Ingrid Castellanos" userId="f1fdee6afae8d94f" providerId="LiveId" clId="{FAEB6EE2-1073-4268-A71C-463363AA9F17}" dt="2022-12-07T18:40:54.403" v="6"/>
          <ac:cxnSpMkLst>
            <pc:docMk/>
            <pc:sldMk cId="2009107241" sldId="3844"/>
            <ac:cxnSpMk id="151" creationId="{C8F93BE4-441B-F106-6027-FC22851BFBE9}"/>
          </ac:cxnSpMkLst>
        </pc:cxnChg>
      </pc:sldChg>
      <pc:sldChg chg="addSp modSp new">
        <pc:chgData name="Ingrid Castellanos" userId="f1fdee6afae8d94f" providerId="LiveId" clId="{FAEB6EE2-1073-4268-A71C-463363AA9F17}" dt="2022-12-07T18:41:15.106" v="8"/>
        <pc:sldMkLst>
          <pc:docMk/>
          <pc:sldMk cId="303407813" sldId="3845"/>
        </pc:sldMkLst>
        <pc:spChg chg="add 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2" creationId="{D1AECCBE-6124-F2CD-8704-5B81BB7D4AB7}"/>
          </ac:spMkLst>
        </pc:spChg>
        <pc:spChg chg="add 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3" creationId="{485B9D54-D3DB-9C48-D076-27B89B7D872D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5" creationId="{AD189D12-0702-12D8-EA6B-C5F299994964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6" creationId="{3B13652A-515C-ACF0-6861-F0AE85793B50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7" creationId="{D26F647A-C2D3-CF21-11F0-2C99D3EF4D2D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8" creationId="{53ED7962-3142-77B8-85AE-3C0278A369C1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9" creationId="{6A16133A-05DC-3953-3886-B82857DF7650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10" creationId="{C4182000-96B4-2826-0079-71C2EAC99AA0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11" creationId="{41390D86-EBD5-23CE-3217-10DA8BB8E967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12" creationId="{80795D00-0D69-DA20-E3A5-D18B8FA568CA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17" creationId="{A3158A43-29AC-7238-C93B-1EADBA60A5BA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18" creationId="{F7380514-8803-2B39-2F3A-54AD7078FDAA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19" creationId="{5A5AD24C-B915-4C17-147F-728AC811CE8F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20" creationId="{F818D9DB-C88D-C554-3ECB-94EE21051639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21" creationId="{E9B0D662-1A87-B768-CB02-126AEF9C83CE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22" creationId="{44D2476E-D6A7-D782-C2AB-BB93C579FD63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26" creationId="{0AA27657-A9B3-852B-B6DD-56EC4B7A7934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27" creationId="{8EB4E79F-F44D-B846-2CA8-613299F1AF26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28" creationId="{22F59DC1-C4C6-6B3D-FB43-565C7D5AFEEC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29" creationId="{25EBA862-3B4B-3B99-759A-4595E74BD3A3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30" creationId="{04BF9F0A-316D-1FDE-9C20-780E2CDEC961}"/>
          </ac:spMkLst>
        </pc:spChg>
        <pc:spChg chg="add 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31" creationId="{F022A841-BAD3-75EB-7F97-FDADAE6656CC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34" creationId="{A6A497FF-5836-30B2-3428-5D25BD3F1F50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37" creationId="{8E8C66BD-E2DF-B6A9-A737-9E5C978FF000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38" creationId="{9A4ED58C-07A1-3688-FA33-6E941EBE7421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39" creationId="{190762A4-BD2E-7F20-A755-3EC8322DBB82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40" creationId="{8DB43747-8BC5-98D9-2C25-831598BDFDE9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41" creationId="{6CF41F6B-1301-3C27-99F4-A099D7AED2A2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42" creationId="{EAAFBDED-D02A-1E58-303A-C3E41C2E7414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45" creationId="{A1DAF299-498B-1082-35F3-3D06692DDE72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48" creationId="{1645700E-0B75-C3AF-9683-8F7F64D59F01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49" creationId="{D25E7BF6-EB26-DBC5-12E1-8B7A96BB933A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50" creationId="{A389ACDC-1929-0100-42DF-8107B1DA5AA1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51" creationId="{BAFD7971-0345-2B41-35DF-00AAA02CB451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52" creationId="{BCAD0F2A-FD51-B5B9-B5DF-FFBC43842FB9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53" creationId="{DC41D620-C1D6-A956-EC9D-ADA1B8E2F961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56" creationId="{4B48D564-7242-651B-621D-4A917252C6AE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59" creationId="{3BF0EBE0-DD17-C8D1-518B-4421DF99DEC9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60" creationId="{7BDC939F-EA1F-FE1F-9067-14A671FF48D5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61" creationId="{C0CCA3AC-16FB-101B-05CA-660D1BBA0DE9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62" creationId="{528521AB-3D50-82C6-9CAA-C696ACC3BF8C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65" creationId="{BB766BA8-4A01-4297-37C7-033D398638BF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66" creationId="{2639FEE0-08BA-5951-8D2D-65D48F2FD57E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69" creationId="{99F59714-761E-A590-1182-BF7CF124636B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70" creationId="{9DECDCDD-0F19-A750-B424-23C9827B869C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71" creationId="{F9838337-2985-A7B7-F8A5-5603C86C650F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72" creationId="{BDCE5844-F1C8-5EAE-C2B3-CFEB18AFB674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73" creationId="{C625DD63-2316-B259-1E8C-7297E5BCB87A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77" creationId="{56592EC6-E421-7BBF-79CB-2B85A950D012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78" creationId="{08C4C567-6BD3-DA74-9C59-E4C04E839203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79" creationId="{67082E71-3AED-9B07-42D8-839E51E5CA65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80" creationId="{6650B4CD-46B6-089C-5623-024614305B11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81" creationId="{96C1D81C-04F8-6723-078C-4B8634585E4B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85" creationId="{F44272DC-BF45-44DC-AC48-8FCA0F12DD42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86" creationId="{A1A4741B-0F75-945F-1C46-C17AB358F6BD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87" creationId="{48D58067-5CCA-8108-849E-B1745768B736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88" creationId="{4676B205-0648-24CB-258A-D8333DFB1A12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89" creationId="{6D2E7A83-0A14-6394-770A-BB1C8A7A6B7F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90" creationId="{8A454B95-E015-1190-262C-B8C9BB4CA638}"/>
          </ac:spMkLst>
        </pc:spChg>
        <pc:spChg chg="add 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91" creationId="{E675DEAD-6F45-4511-EA39-5BDCA9F8147F}"/>
          </ac:spMkLst>
        </pc:spChg>
        <pc:spChg chg="add 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92" creationId="{9E1891F2-C949-FECA-68D8-141BAFA6D4CD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95" creationId="{E13548C1-9919-B21B-B7E0-E944985E8190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97" creationId="{2798FEDB-56A4-78A1-5FE2-E8E2A6EE163F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100" creationId="{87120AEA-BCE8-B97C-E93C-4835D79A185D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101" creationId="{269FC9AA-CF3C-D034-19E7-4DDD25E76C7D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102" creationId="{9A02B39F-5D79-BC78-9FB9-76D71612F0C1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103" creationId="{53FCD806-F6E4-8B02-274F-9E76C6422AEE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104" creationId="{B70C657B-C82E-90D5-AE20-E6A9F30960AD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107" creationId="{E57D5A90-D70B-F38D-E876-D901A4ACD633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110" creationId="{D924129C-B859-EE6E-3183-585DEFC82CE7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111" creationId="{9B7F673E-737B-13F1-7FFF-FAD25BD5EFC8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112" creationId="{7D9F4455-3CFA-C653-9597-E887C087A92E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113" creationId="{4CE1CCAD-AF01-9759-E1D3-A03523BE3FED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114" creationId="{DCF8E38F-3904-7ADC-F547-828D29BAC203}"/>
          </ac:spMkLst>
        </pc:spChg>
        <pc:spChg chg="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115" creationId="{A3C175D1-3D3C-D18E-87F9-84C5D7E41189}"/>
          </ac:spMkLst>
        </pc:spChg>
        <pc:spChg chg="add 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116" creationId="{C5B69B7B-A584-EA7B-E31F-2D8F7F01951D}"/>
          </ac:spMkLst>
        </pc:spChg>
        <pc:spChg chg="add mod">
          <ac:chgData name="Ingrid Castellanos" userId="f1fdee6afae8d94f" providerId="LiveId" clId="{FAEB6EE2-1073-4268-A71C-463363AA9F17}" dt="2022-12-07T18:41:15.106" v="8"/>
          <ac:spMkLst>
            <pc:docMk/>
            <pc:sldMk cId="303407813" sldId="3845"/>
            <ac:spMk id="117" creationId="{2FD71260-C45C-B669-F53A-68E22769464C}"/>
          </ac:spMkLst>
        </pc:spChg>
        <pc:grpChg chg="add 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4" creationId="{8C99343F-6386-7584-C0D8-2EAA0C999F09}"/>
          </ac:grpSpMkLst>
        </pc:grpChg>
        <pc:grpChg chg="add 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14" creationId="{59185411-0946-499D-5F65-E60A5B04793A}"/>
          </ac:grpSpMkLst>
        </pc:grpChg>
        <pc:grpChg chg="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16" creationId="{675E7190-650C-15AE-95E7-5BDAD5FFF034}"/>
          </ac:grpSpMkLst>
        </pc:grpChg>
        <pc:grpChg chg="add 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23" creationId="{66CA3175-F225-BC8E-4BC4-0AC16649E45A}"/>
          </ac:grpSpMkLst>
        </pc:grpChg>
        <pc:grpChg chg="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25" creationId="{C1ABFEA4-78DB-47B4-4F78-4B39D841B45E}"/>
          </ac:grpSpMkLst>
        </pc:grpChg>
        <pc:grpChg chg="add 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32" creationId="{F1CC4CA5-6758-5298-0D85-27E10AA66BFC}"/>
          </ac:grpSpMkLst>
        </pc:grpChg>
        <pc:grpChg chg="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33" creationId="{235AAA3E-DD6B-AE59-8B0C-B0368FBD9B49}"/>
          </ac:grpSpMkLst>
        </pc:grpChg>
        <pc:grpChg chg="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36" creationId="{C2C20E7D-48AD-E943-041F-4C344768CFF8}"/>
          </ac:grpSpMkLst>
        </pc:grpChg>
        <pc:grpChg chg="add 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43" creationId="{26A7310B-56BD-4FF2-7DCC-9A0E384A2A3C}"/>
          </ac:grpSpMkLst>
        </pc:grpChg>
        <pc:grpChg chg="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44" creationId="{E540DCB4-BCA8-C4D4-3764-B7858C94EB8C}"/>
          </ac:grpSpMkLst>
        </pc:grpChg>
        <pc:grpChg chg="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47" creationId="{43959DCC-9CA5-06E9-466F-EB2EC5BDB688}"/>
          </ac:grpSpMkLst>
        </pc:grpChg>
        <pc:grpChg chg="add 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54" creationId="{B118D362-325E-267C-4100-0369F2B39F6A}"/>
          </ac:grpSpMkLst>
        </pc:grpChg>
        <pc:grpChg chg="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55" creationId="{772D6502-D53B-4A50-791F-E2D329B663D5}"/>
          </ac:grpSpMkLst>
        </pc:grpChg>
        <pc:grpChg chg="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58" creationId="{AF4A856C-8755-B98B-A61B-57AEBD1BEE11}"/>
          </ac:grpSpMkLst>
        </pc:grpChg>
        <pc:grpChg chg="add 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63" creationId="{0891DD3E-DF51-D276-AF40-179D7EFC47DB}"/>
          </ac:grpSpMkLst>
        </pc:grpChg>
        <pc:grpChg chg="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64" creationId="{8E86ADD1-2474-702A-3961-C155B7D9213D}"/>
          </ac:grpSpMkLst>
        </pc:grpChg>
        <pc:grpChg chg="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68" creationId="{B3089850-B56F-B634-6CFA-4982B9CFDB98}"/>
          </ac:grpSpMkLst>
        </pc:grpChg>
        <pc:grpChg chg="add 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74" creationId="{81E89FB5-9490-3A99-EDD7-58376E46F271}"/>
          </ac:grpSpMkLst>
        </pc:grpChg>
        <pc:grpChg chg="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76" creationId="{13BE3654-9F01-7F61-D4A6-7D33F1669179}"/>
          </ac:grpSpMkLst>
        </pc:grpChg>
        <pc:grpChg chg="add 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82" creationId="{2BD2915E-46B6-6463-5ACC-83425EDAA488}"/>
          </ac:grpSpMkLst>
        </pc:grpChg>
        <pc:grpChg chg="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84" creationId="{7E59B049-8053-183E-F451-BBC249724D07}"/>
          </ac:grpSpMkLst>
        </pc:grpChg>
        <pc:grpChg chg="add 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93" creationId="{649990D4-466B-E13B-A716-E27CF1E80D33}"/>
          </ac:grpSpMkLst>
        </pc:grpChg>
        <pc:grpChg chg="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94" creationId="{6ECDAA28-FF56-1DE2-A200-6E075B649215}"/>
          </ac:grpSpMkLst>
        </pc:grpChg>
        <pc:grpChg chg="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96" creationId="{0103417C-42A3-8B4C-E539-21B7E0340B6D}"/>
          </ac:grpSpMkLst>
        </pc:grpChg>
        <pc:grpChg chg="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99" creationId="{23005DE5-9809-7397-0D66-8099FE5AE1FB}"/>
          </ac:grpSpMkLst>
        </pc:grpChg>
        <pc:grpChg chg="add 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105" creationId="{13B8117A-0B28-0A3F-410F-E114A817528F}"/>
          </ac:grpSpMkLst>
        </pc:grpChg>
        <pc:grpChg chg="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106" creationId="{5D7D04F2-80D3-A891-B1CF-E9103A45CB77}"/>
          </ac:grpSpMkLst>
        </pc:grpChg>
        <pc:grpChg chg="mod">
          <ac:chgData name="Ingrid Castellanos" userId="f1fdee6afae8d94f" providerId="LiveId" clId="{FAEB6EE2-1073-4268-A71C-463363AA9F17}" dt="2022-12-07T18:41:15.106" v="8"/>
          <ac:grpSpMkLst>
            <pc:docMk/>
            <pc:sldMk cId="303407813" sldId="3845"/>
            <ac:grpSpMk id="109" creationId="{FB091FE9-EAF3-118A-D8D5-7F800BA58085}"/>
          </ac:grpSpMkLst>
        </pc:grpChg>
        <pc:graphicFrameChg chg="add mod">
          <ac:chgData name="Ingrid Castellanos" userId="f1fdee6afae8d94f" providerId="LiveId" clId="{FAEB6EE2-1073-4268-A71C-463363AA9F17}" dt="2022-12-07T18:41:15.106" v="8"/>
          <ac:graphicFrameMkLst>
            <pc:docMk/>
            <pc:sldMk cId="303407813" sldId="3845"/>
            <ac:graphicFrameMk id="13" creationId="{3D443686-63FE-4B9C-DCF0-C3966023FA93}"/>
          </ac:graphicFrameMkLst>
        </pc:graphicFrameChg>
        <pc:picChg chg="mod">
          <ac:chgData name="Ingrid Castellanos" userId="f1fdee6afae8d94f" providerId="LiveId" clId="{FAEB6EE2-1073-4268-A71C-463363AA9F17}" dt="2022-12-07T18:41:15.106" v="8"/>
          <ac:picMkLst>
            <pc:docMk/>
            <pc:sldMk cId="303407813" sldId="3845"/>
            <ac:picMk id="15" creationId="{CF9CA470-67E5-BE14-B2BC-47261BBE95B7}"/>
          </ac:picMkLst>
        </pc:picChg>
        <pc:picChg chg="mod">
          <ac:chgData name="Ingrid Castellanos" userId="f1fdee6afae8d94f" providerId="LiveId" clId="{FAEB6EE2-1073-4268-A71C-463363AA9F17}" dt="2022-12-07T18:41:15.106" v="8"/>
          <ac:picMkLst>
            <pc:docMk/>
            <pc:sldMk cId="303407813" sldId="3845"/>
            <ac:picMk id="24" creationId="{B5B1A941-4207-DED2-2A8B-565DEA367A60}"/>
          </ac:picMkLst>
        </pc:picChg>
        <pc:picChg chg="mod">
          <ac:chgData name="Ingrid Castellanos" userId="f1fdee6afae8d94f" providerId="LiveId" clId="{FAEB6EE2-1073-4268-A71C-463363AA9F17}" dt="2022-12-07T18:41:15.106" v="8"/>
          <ac:picMkLst>
            <pc:docMk/>
            <pc:sldMk cId="303407813" sldId="3845"/>
            <ac:picMk id="35" creationId="{368F9B30-9AAB-BB1B-B4D8-F4F2AE20A8BB}"/>
          </ac:picMkLst>
        </pc:picChg>
        <pc:picChg chg="mod">
          <ac:chgData name="Ingrid Castellanos" userId="f1fdee6afae8d94f" providerId="LiveId" clId="{FAEB6EE2-1073-4268-A71C-463363AA9F17}" dt="2022-12-07T18:41:15.106" v="8"/>
          <ac:picMkLst>
            <pc:docMk/>
            <pc:sldMk cId="303407813" sldId="3845"/>
            <ac:picMk id="46" creationId="{51663616-06B3-47F4-8614-F4066CA3BCBE}"/>
          </ac:picMkLst>
        </pc:picChg>
        <pc:picChg chg="mod">
          <ac:chgData name="Ingrid Castellanos" userId="f1fdee6afae8d94f" providerId="LiveId" clId="{FAEB6EE2-1073-4268-A71C-463363AA9F17}" dt="2022-12-07T18:41:15.106" v="8"/>
          <ac:picMkLst>
            <pc:docMk/>
            <pc:sldMk cId="303407813" sldId="3845"/>
            <ac:picMk id="57" creationId="{3735FBD3-DF1E-94F7-CDE9-6FC9E70C274E}"/>
          </ac:picMkLst>
        </pc:picChg>
        <pc:picChg chg="mod">
          <ac:chgData name="Ingrid Castellanos" userId="f1fdee6afae8d94f" providerId="LiveId" clId="{FAEB6EE2-1073-4268-A71C-463363AA9F17}" dt="2022-12-07T18:41:15.106" v="8"/>
          <ac:picMkLst>
            <pc:docMk/>
            <pc:sldMk cId="303407813" sldId="3845"/>
            <ac:picMk id="67" creationId="{29EB0D07-4E8B-C10E-558F-E0AD179A12D0}"/>
          </ac:picMkLst>
        </pc:picChg>
        <pc:picChg chg="mod">
          <ac:chgData name="Ingrid Castellanos" userId="f1fdee6afae8d94f" providerId="LiveId" clId="{FAEB6EE2-1073-4268-A71C-463363AA9F17}" dt="2022-12-07T18:41:15.106" v="8"/>
          <ac:picMkLst>
            <pc:docMk/>
            <pc:sldMk cId="303407813" sldId="3845"/>
            <ac:picMk id="75" creationId="{4608392D-5D0D-DAFB-8173-80D9F2E3D3A1}"/>
          </ac:picMkLst>
        </pc:picChg>
        <pc:picChg chg="mod">
          <ac:chgData name="Ingrid Castellanos" userId="f1fdee6afae8d94f" providerId="LiveId" clId="{FAEB6EE2-1073-4268-A71C-463363AA9F17}" dt="2022-12-07T18:41:15.106" v="8"/>
          <ac:picMkLst>
            <pc:docMk/>
            <pc:sldMk cId="303407813" sldId="3845"/>
            <ac:picMk id="83" creationId="{59B84B55-FA81-A7CC-143F-50973DD76BD7}"/>
          </ac:picMkLst>
        </pc:picChg>
        <pc:picChg chg="mod">
          <ac:chgData name="Ingrid Castellanos" userId="f1fdee6afae8d94f" providerId="LiveId" clId="{FAEB6EE2-1073-4268-A71C-463363AA9F17}" dt="2022-12-07T18:41:15.106" v="8"/>
          <ac:picMkLst>
            <pc:docMk/>
            <pc:sldMk cId="303407813" sldId="3845"/>
            <ac:picMk id="98" creationId="{5888726C-4952-F9FB-D271-EC59B57236F1}"/>
          </ac:picMkLst>
        </pc:picChg>
        <pc:picChg chg="mod">
          <ac:chgData name="Ingrid Castellanos" userId="f1fdee6afae8d94f" providerId="LiveId" clId="{FAEB6EE2-1073-4268-A71C-463363AA9F17}" dt="2022-12-07T18:41:15.106" v="8"/>
          <ac:picMkLst>
            <pc:docMk/>
            <pc:sldMk cId="303407813" sldId="3845"/>
            <ac:picMk id="108" creationId="{D5F2005E-020B-C7BE-8B96-FC041E911BE8}"/>
          </ac:picMkLst>
        </pc:picChg>
        <pc:cxnChg chg="add mod">
          <ac:chgData name="Ingrid Castellanos" userId="f1fdee6afae8d94f" providerId="LiveId" clId="{FAEB6EE2-1073-4268-A71C-463363AA9F17}" dt="2022-12-07T18:41:15.106" v="8"/>
          <ac:cxnSpMkLst>
            <pc:docMk/>
            <pc:sldMk cId="303407813" sldId="3845"/>
            <ac:cxnSpMk id="118" creationId="{591B24E5-5581-0696-B72C-1161809355BF}"/>
          </ac:cxnSpMkLst>
        </pc:cxnChg>
        <pc:cxnChg chg="add mod">
          <ac:chgData name="Ingrid Castellanos" userId="f1fdee6afae8d94f" providerId="LiveId" clId="{FAEB6EE2-1073-4268-A71C-463363AA9F17}" dt="2022-12-07T18:41:15.106" v="8"/>
          <ac:cxnSpMkLst>
            <pc:docMk/>
            <pc:sldMk cId="303407813" sldId="3845"/>
            <ac:cxnSpMk id="119" creationId="{AD458429-8E37-2F87-10A7-FC76BCAADFE0}"/>
          </ac:cxnSpMkLst>
        </pc:cxnChg>
        <pc:cxnChg chg="add mod">
          <ac:chgData name="Ingrid Castellanos" userId="f1fdee6afae8d94f" providerId="LiveId" clId="{FAEB6EE2-1073-4268-A71C-463363AA9F17}" dt="2022-12-07T18:41:15.106" v="8"/>
          <ac:cxnSpMkLst>
            <pc:docMk/>
            <pc:sldMk cId="303407813" sldId="3845"/>
            <ac:cxnSpMk id="120" creationId="{DFB2174B-DC41-D83E-58A3-880EDA9A27E1}"/>
          </ac:cxnSpMkLst>
        </pc:cxnChg>
        <pc:cxnChg chg="add mod">
          <ac:chgData name="Ingrid Castellanos" userId="f1fdee6afae8d94f" providerId="LiveId" clId="{FAEB6EE2-1073-4268-A71C-463363AA9F17}" dt="2022-12-07T18:41:15.106" v="8"/>
          <ac:cxnSpMkLst>
            <pc:docMk/>
            <pc:sldMk cId="303407813" sldId="3845"/>
            <ac:cxnSpMk id="121" creationId="{98FBBC0E-861F-38AC-313A-DC797035C3BE}"/>
          </ac:cxnSpMkLst>
        </pc:cxnChg>
        <pc:cxnChg chg="add mod">
          <ac:chgData name="Ingrid Castellanos" userId="f1fdee6afae8d94f" providerId="LiveId" clId="{FAEB6EE2-1073-4268-A71C-463363AA9F17}" dt="2022-12-07T18:41:15.106" v="8"/>
          <ac:cxnSpMkLst>
            <pc:docMk/>
            <pc:sldMk cId="303407813" sldId="3845"/>
            <ac:cxnSpMk id="122" creationId="{CBC78E6B-DB0F-CA29-17D1-367CC137B8FB}"/>
          </ac:cxnSpMkLst>
        </pc:cxnChg>
        <pc:cxnChg chg="add mod">
          <ac:chgData name="Ingrid Castellanos" userId="f1fdee6afae8d94f" providerId="LiveId" clId="{FAEB6EE2-1073-4268-A71C-463363AA9F17}" dt="2022-12-07T18:41:15.106" v="8"/>
          <ac:cxnSpMkLst>
            <pc:docMk/>
            <pc:sldMk cId="303407813" sldId="3845"/>
            <ac:cxnSpMk id="123" creationId="{954004BD-35BD-8C90-79B0-F41BA36B2805}"/>
          </ac:cxnSpMkLst>
        </pc:cxnChg>
        <pc:cxnChg chg="add mod">
          <ac:chgData name="Ingrid Castellanos" userId="f1fdee6afae8d94f" providerId="LiveId" clId="{FAEB6EE2-1073-4268-A71C-463363AA9F17}" dt="2022-12-07T18:41:15.106" v="8"/>
          <ac:cxnSpMkLst>
            <pc:docMk/>
            <pc:sldMk cId="303407813" sldId="3845"/>
            <ac:cxnSpMk id="124" creationId="{D7448E33-DEC3-1194-E061-B9746C2719D8}"/>
          </ac:cxnSpMkLst>
        </pc:cxnChg>
        <pc:cxnChg chg="add mod">
          <ac:chgData name="Ingrid Castellanos" userId="f1fdee6afae8d94f" providerId="LiveId" clId="{FAEB6EE2-1073-4268-A71C-463363AA9F17}" dt="2022-12-07T18:41:15.106" v="8"/>
          <ac:cxnSpMkLst>
            <pc:docMk/>
            <pc:sldMk cId="303407813" sldId="3845"/>
            <ac:cxnSpMk id="125" creationId="{949A2727-420F-2384-643A-F56E66E6D37B}"/>
          </ac:cxnSpMkLst>
        </pc:cxnChg>
        <pc:cxnChg chg="add mod">
          <ac:chgData name="Ingrid Castellanos" userId="f1fdee6afae8d94f" providerId="LiveId" clId="{FAEB6EE2-1073-4268-A71C-463363AA9F17}" dt="2022-12-07T18:41:15.106" v="8"/>
          <ac:cxnSpMkLst>
            <pc:docMk/>
            <pc:sldMk cId="303407813" sldId="3845"/>
            <ac:cxnSpMk id="126" creationId="{6D764152-1FA5-9494-4559-9961F3AFFF90}"/>
          </ac:cxnSpMkLst>
        </pc:cxnChg>
        <pc:cxnChg chg="add mod">
          <ac:chgData name="Ingrid Castellanos" userId="f1fdee6afae8d94f" providerId="LiveId" clId="{FAEB6EE2-1073-4268-A71C-463363AA9F17}" dt="2022-12-07T18:41:15.106" v="8"/>
          <ac:cxnSpMkLst>
            <pc:docMk/>
            <pc:sldMk cId="303407813" sldId="3845"/>
            <ac:cxnSpMk id="127" creationId="{87D5A2FA-B349-7614-F652-84E41FAC1F28}"/>
          </ac:cxnSpMkLst>
        </pc:cxnChg>
        <pc:cxnChg chg="add mod">
          <ac:chgData name="Ingrid Castellanos" userId="f1fdee6afae8d94f" providerId="LiveId" clId="{FAEB6EE2-1073-4268-A71C-463363AA9F17}" dt="2022-12-07T18:41:15.106" v="8"/>
          <ac:cxnSpMkLst>
            <pc:docMk/>
            <pc:sldMk cId="303407813" sldId="3845"/>
            <ac:cxnSpMk id="128" creationId="{572947BF-D184-AD48-57E2-2AFC5E7A997F}"/>
          </ac:cxnSpMkLst>
        </pc:cxnChg>
      </pc:sldChg>
      <pc:sldChg chg="addSp modSp new">
        <pc:chgData name="Ingrid Castellanos" userId="f1fdee6afae8d94f" providerId="LiveId" clId="{FAEB6EE2-1073-4268-A71C-463363AA9F17}" dt="2022-12-07T18:41:31.706" v="10"/>
        <pc:sldMkLst>
          <pc:docMk/>
          <pc:sldMk cId="962510078" sldId="3846"/>
        </pc:sldMkLst>
        <pc:spChg chg="add 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2" creationId="{52DDA735-5DA6-1ED4-AA2A-08AB4475DDE7}"/>
          </ac:spMkLst>
        </pc:spChg>
        <pc:spChg chg="add 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3" creationId="{FA128A19-6D42-3918-ADA1-6F0BC40D6E3F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5" creationId="{BDB41566-CF4D-7C52-5268-7D86C7A7C8CE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6" creationId="{DEA53603-3F2D-4115-91E9-FF823ACB44E7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7" creationId="{24A8959A-BBFC-F5A4-B617-DE1567D14500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8" creationId="{AB67092F-1031-D545-2584-155F2C892047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9" creationId="{A5D08CD9-1CF2-F5C6-F6E9-3B4343CDB3CA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10" creationId="{ED1FBB65-8B00-3D03-D15E-EF6BE66340A8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11" creationId="{232B7060-3CBD-0A3D-AD5A-1405AA5A3013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12" creationId="{BF813D87-7F46-A895-39B3-5AFE8D947AE8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17" creationId="{C858E478-5774-6003-772F-4C1D03BBF995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18" creationId="{8243C633-82C7-FFC4-AC3B-DF2A37152D12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19" creationId="{67E640DD-5F9E-E1D7-F780-A5E8CBA4A018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20" creationId="{F56CDAFE-B316-8DD0-E00A-9C2725B198D2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21" creationId="{AA84F30D-0BD8-8E1F-A1FB-6322979BDB3F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22" creationId="{3FEC5834-27A3-6754-5742-07536E3C33A0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23" creationId="{FA90A26D-6613-D52D-F89D-C7031691C5D5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26" creationId="{9E6D0DF0-7DDF-813D-69CC-0D802C854CF2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29" creationId="{31823CEC-7B25-97F3-2D5A-85640C8DEF7F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30" creationId="{99D16D67-80D9-A02B-5AE8-6F5BF862C18B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31" creationId="{E341C2E4-16B4-6B91-389D-A9D535671229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32" creationId="{3CB5AB81-CEF4-E63C-4FD6-65BB56315DE4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33" creationId="{F5F12784-7F43-E90C-5451-703492BB3E86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34" creationId="{0F80858B-9589-6E9F-37A5-A6142E48D3D0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38" creationId="{A9CAEC2F-C476-6745-E576-333C6F75B2C9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39" creationId="{EB59F4CF-14F1-DE25-5589-44DAF153CE33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40" creationId="{874A13BA-1D50-4980-485C-938955206223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41" creationId="{5F34BDA6-3356-EC94-8A3A-7CC262360450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42" creationId="{C689B63C-CA2C-66B3-43A9-AF61624500A6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43" creationId="{5F1AD790-8E38-4D1C-A766-D887AC1CC208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44" creationId="{85D13028-7BBD-00C4-0AFC-25710FB8DD28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48" creationId="{D70D7873-CF24-CD96-51D7-4B9B77A5EF78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49" creationId="{D82F3C38-CA92-F81A-A480-6A5692A22974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50" creationId="{578F8553-D3DE-E4DD-B7FC-A83B96C83C26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51" creationId="{B8E6FAAC-3FBD-9D43-040D-9499C11EBB99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52" creationId="{AF5E2A71-4C36-C441-C974-B3C9867C6A8F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53" creationId="{E18C7F53-9BFB-E007-39A7-8F24D905A547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54" creationId="{7A13D0AB-5737-2D7C-60C7-0CAE70E785A0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58" creationId="{92E8C815-21CE-3B69-DB7E-DA480C02B3E8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59" creationId="{BA4E6399-DE0A-87CD-10EF-E0D06EEE0641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60" creationId="{6077C9C6-019D-8CFD-FE0A-9937680E59F3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61" creationId="{0C3ED058-EBD2-7983-6301-F522726323B1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62" creationId="{CBF52A5D-B0CF-668C-01C5-7C82E63C1EE4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63" creationId="{1271B4C4-842C-48AA-5ACE-A20F364DABEE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64" creationId="{3F54ADE1-3A68-9344-7861-4CD4C47F6687}"/>
          </ac:spMkLst>
        </pc:spChg>
        <pc:spChg chg="add 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65" creationId="{A033F356-B5EA-A2A9-E148-E2F19D167EC5}"/>
          </ac:spMkLst>
        </pc:spChg>
        <pc:spChg chg="add 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66" creationId="{5AC598AC-3E32-A8A5-4EC4-199D970D5BA1}"/>
          </ac:spMkLst>
        </pc:spChg>
        <pc:spChg chg="add 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67" creationId="{65362A05-2B01-FA3F-6817-53AF9CB16638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71" creationId="{03C9DBB0-ADBD-9F8A-2F4A-625770C38E85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72" creationId="{25BD379E-BC8D-DD97-CFA3-DB689B20134B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73" creationId="{23DD241F-0E3D-012F-1A8F-0B805BDC8C2F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74" creationId="{5286436A-4772-39B9-F3FC-70E0D6F9D000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75" creationId="{F17F101D-A5C0-D353-CCB4-A27D6DDEA714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76" creationId="{45C9CCF4-52A7-BAA3-1F3E-BC7487D1AE4F}"/>
          </ac:spMkLst>
        </pc:spChg>
        <pc:spChg chg="add 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77" creationId="{D88D2907-5F33-0E76-C789-A6B3BF5CC63D}"/>
          </ac:spMkLst>
        </pc:spChg>
        <pc:spChg chg="add 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78" creationId="{77929FF7-82B6-DB62-36F0-081905E16937}"/>
          </ac:spMkLst>
        </pc:spChg>
        <pc:spChg chg="add 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79" creationId="{087FC7F4-F38D-E57C-55D1-EA58145CB354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83" creationId="{FC9C8CB8-39AE-DA86-E8B3-243ABBBFFD0A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84" creationId="{177B7A57-40DD-C2E9-4DFF-4768AE68733C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85" creationId="{DBBF6CF8-ED7A-148A-053F-61B9376E0B68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86" creationId="{5D6A7E4A-1139-D361-1528-F2CA5A8A223D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87" creationId="{60A178F3-3A1B-E5CB-526A-96A33B0147B2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88" creationId="{9A97F74E-CC80-0C62-E730-CE12A0AB1DB4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91" creationId="{D4837D01-B6F6-D1BC-9027-AA35D95BDA14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94" creationId="{A096B5AA-9EEC-6207-FC95-E888A9F5E009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95" creationId="{9DF11D69-0FEA-1EB1-4A3B-13F699A631CA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96" creationId="{43414F31-E43E-46D2-83DE-D7BF7E56894D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97" creationId="{5F989702-1555-1A57-F2AC-E74001FB5A58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98" creationId="{765E65BA-83DC-5E04-5930-6BAE314B4E1A}"/>
          </ac:spMkLst>
        </pc:spChg>
        <pc:spChg chg="mod">
          <ac:chgData name="Ingrid Castellanos" userId="f1fdee6afae8d94f" providerId="LiveId" clId="{FAEB6EE2-1073-4268-A71C-463363AA9F17}" dt="2022-12-07T18:41:31.706" v="10"/>
          <ac:spMkLst>
            <pc:docMk/>
            <pc:sldMk cId="962510078" sldId="3846"/>
            <ac:spMk id="99" creationId="{20B94C19-0CB8-F87C-B5E4-CA9F899141BA}"/>
          </ac:spMkLst>
        </pc:spChg>
        <pc:grpChg chg="add mod">
          <ac:chgData name="Ingrid Castellanos" userId="f1fdee6afae8d94f" providerId="LiveId" clId="{FAEB6EE2-1073-4268-A71C-463363AA9F17}" dt="2022-12-07T18:41:31.706" v="10"/>
          <ac:grpSpMkLst>
            <pc:docMk/>
            <pc:sldMk cId="962510078" sldId="3846"/>
            <ac:grpSpMk id="4" creationId="{25174F88-ED62-3D64-543A-164466E0F07F}"/>
          </ac:grpSpMkLst>
        </pc:grpChg>
        <pc:grpChg chg="add mod">
          <ac:chgData name="Ingrid Castellanos" userId="f1fdee6afae8d94f" providerId="LiveId" clId="{FAEB6EE2-1073-4268-A71C-463363AA9F17}" dt="2022-12-07T18:41:31.706" v="10"/>
          <ac:grpSpMkLst>
            <pc:docMk/>
            <pc:sldMk cId="962510078" sldId="3846"/>
            <ac:grpSpMk id="14" creationId="{3FF05CF7-E4D4-EB58-F200-072CFE1686E2}"/>
          </ac:grpSpMkLst>
        </pc:grpChg>
        <pc:grpChg chg="mod">
          <ac:chgData name="Ingrid Castellanos" userId="f1fdee6afae8d94f" providerId="LiveId" clId="{FAEB6EE2-1073-4268-A71C-463363AA9F17}" dt="2022-12-07T18:41:31.706" v="10"/>
          <ac:grpSpMkLst>
            <pc:docMk/>
            <pc:sldMk cId="962510078" sldId="3846"/>
            <ac:grpSpMk id="16" creationId="{27568070-9621-F8A1-2094-861958F39100}"/>
          </ac:grpSpMkLst>
        </pc:grpChg>
        <pc:grpChg chg="add mod">
          <ac:chgData name="Ingrid Castellanos" userId="f1fdee6afae8d94f" providerId="LiveId" clId="{FAEB6EE2-1073-4268-A71C-463363AA9F17}" dt="2022-12-07T18:41:31.706" v="10"/>
          <ac:grpSpMkLst>
            <pc:docMk/>
            <pc:sldMk cId="962510078" sldId="3846"/>
            <ac:grpSpMk id="24" creationId="{DE128B8B-4AD1-D4F1-2D19-95420AFA568E}"/>
          </ac:grpSpMkLst>
        </pc:grpChg>
        <pc:grpChg chg="mod">
          <ac:chgData name="Ingrid Castellanos" userId="f1fdee6afae8d94f" providerId="LiveId" clId="{FAEB6EE2-1073-4268-A71C-463363AA9F17}" dt="2022-12-07T18:41:31.706" v="10"/>
          <ac:grpSpMkLst>
            <pc:docMk/>
            <pc:sldMk cId="962510078" sldId="3846"/>
            <ac:grpSpMk id="25" creationId="{1F350736-9638-F5AB-3B2B-8572DEEF2EB1}"/>
          </ac:grpSpMkLst>
        </pc:grpChg>
        <pc:grpChg chg="mod">
          <ac:chgData name="Ingrid Castellanos" userId="f1fdee6afae8d94f" providerId="LiveId" clId="{FAEB6EE2-1073-4268-A71C-463363AA9F17}" dt="2022-12-07T18:41:31.706" v="10"/>
          <ac:grpSpMkLst>
            <pc:docMk/>
            <pc:sldMk cId="962510078" sldId="3846"/>
            <ac:grpSpMk id="28" creationId="{126ED0D6-B3AE-F9F9-F170-9648AE04D584}"/>
          </ac:grpSpMkLst>
        </pc:grpChg>
        <pc:grpChg chg="add mod">
          <ac:chgData name="Ingrid Castellanos" userId="f1fdee6afae8d94f" providerId="LiveId" clId="{FAEB6EE2-1073-4268-A71C-463363AA9F17}" dt="2022-12-07T18:41:31.706" v="10"/>
          <ac:grpSpMkLst>
            <pc:docMk/>
            <pc:sldMk cId="962510078" sldId="3846"/>
            <ac:grpSpMk id="35" creationId="{B985CDDA-056A-39C2-0F8D-024FA5BFF4C2}"/>
          </ac:grpSpMkLst>
        </pc:grpChg>
        <pc:grpChg chg="mod">
          <ac:chgData name="Ingrid Castellanos" userId="f1fdee6afae8d94f" providerId="LiveId" clId="{FAEB6EE2-1073-4268-A71C-463363AA9F17}" dt="2022-12-07T18:41:31.706" v="10"/>
          <ac:grpSpMkLst>
            <pc:docMk/>
            <pc:sldMk cId="962510078" sldId="3846"/>
            <ac:grpSpMk id="37" creationId="{9735E529-A0BF-E71E-6856-EE6E58FDEC19}"/>
          </ac:grpSpMkLst>
        </pc:grpChg>
        <pc:grpChg chg="add mod">
          <ac:chgData name="Ingrid Castellanos" userId="f1fdee6afae8d94f" providerId="LiveId" clId="{FAEB6EE2-1073-4268-A71C-463363AA9F17}" dt="2022-12-07T18:41:31.706" v="10"/>
          <ac:grpSpMkLst>
            <pc:docMk/>
            <pc:sldMk cId="962510078" sldId="3846"/>
            <ac:grpSpMk id="45" creationId="{2277CFF2-FE97-C810-DFF4-4D9804E742B2}"/>
          </ac:grpSpMkLst>
        </pc:grpChg>
        <pc:grpChg chg="mod">
          <ac:chgData name="Ingrid Castellanos" userId="f1fdee6afae8d94f" providerId="LiveId" clId="{FAEB6EE2-1073-4268-A71C-463363AA9F17}" dt="2022-12-07T18:41:31.706" v="10"/>
          <ac:grpSpMkLst>
            <pc:docMk/>
            <pc:sldMk cId="962510078" sldId="3846"/>
            <ac:grpSpMk id="47" creationId="{CBD4635F-03FB-C885-C7BA-3B37AA37DD05}"/>
          </ac:grpSpMkLst>
        </pc:grpChg>
        <pc:grpChg chg="add mod">
          <ac:chgData name="Ingrid Castellanos" userId="f1fdee6afae8d94f" providerId="LiveId" clId="{FAEB6EE2-1073-4268-A71C-463363AA9F17}" dt="2022-12-07T18:41:31.706" v="10"/>
          <ac:grpSpMkLst>
            <pc:docMk/>
            <pc:sldMk cId="962510078" sldId="3846"/>
            <ac:grpSpMk id="55" creationId="{A56AFBFF-0408-F111-2941-46E1201126A1}"/>
          </ac:grpSpMkLst>
        </pc:grpChg>
        <pc:grpChg chg="mod">
          <ac:chgData name="Ingrid Castellanos" userId="f1fdee6afae8d94f" providerId="LiveId" clId="{FAEB6EE2-1073-4268-A71C-463363AA9F17}" dt="2022-12-07T18:41:31.706" v="10"/>
          <ac:grpSpMkLst>
            <pc:docMk/>
            <pc:sldMk cId="962510078" sldId="3846"/>
            <ac:grpSpMk id="57" creationId="{C9533931-6EF2-2880-EBAE-9B7444421D30}"/>
          </ac:grpSpMkLst>
        </pc:grpChg>
        <pc:grpChg chg="add mod">
          <ac:chgData name="Ingrid Castellanos" userId="f1fdee6afae8d94f" providerId="LiveId" clId="{FAEB6EE2-1073-4268-A71C-463363AA9F17}" dt="2022-12-07T18:41:31.706" v="10"/>
          <ac:grpSpMkLst>
            <pc:docMk/>
            <pc:sldMk cId="962510078" sldId="3846"/>
            <ac:grpSpMk id="68" creationId="{1D56045D-767F-C884-0247-EE40AEF3D3EB}"/>
          </ac:grpSpMkLst>
        </pc:grpChg>
        <pc:grpChg chg="mod">
          <ac:chgData name="Ingrid Castellanos" userId="f1fdee6afae8d94f" providerId="LiveId" clId="{FAEB6EE2-1073-4268-A71C-463363AA9F17}" dt="2022-12-07T18:41:31.706" v="10"/>
          <ac:grpSpMkLst>
            <pc:docMk/>
            <pc:sldMk cId="962510078" sldId="3846"/>
            <ac:grpSpMk id="70" creationId="{E0A49D0F-B3B7-6343-ECF9-BBE8753A3398}"/>
          </ac:grpSpMkLst>
        </pc:grpChg>
        <pc:grpChg chg="add mod">
          <ac:chgData name="Ingrid Castellanos" userId="f1fdee6afae8d94f" providerId="LiveId" clId="{FAEB6EE2-1073-4268-A71C-463363AA9F17}" dt="2022-12-07T18:41:31.706" v="10"/>
          <ac:grpSpMkLst>
            <pc:docMk/>
            <pc:sldMk cId="962510078" sldId="3846"/>
            <ac:grpSpMk id="80" creationId="{C9424A32-5385-9D53-35F4-056BF125D862}"/>
          </ac:grpSpMkLst>
        </pc:grpChg>
        <pc:grpChg chg="mod">
          <ac:chgData name="Ingrid Castellanos" userId="f1fdee6afae8d94f" providerId="LiveId" clId="{FAEB6EE2-1073-4268-A71C-463363AA9F17}" dt="2022-12-07T18:41:31.706" v="10"/>
          <ac:grpSpMkLst>
            <pc:docMk/>
            <pc:sldMk cId="962510078" sldId="3846"/>
            <ac:grpSpMk id="82" creationId="{C4B039F1-8867-708C-6860-15A4DC3A1D02}"/>
          </ac:grpSpMkLst>
        </pc:grpChg>
        <pc:grpChg chg="add mod">
          <ac:chgData name="Ingrid Castellanos" userId="f1fdee6afae8d94f" providerId="LiveId" clId="{FAEB6EE2-1073-4268-A71C-463363AA9F17}" dt="2022-12-07T18:41:31.706" v="10"/>
          <ac:grpSpMkLst>
            <pc:docMk/>
            <pc:sldMk cId="962510078" sldId="3846"/>
            <ac:grpSpMk id="89" creationId="{11E9883C-2EBB-2CDE-CB04-707211E365FE}"/>
          </ac:grpSpMkLst>
        </pc:grpChg>
        <pc:grpChg chg="mod">
          <ac:chgData name="Ingrid Castellanos" userId="f1fdee6afae8d94f" providerId="LiveId" clId="{FAEB6EE2-1073-4268-A71C-463363AA9F17}" dt="2022-12-07T18:41:31.706" v="10"/>
          <ac:grpSpMkLst>
            <pc:docMk/>
            <pc:sldMk cId="962510078" sldId="3846"/>
            <ac:grpSpMk id="90" creationId="{3FDA360F-0D84-85E8-2F0B-0275C84989C6}"/>
          </ac:grpSpMkLst>
        </pc:grpChg>
        <pc:grpChg chg="mod">
          <ac:chgData name="Ingrid Castellanos" userId="f1fdee6afae8d94f" providerId="LiveId" clId="{FAEB6EE2-1073-4268-A71C-463363AA9F17}" dt="2022-12-07T18:41:31.706" v="10"/>
          <ac:grpSpMkLst>
            <pc:docMk/>
            <pc:sldMk cId="962510078" sldId="3846"/>
            <ac:grpSpMk id="93" creationId="{F6A50A0C-274A-D4AF-A018-F0C1681D1231}"/>
          </ac:grpSpMkLst>
        </pc:grpChg>
        <pc:graphicFrameChg chg="add mod">
          <ac:chgData name="Ingrid Castellanos" userId="f1fdee6afae8d94f" providerId="LiveId" clId="{FAEB6EE2-1073-4268-A71C-463363AA9F17}" dt="2022-12-07T18:41:31.706" v="10"/>
          <ac:graphicFrameMkLst>
            <pc:docMk/>
            <pc:sldMk cId="962510078" sldId="3846"/>
            <ac:graphicFrameMk id="13" creationId="{111964C7-0CB7-9B6D-5B1B-7B77D5AA6973}"/>
          </ac:graphicFrameMkLst>
        </pc:graphicFrameChg>
        <pc:picChg chg="mod">
          <ac:chgData name="Ingrid Castellanos" userId="f1fdee6afae8d94f" providerId="LiveId" clId="{FAEB6EE2-1073-4268-A71C-463363AA9F17}" dt="2022-12-07T18:41:31.706" v="10"/>
          <ac:picMkLst>
            <pc:docMk/>
            <pc:sldMk cId="962510078" sldId="3846"/>
            <ac:picMk id="15" creationId="{FF921B40-CB72-6537-C3C3-B9A2AD142030}"/>
          </ac:picMkLst>
        </pc:picChg>
        <pc:picChg chg="mod">
          <ac:chgData name="Ingrid Castellanos" userId="f1fdee6afae8d94f" providerId="LiveId" clId="{FAEB6EE2-1073-4268-A71C-463363AA9F17}" dt="2022-12-07T18:41:31.706" v="10"/>
          <ac:picMkLst>
            <pc:docMk/>
            <pc:sldMk cId="962510078" sldId="3846"/>
            <ac:picMk id="27" creationId="{4EB2E4D2-D3B1-D314-D230-9B13B3CAE1A6}"/>
          </ac:picMkLst>
        </pc:picChg>
        <pc:picChg chg="mod">
          <ac:chgData name="Ingrid Castellanos" userId="f1fdee6afae8d94f" providerId="LiveId" clId="{FAEB6EE2-1073-4268-A71C-463363AA9F17}" dt="2022-12-07T18:41:31.706" v="10"/>
          <ac:picMkLst>
            <pc:docMk/>
            <pc:sldMk cId="962510078" sldId="3846"/>
            <ac:picMk id="36" creationId="{51B740F1-6C57-BA08-578A-CC081459A7E0}"/>
          </ac:picMkLst>
        </pc:picChg>
        <pc:picChg chg="mod">
          <ac:chgData name="Ingrid Castellanos" userId="f1fdee6afae8d94f" providerId="LiveId" clId="{FAEB6EE2-1073-4268-A71C-463363AA9F17}" dt="2022-12-07T18:41:31.706" v="10"/>
          <ac:picMkLst>
            <pc:docMk/>
            <pc:sldMk cId="962510078" sldId="3846"/>
            <ac:picMk id="46" creationId="{735F0D1F-3EE1-D030-F80D-714A7EA70DA8}"/>
          </ac:picMkLst>
        </pc:picChg>
        <pc:picChg chg="mod">
          <ac:chgData name="Ingrid Castellanos" userId="f1fdee6afae8d94f" providerId="LiveId" clId="{FAEB6EE2-1073-4268-A71C-463363AA9F17}" dt="2022-12-07T18:41:31.706" v="10"/>
          <ac:picMkLst>
            <pc:docMk/>
            <pc:sldMk cId="962510078" sldId="3846"/>
            <ac:picMk id="56" creationId="{FA2C0EE4-FE78-B73F-B79D-4C92149D8F5E}"/>
          </ac:picMkLst>
        </pc:picChg>
        <pc:picChg chg="mod">
          <ac:chgData name="Ingrid Castellanos" userId="f1fdee6afae8d94f" providerId="LiveId" clId="{FAEB6EE2-1073-4268-A71C-463363AA9F17}" dt="2022-12-07T18:41:31.706" v="10"/>
          <ac:picMkLst>
            <pc:docMk/>
            <pc:sldMk cId="962510078" sldId="3846"/>
            <ac:picMk id="69" creationId="{E4E5AA07-C09F-1EA3-CD4E-1B9D3107C4B3}"/>
          </ac:picMkLst>
        </pc:picChg>
        <pc:picChg chg="mod">
          <ac:chgData name="Ingrid Castellanos" userId="f1fdee6afae8d94f" providerId="LiveId" clId="{FAEB6EE2-1073-4268-A71C-463363AA9F17}" dt="2022-12-07T18:41:31.706" v="10"/>
          <ac:picMkLst>
            <pc:docMk/>
            <pc:sldMk cId="962510078" sldId="3846"/>
            <ac:picMk id="81" creationId="{C18C4157-A640-3AFE-0EF4-EADC1D20A2C3}"/>
          </ac:picMkLst>
        </pc:picChg>
        <pc:picChg chg="mod">
          <ac:chgData name="Ingrid Castellanos" userId="f1fdee6afae8d94f" providerId="LiveId" clId="{FAEB6EE2-1073-4268-A71C-463363AA9F17}" dt="2022-12-07T18:41:31.706" v="10"/>
          <ac:picMkLst>
            <pc:docMk/>
            <pc:sldMk cId="962510078" sldId="3846"/>
            <ac:picMk id="92" creationId="{D6B05CEB-3FDC-D7CA-1D82-8E42B88042CA}"/>
          </ac:picMkLst>
        </pc:picChg>
        <pc:cxnChg chg="add mod">
          <ac:chgData name="Ingrid Castellanos" userId="f1fdee6afae8d94f" providerId="LiveId" clId="{FAEB6EE2-1073-4268-A71C-463363AA9F17}" dt="2022-12-07T18:41:31.706" v="10"/>
          <ac:cxnSpMkLst>
            <pc:docMk/>
            <pc:sldMk cId="962510078" sldId="3846"/>
            <ac:cxnSpMk id="100" creationId="{55E9EC2E-AD2B-7F18-CD9D-39425B54394D}"/>
          </ac:cxnSpMkLst>
        </pc:cxnChg>
        <pc:cxnChg chg="add mod">
          <ac:chgData name="Ingrid Castellanos" userId="f1fdee6afae8d94f" providerId="LiveId" clId="{FAEB6EE2-1073-4268-A71C-463363AA9F17}" dt="2022-12-07T18:41:31.706" v="10"/>
          <ac:cxnSpMkLst>
            <pc:docMk/>
            <pc:sldMk cId="962510078" sldId="3846"/>
            <ac:cxnSpMk id="101" creationId="{DDFCAEAA-E6B8-1465-5AF3-17A7171FFDCB}"/>
          </ac:cxnSpMkLst>
        </pc:cxnChg>
        <pc:cxnChg chg="add mod">
          <ac:chgData name="Ingrid Castellanos" userId="f1fdee6afae8d94f" providerId="LiveId" clId="{FAEB6EE2-1073-4268-A71C-463363AA9F17}" dt="2022-12-07T18:41:31.706" v="10"/>
          <ac:cxnSpMkLst>
            <pc:docMk/>
            <pc:sldMk cId="962510078" sldId="3846"/>
            <ac:cxnSpMk id="102" creationId="{722A2D51-2252-D560-130E-809E1A0C1E44}"/>
          </ac:cxnSpMkLst>
        </pc:cxnChg>
        <pc:cxnChg chg="add mod">
          <ac:chgData name="Ingrid Castellanos" userId="f1fdee6afae8d94f" providerId="LiveId" clId="{FAEB6EE2-1073-4268-A71C-463363AA9F17}" dt="2022-12-07T18:41:31.706" v="10"/>
          <ac:cxnSpMkLst>
            <pc:docMk/>
            <pc:sldMk cId="962510078" sldId="3846"/>
            <ac:cxnSpMk id="103" creationId="{CDCC151E-3633-EDC7-025E-3507594CF59C}"/>
          </ac:cxnSpMkLst>
        </pc:cxnChg>
        <pc:cxnChg chg="add mod">
          <ac:chgData name="Ingrid Castellanos" userId="f1fdee6afae8d94f" providerId="LiveId" clId="{FAEB6EE2-1073-4268-A71C-463363AA9F17}" dt="2022-12-07T18:41:31.706" v="10"/>
          <ac:cxnSpMkLst>
            <pc:docMk/>
            <pc:sldMk cId="962510078" sldId="3846"/>
            <ac:cxnSpMk id="104" creationId="{4786A70F-A0B0-908B-1B43-18D44C59DC18}"/>
          </ac:cxnSpMkLst>
        </pc:cxnChg>
        <pc:cxnChg chg="add mod">
          <ac:chgData name="Ingrid Castellanos" userId="f1fdee6afae8d94f" providerId="LiveId" clId="{FAEB6EE2-1073-4268-A71C-463363AA9F17}" dt="2022-12-07T18:41:31.706" v="10"/>
          <ac:cxnSpMkLst>
            <pc:docMk/>
            <pc:sldMk cId="962510078" sldId="3846"/>
            <ac:cxnSpMk id="105" creationId="{058CF03E-1CFD-7C27-C63A-6B9D6D3A5792}"/>
          </ac:cxnSpMkLst>
        </pc:cxnChg>
        <pc:cxnChg chg="add mod">
          <ac:chgData name="Ingrid Castellanos" userId="f1fdee6afae8d94f" providerId="LiveId" clId="{FAEB6EE2-1073-4268-A71C-463363AA9F17}" dt="2022-12-07T18:41:31.706" v="10"/>
          <ac:cxnSpMkLst>
            <pc:docMk/>
            <pc:sldMk cId="962510078" sldId="3846"/>
            <ac:cxnSpMk id="106" creationId="{5C892B64-C1E8-1C55-ED16-4A6C7F67A034}"/>
          </ac:cxnSpMkLst>
        </pc:cxnChg>
        <pc:cxnChg chg="add mod">
          <ac:chgData name="Ingrid Castellanos" userId="f1fdee6afae8d94f" providerId="LiveId" clId="{FAEB6EE2-1073-4268-A71C-463363AA9F17}" dt="2022-12-07T18:41:31.706" v="10"/>
          <ac:cxnSpMkLst>
            <pc:docMk/>
            <pc:sldMk cId="962510078" sldId="3846"/>
            <ac:cxnSpMk id="107" creationId="{33AEC75D-06B3-E127-4CDF-38DFE2FD95BF}"/>
          </ac:cxnSpMkLst>
        </pc:cxnChg>
        <pc:cxnChg chg="add mod">
          <ac:chgData name="Ingrid Castellanos" userId="f1fdee6afae8d94f" providerId="LiveId" clId="{FAEB6EE2-1073-4268-A71C-463363AA9F17}" dt="2022-12-07T18:41:31.706" v="10"/>
          <ac:cxnSpMkLst>
            <pc:docMk/>
            <pc:sldMk cId="962510078" sldId="3846"/>
            <ac:cxnSpMk id="108" creationId="{17B15C4C-6F35-3586-B6AB-0F32AC6B92C5}"/>
          </ac:cxnSpMkLst>
        </pc:cxnChg>
        <pc:cxnChg chg="add mod">
          <ac:chgData name="Ingrid Castellanos" userId="f1fdee6afae8d94f" providerId="LiveId" clId="{FAEB6EE2-1073-4268-A71C-463363AA9F17}" dt="2022-12-07T18:41:31.706" v="10"/>
          <ac:cxnSpMkLst>
            <pc:docMk/>
            <pc:sldMk cId="962510078" sldId="3846"/>
            <ac:cxnSpMk id="109" creationId="{4A522931-323B-A0D5-49E4-B746BC829C69}"/>
          </ac:cxnSpMkLst>
        </pc:cxnChg>
        <pc:cxnChg chg="add mod">
          <ac:chgData name="Ingrid Castellanos" userId="f1fdee6afae8d94f" providerId="LiveId" clId="{FAEB6EE2-1073-4268-A71C-463363AA9F17}" dt="2022-12-07T18:41:31.706" v="10"/>
          <ac:cxnSpMkLst>
            <pc:docMk/>
            <pc:sldMk cId="962510078" sldId="3846"/>
            <ac:cxnSpMk id="110" creationId="{E8139B2A-AA6C-4D6B-5775-F451AC38ACD9}"/>
          </ac:cxnSpMkLst>
        </pc:cxnChg>
      </pc:sldChg>
      <pc:sldChg chg="addSp modSp new">
        <pc:chgData name="Ingrid Castellanos" userId="f1fdee6afae8d94f" providerId="LiveId" clId="{FAEB6EE2-1073-4268-A71C-463363AA9F17}" dt="2022-12-07T18:41:48.255" v="12"/>
        <pc:sldMkLst>
          <pc:docMk/>
          <pc:sldMk cId="3140336156" sldId="3847"/>
        </pc:sldMkLst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3" creationId="{D1FEEB2B-50B1-9052-C275-0CF7862DB0C3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4" creationId="{31DA2E54-DB47-F51B-A330-A1AD2F3218EC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5" creationId="{C8E8EA80-C69D-8B4E-2410-229EEAFB9545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6" creationId="{7D50149D-ED2C-42D7-97C7-97F40A39B9F2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7" creationId="{EB97850C-D251-6110-A52B-CC97AFD9C0D0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8" creationId="{F6A2B292-7958-4569-F8C2-48FA2CE2A575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9" creationId="{6A43608D-218B-6080-7C56-714916FF3158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10" creationId="{6587A826-391A-A5D3-4CAE-ECEDA3705C03}"/>
          </ac:spMkLst>
        </pc:spChg>
        <pc:spChg chg="add 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11" creationId="{C5D4C2DA-DAE8-B43E-4489-06624AD1D51F}"/>
          </ac:spMkLst>
        </pc:spChg>
        <pc:spChg chg="add 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12" creationId="{46B893A5-CACF-2E9C-CC9F-B59AF2F3901C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16" creationId="{99C04E5A-F3D2-10C9-85C9-D48F6F7F1241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17" creationId="{344A1C21-F755-C77C-CC94-D3FECC41EA55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18" creationId="{168D469F-C971-4ED7-EC0A-0984CFA56E34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19" creationId="{85FAD555-4D0A-4464-93B2-5D58033E023C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20" creationId="{D7B847BC-358A-C69D-1EA0-249D501EB779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21" creationId="{C44BD708-1A33-F32E-32D1-A72A0B176983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22" creationId="{7C105C08-1380-049E-5D21-E5229BF7E20B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26" creationId="{007AB52A-1CA7-225A-09A5-471B3FDCDD76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27" creationId="{D1BE918C-2F02-317E-0770-C1C457F3E8DD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28" creationId="{44239898-9881-42BE-5CF9-ACF389CC1FAA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29" creationId="{3290E58E-5178-F25D-DD36-C2FC97D30334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30" creationId="{A335744A-8BA2-5E74-4CCD-44042DCECFC0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31" creationId="{AF89D7AB-FFB9-1B6A-0E31-682E745D7216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32" creationId="{D42A063F-8ACC-3868-60FC-E38726C31FD9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36" creationId="{2B5DCBA2-A99B-B313-7E65-CA4806A73F42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37" creationId="{F424E927-D41A-EF7D-2D9D-646D69D71C30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38" creationId="{5FDB0676-F511-A40C-4E63-535095C89719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39" creationId="{6403118B-5071-1864-80C5-0FB94649F4B8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40" creationId="{10921E14-15F4-C91F-BC5F-93001042FD70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41" creationId="{74FF99ED-0839-A81B-B0A1-BA35371095F9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44" creationId="{B8EC244D-B043-4D33-D8CD-75929BA0480B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45" creationId="{2D06C671-3637-6AA8-B93A-0EDABE723C8D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46" creationId="{D27FFB16-D050-A153-49EE-B30BB8B97251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47" creationId="{91F01074-97C5-C97E-D540-810753BE7761}"/>
          </ac:spMkLst>
        </pc:spChg>
        <pc:spChg chg="add 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50" creationId="{C52E967F-8375-F227-8CF4-38EE77AD9BFC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54" creationId="{906A06AD-AE13-A9C8-EA30-DB225A6002F7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55" creationId="{AF40149C-B864-8709-CD69-C4EA10318AB2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56" creationId="{7A699E43-3057-22C1-7BDE-66DD03FBBC81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57" creationId="{7A294F80-1E5B-8EF1-7ACA-7CCD7DBD79BA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58" creationId="{248A4EC9-A90A-5888-C0B8-6449EC93E4AD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62" creationId="{003986D8-C79C-DDE1-4679-167C0163FDAF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63" creationId="{7A8002EF-E5F8-DA07-9E36-6A000282B86C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64" creationId="{31139A4E-BC14-5C9C-8849-3EACBDFFAA00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65" creationId="{95966DAB-532F-6926-73C3-7AC7F764084F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66" creationId="{C7AA8357-D2F1-BCB5-FA6A-ECD171EA0957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67" creationId="{A2952676-F21C-661B-35D1-06DE44BFA165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71" creationId="{4B6169E9-1909-5A85-ADE4-BC3B39AD08C8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72" creationId="{5AA53039-5C39-1162-136D-4285A3ABB369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73" creationId="{CEEFF1DC-5815-728F-8A29-72D03FCD2189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74" creationId="{BF9A9583-F135-2ACB-BEFC-39150DC67EA4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75" creationId="{9D4B94BA-7A40-91C9-9BDD-87028CF1E9B1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76" creationId="{9B3A74E9-C7C0-3F89-85DA-D5D9DB232B01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80" creationId="{03E11C6A-FC91-5DFD-F5C2-D3E2ABF8FFF6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81" creationId="{29BB5C67-D413-867B-E210-58A88CF853DB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82" creationId="{FEBC984E-52F1-4D32-DE62-FF83A5775955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83" creationId="{919ECB12-B3D8-C823-B68A-73C8B0EA6094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84" creationId="{30C9EDA6-3613-49F1-7982-101112C9E90D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85" creationId="{8E834859-A6AC-9BED-C7E6-E612540E46B1}"/>
          </ac:spMkLst>
        </pc:spChg>
        <pc:spChg chg="add 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87" creationId="{D176074E-6042-0BC6-8E15-F7F8BA810EFD}"/>
          </ac:spMkLst>
        </pc:spChg>
        <pc:spChg chg="add 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89" creationId="{77C991F2-3DBF-0DA1-7997-484A5CD65E25}"/>
          </ac:spMkLst>
        </pc:spChg>
        <pc:spChg chg="add 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90" creationId="{4B420C70-BB68-4FF3-7F89-1B91D7CE5644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94" creationId="{87E49182-2ED9-F3F9-2FE8-231267773CFE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95" creationId="{C41D76FA-AF32-EDE3-BE57-0346148A897A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96" creationId="{E4EA9BF7-4C8D-1535-ADA0-63287CBA6BFD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97" creationId="{6A2BAF41-6ED6-0443-D0DC-3BBD6C27CA42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98" creationId="{34517437-B8FE-ABC9-E150-E4CCC9BA60EF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99" creationId="{C66AC890-6C85-61FA-3276-44A214ABDCF6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103" creationId="{8F0EE796-C5D9-6F89-7201-7A3016B744E9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104" creationId="{F39C48C4-D506-6902-E69A-07834E9C89DA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105" creationId="{91385852-C3CE-020C-A260-C12246D6F454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106" creationId="{548CB57A-B1AF-AED7-4F4B-32604C876D91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107" creationId="{667588A2-5F37-C6A0-6E18-63DCBA01972D}"/>
          </ac:spMkLst>
        </pc:spChg>
        <pc:spChg chg="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108" creationId="{3B256D3B-CC83-14DE-7701-B6B4A3905691}"/>
          </ac:spMkLst>
        </pc:spChg>
        <pc:spChg chg="add 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112" creationId="{8654FC5E-41F6-BB39-DFD4-978FCFB8D09E}"/>
          </ac:spMkLst>
        </pc:spChg>
        <pc:spChg chg="add 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113" creationId="{1E08328B-24E3-0D44-B4BB-69C15BE7EB54}"/>
          </ac:spMkLst>
        </pc:spChg>
        <pc:spChg chg="add mod">
          <ac:chgData name="Ingrid Castellanos" userId="f1fdee6afae8d94f" providerId="LiveId" clId="{FAEB6EE2-1073-4268-A71C-463363AA9F17}" dt="2022-12-07T18:41:48.255" v="12"/>
          <ac:spMkLst>
            <pc:docMk/>
            <pc:sldMk cId="3140336156" sldId="3847"/>
            <ac:spMk id="115" creationId="{471D1069-3EA7-2BFE-F034-AF59884B2E17}"/>
          </ac:spMkLst>
        </pc:spChg>
        <pc:grpChg chg="add mod">
          <ac:chgData name="Ingrid Castellanos" userId="f1fdee6afae8d94f" providerId="LiveId" clId="{FAEB6EE2-1073-4268-A71C-463363AA9F17}" dt="2022-12-07T18:41:48.255" v="12"/>
          <ac:grpSpMkLst>
            <pc:docMk/>
            <pc:sldMk cId="3140336156" sldId="3847"/>
            <ac:grpSpMk id="2" creationId="{71A3DD9C-FE88-72AF-169C-4DC4935B9EAC}"/>
          </ac:grpSpMkLst>
        </pc:grpChg>
        <pc:grpChg chg="add mod">
          <ac:chgData name="Ingrid Castellanos" userId="f1fdee6afae8d94f" providerId="LiveId" clId="{FAEB6EE2-1073-4268-A71C-463363AA9F17}" dt="2022-12-07T18:41:48.255" v="12"/>
          <ac:grpSpMkLst>
            <pc:docMk/>
            <pc:sldMk cId="3140336156" sldId="3847"/>
            <ac:grpSpMk id="13" creationId="{722B246B-789E-15ED-2798-C1C01DFA12A9}"/>
          </ac:grpSpMkLst>
        </pc:grpChg>
        <pc:grpChg chg="mod">
          <ac:chgData name="Ingrid Castellanos" userId="f1fdee6afae8d94f" providerId="LiveId" clId="{FAEB6EE2-1073-4268-A71C-463363AA9F17}" dt="2022-12-07T18:41:48.255" v="12"/>
          <ac:grpSpMkLst>
            <pc:docMk/>
            <pc:sldMk cId="3140336156" sldId="3847"/>
            <ac:grpSpMk id="15" creationId="{8DBB914D-0B16-127E-F0B3-BE668EF078FB}"/>
          </ac:grpSpMkLst>
        </pc:grpChg>
        <pc:grpChg chg="add mod">
          <ac:chgData name="Ingrid Castellanos" userId="f1fdee6afae8d94f" providerId="LiveId" clId="{FAEB6EE2-1073-4268-A71C-463363AA9F17}" dt="2022-12-07T18:41:48.255" v="12"/>
          <ac:grpSpMkLst>
            <pc:docMk/>
            <pc:sldMk cId="3140336156" sldId="3847"/>
            <ac:grpSpMk id="23" creationId="{111A2414-C911-2FE6-E30F-272AAD9BAB38}"/>
          </ac:grpSpMkLst>
        </pc:grpChg>
        <pc:grpChg chg="mod">
          <ac:chgData name="Ingrid Castellanos" userId="f1fdee6afae8d94f" providerId="LiveId" clId="{FAEB6EE2-1073-4268-A71C-463363AA9F17}" dt="2022-12-07T18:41:48.255" v="12"/>
          <ac:grpSpMkLst>
            <pc:docMk/>
            <pc:sldMk cId="3140336156" sldId="3847"/>
            <ac:grpSpMk id="25" creationId="{06B0F65C-7605-CFA6-5E29-3AF356BA798B}"/>
          </ac:grpSpMkLst>
        </pc:grpChg>
        <pc:grpChg chg="add mod">
          <ac:chgData name="Ingrid Castellanos" userId="f1fdee6afae8d94f" providerId="LiveId" clId="{FAEB6EE2-1073-4268-A71C-463363AA9F17}" dt="2022-12-07T18:41:48.255" v="12"/>
          <ac:grpSpMkLst>
            <pc:docMk/>
            <pc:sldMk cId="3140336156" sldId="3847"/>
            <ac:grpSpMk id="33" creationId="{C9D5DF3C-7534-157E-370F-02B9D8181C4F}"/>
          </ac:grpSpMkLst>
        </pc:grpChg>
        <pc:grpChg chg="mod">
          <ac:chgData name="Ingrid Castellanos" userId="f1fdee6afae8d94f" providerId="LiveId" clId="{FAEB6EE2-1073-4268-A71C-463363AA9F17}" dt="2022-12-07T18:41:48.255" v="12"/>
          <ac:grpSpMkLst>
            <pc:docMk/>
            <pc:sldMk cId="3140336156" sldId="3847"/>
            <ac:grpSpMk id="35" creationId="{A99C9685-44B6-C48E-5FF3-E6862D905191}"/>
          </ac:grpSpMkLst>
        </pc:grpChg>
        <pc:grpChg chg="add mod">
          <ac:chgData name="Ingrid Castellanos" userId="f1fdee6afae8d94f" providerId="LiveId" clId="{FAEB6EE2-1073-4268-A71C-463363AA9F17}" dt="2022-12-07T18:41:48.255" v="12"/>
          <ac:grpSpMkLst>
            <pc:docMk/>
            <pc:sldMk cId="3140336156" sldId="3847"/>
            <ac:grpSpMk id="43" creationId="{167832D5-4C6A-A297-46E6-328BC935DA5C}"/>
          </ac:grpSpMkLst>
        </pc:grpChg>
        <pc:grpChg chg="add mod">
          <ac:chgData name="Ingrid Castellanos" userId="f1fdee6afae8d94f" providerId="LiveId" clId="{FAEB6EE2-1073-4268-A71C-463363AA9F17}" dt="2022-12-07T18:41:48.255" v="12"/>
          <ac:grpSpMkLst>
            <pc:docMk/>
            <pc:sldMk cId="3140336156" sldId="3847"/>
            <ac:grpSpMk id="51" creationId="{5F54F95A-387B-AAC0-38FE-F5B2E590B8FF}"/>
          </ac:grpSpMkLst>
        </pc:grpChg>
        <pc:grpChg chg="mod">
          <ac:chgData name="Ingrid Castellanos" userId="f1fdee6afae8d94f" providerId="LiveId" clId="{FAEB6EE2-1073-4268-A71C-463363AA9F17}" dt="2022-12-07T18:41:48.255" v="12"/>
          <ac:grpSpMkLst>
            <pc:docMk/>
            <pc:sldMk cId="3140336156" sldId="3847"/>
            <ac:grpSpMk id="53" creationId="{489CDBC9-D4A2-3CA5-B733-6D1A8C4ED888}"/>
          </ac:grpSpMkLst>
        </pc:grpChg>
        <pc:grpChg chg="add mod">
          <ac:chgData name="Ingrid Castellanos" userId="f1fdee6afae8d94f" providerId="LiveId" clId="{FAEB6EE2-1073-4268-A71C-463363AA9F17}" dt="2022-12-07T18:41:48.255" v="12"/>
          <ac:grpSpMkLst>
            <pc:docMk/>
            <pc:sldMk cId="3140336156" sldId="3847"/>
            <ac:grpSpMk id="59" creationId="{A9C80EDE-6FB9-2AF3-581A-1830BBE153F6}"/>
          </ac:grpSpMkLst>
        </pc:grpChg>
        <pc:grpChg chg="mod">
          <ac:chgData name="Ingrid Castellanos" userId="f1fdee6afae8d94f" providerId="LiveId" clId="{FAEB6EE2-1073-4268-A71C-463363AA9F17}" dt="2022-12-07T18:41:48.255" v="12"/>
          <ac:grpSpMkLst>
            <pc:docMk/>
            <pc:sldMk cId="3140336156" sldId="3847"/>
            <ac:grpSpMk id="61" creationId="{3C23A2EE-9C26-3D20-71CC-B3BB280AF3C6}"/>
          </ac:grpSpMkLst>
        </pc:grpChg>
        <pc:grpChg chg="add mod">
          <ac:chgData name="Ingrid Castellanos" userId="f1fdee6afae8d94f" providerId="LiveId" clId="{FAEB6EE2-1073-4268-A71C-463363AA9F17}" dt="2022-12-07T18:41:48.255" v="12"/>
          <ac:grpSpMkLst>
            <pc:docMk/>
            <pc:sldMk cId="3140336156" sldId="3847"/>
            <ac:grpSpMk id="68" creationId="{7FB5098D-5614-A5FD-278D-B932C2EE9C77}"/>
          </ac:grpSpMkLst>
        </pc:grpChg>
        <pc:grpChg chg="mod">
          <ac:chgData name="Ingrid Castellanos" userId="f1fdee6afae8d94f" providerId="LiveId" clId="{FAEB6EE2-1073-4268-A71C-463363AA9F17}" dt="2022-12-07T18:41:48.255" v="12"/>
          <ac:grpSpMkLst>
            <pc:docMk/>
            <pc:sldMk cId="3140336156" sldId="3847"/>
            <ac:grpSpMk id="70" creationId="{1EE59046-87BC-0C12-38F2-9DBDCD6BFA62}"/>
          </ac:grpSpMkLst>
        </pc:grpChg>
        <pc:grpChg chg="add mod">
          <ac:chgData name="Ingrid Castellanos" userId="f1fdee6afae8d94f" providerId="LiveId" clId="{FAEB6EE2-1073-4268-A71C-463363AA9F17}" dt="2022-12-07T18:41:48.255" v="12"/>
          <ac:grpSpMkLst>
            <pc:docMk/>
            <pc:sldMk cId="3140336156" sldId="3847"/>
            <ac:grpSpMk id="77" creationId="{5E56FE17-BCF3-296B-0524-9A364B893666}"/>
          </ac:grpSpMkLst>
        </pc:grpChg>
        <pc:grpChg chg="mod">
          <ac:chgData name="Ingrid Castellanos" userId="f1fdee6afae8d94f" providerId="LiveId" clId="{FAEB6EE2-1073-4268-A71C-463363AA9F17}" dt="2022-12-07T18:41:48.255" v="12"/>
          <ac:grpSpMkLst>
            <pc:docMk/>
            <pc:sldMk cId="3140336156" sldId="3847"/>
            <ac:grpSpMk id="79" creationId="{BB5E2F52-9B72-5280-340E-88B2A5BAF4C3}"/>
          </ac:grpSpMkLst>
        </pc:grpChg>
        <pc:grpChg chg="add mod">
          <ac:chgData name="Ingrid Castellanos" userId="f1fdee6afae8d94f" providerId="LiveId" clId="{FAEB6EE2-1073-4268-A71C-463363AA9F17}" dt="2022-12-07T18:41:48.255" v="12"/>
          <ac:grpSpMkLst>
            <pc:docMk/>
            <pc:sldMk cId="3140336156" sldId="3847"/>
            <ac:grpSpMk id="91" creationId="{9A056238-E4BC-033B-0EA5-E029C27988D4}"/>
          </ac:grpSpMkLst>
        </pc:grpChg>
        <pc:grpChg chg="mod">
          <ac:chgData name="Ingrid Castellanos" userId="f1fdee6afae8d94f" providerId="LiveId" clId="{FAEB6EE2-1073-4268-A71C-463363AA9F17}" dt="2022-12-07T18:41:48.255" v="12"/>
          <ac:grpSpMkLst>
            <pc:docMk/>
            <pc:sldMk cId="3140336156" sldId="3847"/>
            <ac:grpSpMk id="93" creationId="{5AE44AAA-632D-BF10-E6EF-D5CE7BEF7B68}"/>
          </ac:grpSpMkLst>
        </pc:grpChg>
        <pc:grpChg chg="add mod">
          <ac:chgData name="Ingrid Castellanos" userId="f1fdee6afae8d94f" providerId="LiveId" clId="{FAEB6EE2-1073-4268-A71C-463363AA9F17}" dt="2022-12-07T18:41:48.255" v="12"/>
          <ac:grpSpMkLst>
            <pc:docMk/>
            <pc:sldMk cId="3140336156" sldId="3847"/>
            <ac:grpSpMk id="100" creationId="{6C10D231-1234-E390-6E23-6183825699F9}"/>
          </ac:grpSpMkLst>
        </pc:grpChg>
        <pc:grpChg chg="mod">
          <ac:chgData name="Ingrid Castellanos" userId="f1fdee6afae8d94f" providerId="LiveId" clId="{FAEB6EE2-1073-4268-A71C-463363AA9F17}" dt="2022-12-07T18:41:48.255" v="12"/>
          <ac:grpSpMkLst>
            <pc:docMk/>
            <pc:sldMk cId="3140336156" sldId="3847"/>
            <ac:grpSpMk id="102" creationId="{EF5E79F8-E613-B587-B5D1-ACCA0E14B12E}"/>
          </ac:grpSpMkLst>
        </pc:grpChg>
        <pc:picChg chg="mod">
          <ac:chgData name="Ingrid Castellanos" userId="f1fdee6afae8d94f" providerId="LiveId" clId="{FAEB6EE2-1073-4268-A71C-463363AA9F17}" dt="2022-12-07T18:41:48.255" v="12"/>
          <ac:picMkLst>
            <pc:docMk/>
            <pc:sldMk cId="3140336156" sldId="3847"/>
            <ac:picMk id="14" creationId="{0AB97B1B-9563-8BD1-D0A3-9E9C926B024E}"/>
          </ac:picMkLst>
        </pc:picChg>
        <pc:picChg chg="mod">
          <ac:chgData name="Ingrid Castellanos" userId="f1fdee6afae8d94f" providerId="LiveId" clId="{FAEB6EE2-1073-4268-A71C-463363AA9F17}" dt="2022-12-07T18:41:48.255" v="12"/>
          <ac:picMkLst>
            <pc:docMk/>
            <pc:sldMk cId="3140336156" sldId="3847"/>
            <ac:picMk id="24" creationId="{3E70EE75-1E67-08B9-4651-04A8DE1453B1}"/>
          </ac:picMkLst>
        </pc:picChg>
        <pc:picChg chg="mod">
          <ac:chgData name="Ingrid Castellanos" userId="f1fdee6afae8d94f" providerId="LiveId" clId="{FAEB6EE2-1073-4268-A71C-463363AA9F17}" dt="2022-12-07T18:41:48.255" v="12"/>
          <ac:picMkLst>
            <pc:docMk/>
            <pc:sldMk cId="3140336156" sldId="3847"/>
            <ac:picMk id="34" creationId="{4F948DB6-1E54-45EF-C937-F7F20F4704ED}"/>
          </ac:picMkLst>
        </pc:picChg>
        <pc:picChg chg="mod">
          <ac:chgData name="Ingrid Castellanos" userId="f1fdee6afae8d94f" providerId="LiveId" clId="{FAEB6EE2-1073-4268-A71C-463363AA9F17}" dt="2022-12-07T18:41:48.255" v="12"/>
          <ac:picMkLst>
            <pc:docMk/>
            <pc:sldMk cId="3140336156" sldId="3847"/>
            <ac:picMk id="52" creationId="{BD6C093B-1C75-6FF8-DE12-37C045FECD7B}"/>
          </ac:picMkLst>
        </pc:picChg>
        <pc:picChg chg="mod">
          <ac:chgData name="Ingrid Castellanos" userId="f1fdee6afae8d94f" providerId="LiveId" clId="{FAEB6EE2-1073-4268-A71C-463363AA9F17}" dt="2022-12-07T18:41:48.255" v="12"/>
          <ac:picMkLst>
            <pc:docMk/>
            <pc:sldMk cId="3140336156" sldId="3847"/>
            <ac:picMk id="60" creationId="{A42FD4DA-232B-EEAA-1467-35E3B9E4EFA2}"/>
          </ac:picMkLst>
        </pc:picChg>
        <pc:picChg chg="mod">
          <ac:chgData name="Ingrid Castellanos" userId="f1fdee6afae8d94f" providerId="LiveId" clId="{FAEB6EE2-1073-4268-A71C-463363AA9F17}" dt="2022-12-07T18:41:48.255" v="12"/>
          <ac:picMkLst>
            <pc:docMk/>
            <pc:sldMk cId="3140336156" sldId="3847"/>
            <ac:picMk id="69" creationId="{C34B7719-5D6B-B95B-9665-CE85E467E884}"/>
          </ac:picMkLst>
        </pc:picChg>
        <pc:picChg chg="mod">
          <ac:chgData name="Ingrid Castellanos" userId="f1fdee6afae8d94f" providerId="LiveId" clId="{FAEB6EE2-1073-4268-A71C-463363AA9F17}" dt="2022-12-07T18:41:48.255" v="12"/>
          <ac:picMkLst>
            <pc:docMk/>
            <pc:sldMk cId="3140336156" sldId="3847"/>
            <ac:picMk id="78" creationId="{CAFD2B50-4850-40AE-AFEB-6BA68ED0761A}"/>
          </ac:picMkLst>
        </pc:picChg>
        <pc:picChg chg="mod">
          <ac:chgData name="Ingrid Castellanos" userId="f1fdee6afae8d94f" providerId="LiveId" clId="{FAEB6EE2-1073-4268-A71C-463363AA9F17}" dt="2022-12-07T18:41:48.255" v="12"/>
          <ac:picMkLst>
            <pc:docMk/>
            <pc:sldMk cId="3140336156" sldId="3847"/>
            <ac:picMk id="92" creationId="{35F1B52D-5677-21D7-CA8D-7FA597F998F3}"/>
          </ac:picMkLst>
        </pc:picChg>
        <pc:picChg chg="mod">
          <ac:chgData name="Ingrid Castellanos" userId="f1fdee6afae8d94f" providerId="LiveId" clId="{FAEB6EE2-1073-4268-A71C-463363AA9F17}" dt="2022-12-07T18:41:48.255" v="12"/>
          <ac:picMkLst>
            <pc:docMk/>
            <pc:sldMk cId="3140336156" sldId="3847"/>
            <ac:picMk id="101" creationId="{6A35C523-A93B-A38F-50AA-3BCA3308F498}"/>
          </ac:picMkLst>
        </pc:picChg>
        <pc:cxnChg chg="add mod">
          <ac:chgData name="Ingrid Castellanos" userId="f1fdee6afae8d94f" providerId="LiveId" clId="{FAEB6EE2-1073-4268-A71C-463363AA9F17}" dt="2022-12-07T18:41:48.255" v="12"/>
          <ac:cxnSpMkLst>
            <pc:docMk/>
            <pc:sldMk cId="3140336156" sldId="3847"/>
            <ac:cxnSpMk id="42" creationId="{E1312495-E4E5-DDF2-72E9-2BD4362457CE}"/>
          </ac:cxnSpMkLst>
        </pc:cxnChg>
        <pc:cxnChg chg="add mod">
          <ac:chgData name="Ingrid Castellanos" userId="f1fdee6afae8d94f" providerId="LiveId" clId="{FAEB6EE2-1073-4268-A71C-463363AA9F17}" dt="2022-12-07T18:41:48.255" v="12"/>
          <ac:cxnSpMkLst>
            <pc:docMk/>
            <pc:sldMk cId="3140336156" sldId="3847"/>
            <ac:cxnSpMk id="48" creationId="{70E53FDE-C590-8DC5-0357-54DE92990E49}"/>
          </ac:cxnSpMkLst>
        </pc:cxnChg>
        <pc:cxnChg chg="add mod">
          <ac:chgData name="Ingrid Castellanos" userId="f1fdee6afae8d94f" providerId="LiveId" clId="{FAEB6EE2-1073-4268-A71C-463363AA9F17}" dt="2022-12-07T18:41:48.255" v="12"/>
          <ac:cxnSpMkLst>
            <pc:docMk/>
            <pc:sldMk cId="3140336156" sldId="3847"/>
            <ac:cxnSpMk id="49" creationId="{D6691F13-AC88-875C-5928-1CF18F9D5DE2}"/>
          </ac:cxnSpMkLst>
        </pc:cxnChg>
        <pc:cxnChg chg="add mod">
          <ac:chgData name="Ingrid Castellanos" userId="f1fdee6afae8d94f" providerId="LiveId" clId="{FAEB6EE2-1073-4268-A71C-463363AA9F17}" dt="2022-12-07T18:41:48.255" v="12"/>
          <ac:cxnSpMkLst>
            <pc:docMk/>
            <pc:sldMk cId="3140336156" sldId="3847"/>
            <ac:cxnSpMk id="86" creationId="{221CB870-62D2-64AC-A0A6-BB9C9D75E8B5}"/>
          </ac:cxnSpMkLst>
        </pc:cxnChg>
        <pc:cxnChg chg="add mod">
          <ac:chgData name="Ingrid Castellanos" userId="f1fdee6afae8d94f" providerId="LiveId" clId="{FAEB6EE2-1073-4268-A71C-463363AA9F17}" dt="2022-12-07T18:41:48.255" v="12"/>
          <ac:cxnSpMkLst>
            <pc:docMk/>
            <pc:sldMk cId="3140336156" sldId="3847"/>
            <ac:cxnSpMk id="88" creationId="{38C4BFA6-4EDD-6476-7E21-BBE7411A4CED}"/>
          </ac:cxnSpMkLst>
        </pc:cxnChg>
        <pc:cxnChg chg="add mod">
          <ac:chgData name="Ingrid Castellanos" userId="f1fdee6afae8d94f" providerId="LiveId" clId="{FAEB6EE2-1073-4268-A71C-463363AA9F17}" dt="2022-12-07T18:41:48.255" v="12"/>
          <ac:cxnSpMkLst>
            <pc:docMk/>
            <pc:sldMk cId="3140336156" sldId="3847"/>
            <ac:cxnSpMk id="109" creationId="{59EA5D37-8359-44CB-A99F-690DDD4EFBDF}"/>
          </ac:cxnSpMkLst>
        </pc:cxnChg>
        <pc:cxnChg chg="add mod">
          <ac:chgData name="Ingrid Castellanos" userId="f1fdee6afae8d94f" providerId="LiveId" clId="{FAEB6EE2-1073-4268-A71C-463363AA9F17}" dt="2022-12-07T18:41:48.255" v="12"/>
          <ac:cxnSpMkLst>
            <pc:docMk/>
            <pc:sldMk cId="3140336156" sldId="3847"/>
            <ac:cxnSpMk id="110" creationId="{ACBCF174-6CA0-1851-C633-E14DB29EC865}"/>
          </ac:cxnSpMkLst>
        </pc:cxnChg>
        <pc:cxnChg chg="add mod">
          <ac:chgData name="Ingrid Castellanos" userId="f1fdee6afae8d94f" providerId="LiveId" clId="{FAEB6EE2-1073-4268-A71C-463363AA9F17}" dt="2022-12-07T18:41:48.255" v="12"/>
          <ac:cxnSpMkLst>
            <pc:docMk/>
            <pc:sldMk cId="3140336156" sldId="3847"/>
            <ac:cxnSpMk id="111" creationId="{53E31673-2DF8-BC83-7F48-68FABBA76262}"/>
          </ac:cxnSpMkLst>
        </pc:cxnChg>
        <pc:cxnChg chg="add mod">
          <ac:chgData name="Ingrid Castellanos" userId="f1fdee6afae8d94f" providerId="LiveId" clId="{FAEB6EE2-1073-4268-A71C-463363AA9F17}" dt="2022-12-07T18:41:48.255" v="12"/>
          <ac:cxnSpMkLst>
            <pc:docMk/>
            <pc:sldMk cId="3140336156" sldId="3847"/>
            <ac:cxnSpMk id="114" creationId="{ADFA1FEB-4F53-164E-720E-4B0123206240}"/>
          </ac:cxnSpMkLst>
        </pc:cxnChg>
        <pc:cxnChg chg="add mod">
          <ac:chgData name="Ingrid Castellanos" userId="f1fdee6afae8d94f" providerId="LiveId" clId="{FAEB6EE2-1073-4268-A71C-463363AA9F17}" dt="2022-12-07T18:41:48.255" v="12"/>
          <ac:cxnSpMkLst>
            <pc:docMk/>
            <pc:sldMk cId="3140336156" sldId="3847"/>
            <ac:cxnSpMk id="116" creationId="{55EBCF3F-E98B-1876-B6B2-B9C0255574D4}"/>
          </ac:cxnSpMkLst>
        </pc:cxnChg>
        <pc:cxnChg chg="add mod">
          <ac:chgData name="Ingrid Castellanos" userId="f1fdee6afae8d94f" providerId="LiveId" clId="{FAEB6EE2-1073-4268-A71C-463363AA9F17}" dt="2022-12-07T18:41:48.255" v="12"/>
          <ac:cxnSpMkLst>
            <pc:docMk/>
            <pc:sldMk cId="3140336156" sldId="3847"/>
            <ac:cxnSpMk id="117" creationId="{A96EE5C9-F22D-601D-12FE-2D949F99B8C6}"/>
          </ac:cxnSpMkLst>
        </pc:cxnChg>
        <pc:cxnChg chg="add mod">
          <ac:chgData name="Ingrid Castellanos" userId="f1fdee6afae8d94f" providerId="LiveId" clId="{FAEB6EE2-1073-4268-A71C-463363AA9F17}" dt="2022-12-07T18:41:48.255" v="12"/>
          <ac:cxnSpMkLst>
            <pc:docMk/>
            <pc:sldMk cId="3140336156" sldId="3847"/>
            <ac:cxnSpMk id="118" creationId="{D852E4ED-8A74-32AA-04E0-B3B86A728373}"/>
          </ac:cxnSpMkLst>
        </pc:cxnChg>
        <pc:cxnChg chg="add mod">
          <ac:chgData name="Ingrid Castellanos" userId="f1fdee6afae8d94f" providerId="LiveId" clId="{FAEB6EE2-1073-4268-A71C-463363AA9F17}" dt="2022-12-07T18:41:48.255" v="12"/>
          <ac:cxnSpMkLst>
            <pc:docMk/>
            <pc:sldMk cId="3140336156" sldId="3847"/>
            <ac:cxnSpMk id="119" creationId="{38492FF7-7F7A-38C8-0746-850AF4C7E722}"/>
          </ac:cxnSpMkLst>
        </pc:cxnChg>
      </pc:sldChg>
      <pc:sldChg chg="addSp modSp new">
        <pc:chgData name="Ingrid Castellanos" userId="f1fdee6afae8d94f" providerId="LiveId" clId="{FAEB6EE2-1073-4268-A71C-463363AA9F17}" dt="2022-12-07T18:42:02.266" v="14"/>
        <pc:sldMkLst>
          <pc:docMk/>
          <pc:sldMk cId="313195585" sldId="3848"/>
        </pc:sldMkLst>
        <pc:spChg chg="add 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2" creationId="{B914C433-D5E3-43B8-4BB0-534A710D9FF0}"/>
          </ac:spMkLst>
        </pc:spChg>
        <pc:spChg chg="add 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3" creationId="{19A4A614-7277-D515-FCD9-63B4F770F3C3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5" creationId="{FBBC875C-7E30-8943-65CD-607EE10554BB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6" creationId="{5426A9F8-1584-42E4-68D8-FDABCB5766B9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7" creationId="{E5503032-52AA-F8C2-544A-70449CF22A02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8" creationId="{1B685807-6FB9-940A-7BDE-086514CEC626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9" creationId="{3C76B04B-FF6A-8F5E-8128-0CFC4731A364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0" creationId="{D564CF4D-E313-5522-4DB1-5AD58D93E011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1" creationId="{1D1E6CA7-9FA6-42B5-8736-B94CA6320C13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2" creationId="{59E3CD0C-92A9-776B-BB82-500626F8E288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5" creationId="{3E945A77-00A3-D3C2-CC21-0CA8C95550CA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6" creationId="{E4ED945E-211F-0D25-8394-71491FCEF166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7" creationId="{4397E4C1-0E33-262C-617F-BCEFC2DA246D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8" creationId="{BF579BA0-6F5D-B380-F6D4-EE7ACBA99DC9}"/>
          </ac:spMkLst>
        </pc:spChg>
        <pc:spChg chg="add 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9" creationId="{17572CB1-E316-A04D-769F-9165D209B92E}"/>
          </ac:spMkLst>
        </pc:spChg>
        <pc:spChg chg="add 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20" creationId="{AA164995-9759-451D-BE04-6FF0F3E118A9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26" creationId="{166496E3-022E-F3DF-6965-B99559695BF4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27" creationId="{D5829571-048E-7C57-09D6-FB5636F3DFCD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28" creationId="{CB90CD4E-4F46-292A-487D-1A22D42F8E06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29" creationId="{BE1D7A1D-D631-1623-6D8C-2C75144DD79A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30" creationId="{FAE8CD9A-A744-7504-6257-0565485B879F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31" creationId="{053FEB69-63BF-F2DA-2422-BAC01EDE5514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32" creationId="{4CE8F196-5E55-447B-615D-AA89395A72C6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36" creationId="{01577C7C-B053-18BA-6442-39A99E745D95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37" creationId="{E6DB2F7C-6397-9721-0BF8-2F02D8804C1B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38" creationId="{8CF196E7-DB24-7F9B-65A3-DEE88792FED2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39" creationId="{FCBEF03D-4C5A-7FC0-F2DF-7657F45F4353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40" creationId="{2ACE95EC-0A9D-7226-15C1-35C89B388CBB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41" creationId="{6293F202-5C45-DF47-FF30-4A959EB7446D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42" creationId="{3378E225-8710-8A61-C818-2E10A2D648F5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46" creationId="{EAE7E0C4-01E0-C086-1D0B-61DB978860ED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47" creationId="{6247E553-A529-15F3-0A18-771173C8B97D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48" creationId="{3EC00D0D-4341-8E48-1C89-4DD7E43E45DF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49" creationId="{DB607EA9-A570-40A7-19A0-196EDB6057D4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50" creationId="{40F89673-A6D2-A5DE-B46D-9ACB68602B3E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51" creationId="{DA488D96-6407-F53A-AA56-EEECBEEADB77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57" creationId="{585FA3A6-0664-D15D-4770-E0512D854ADC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58" creationId="{09DD7375-813B-CC5E-EAAA-E357D4E6FEDD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59" creationId="{95171F9B-2AF8-CA6A-9F13-9080DBFBD816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60" creationId="{67D12F96-20C9-4040-9150-F32B95777332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61" creationId="{960BCDAC-A563-44CA-2448-46031C204990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62" creationId="{C5B2FF32-3D36-4747-B26B-9800E64A148B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66" creationId="{3A8ED344-EC23-C4AA-C60F-85C4A53833D4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67" creationId="{BA0D4D63-D73A-5824-BAD9-F4B58F8BCB55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68" creationId="{D2FB627F-20A0-E397-B71A-BC6B19B1A172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69" creationId="{1FA3ACE2-C085-F2B1-DFF1-34BC221A37D7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70" creationId="{11FE71BA-1246-E683-9554-B2A027BB78CC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71" creationId="{7BA6FA54-6DB1-DBB5-572D-2E9220BB18BF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72" creationId="{491787A0-F078-74C0-019C-E49A0A696CC5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76" creationId="{6E63C671-CA59-59D4-0408-CA092240D384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77" creationId="{31DD2B6A-9B49-2137-1D83-A46527A8027B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78" creationId="{2DF125A1-ACD6-9368-50D3-5657649B8C47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79" creationId="{DB8A2E25-20FE-7A2C-5D3E-B68D8F17F23B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80" creationId="{C8736B9E-88D3-F89D-5751-1D6D160860EE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81" creationId="{A0D4B295-85EF-0D3C-84BB-7D3BC0FCB524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82" creationId="{53659E57-9445-257E-9885-CCC3E70AC324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86" creationId="{A0D61A96-D1F1-0987-3FB1-E31EA9C611EA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87" creationId="{57480C4F-7C52-2A58-0084-E470EB00BB88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88" creationId="{47A27FCF-7D26-F3F4-AD98-6B3349B9BB90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89" creationId="{FF762721-A0A2-6B05-E2B4-4A63514A4EC5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90" creationId="{CB151814-4EFD-B58A-9215-9B26123D30B5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91" creationId="{B5E79686-7B9C-7132-D88C-6E2124698704}"/>
          </ac:spMkLst>
        </pc:spChg>
        <pc:spChg chg="add 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92" creationId="{E778F121-C29D-79BB-B44A-9CB5153CB6C4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96" creationId="{D781223E-CC01-4C94-CCC9-2CB71D9BDD00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98" creationId="{EA32575D-CB31-BFB8-B2DF-1A30F5B9F1A7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01" creationId="{E734509B-5A33-FD25-F94B-AB5D9AB9C384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02" creationId="{3B99BD6E-19A7-B903-B66F-29A5CC1B8930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03" creationId="{ADA9B235-C583-6376-F00C-3DD6F92C2A96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04" creationId="{4982B5F7-E6C8-711A-EAB1-98BE3904D05A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05" creationId="{2401ADB3-B6AB-6A2E-68E6-41A5C96D2540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06" creationId="{1780B995-698B-C82E-F6C1-113C8922705A}"/>
          </ac:spMkLst>
        </pc:spChg>
        <pc:spChg chg="add 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07" creationId="{53A65AF9-B559-FCA0-5365-982BDAEBC532}"/>
          </ac:spMkLst>
        </pc:spChg>
        <pc:spChg chg="add 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10" creationId="{98002809-52F1-405D-A767-807637FC7CC3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14" creationId="{DBAB9403-69E2-2866-D5BA-45F2CC594C35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15" creationId="{342602CA-3519-B8B4-B3BA-04EC91EF66A5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16" creationId="{5D039DE6-9BF6-CBB3-D568-7364D24C30F1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17" creationId="{06B95723-CB24-E8D8-0A01-004D002B7903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18" creationId="{2F1DA96F-99AB-A716-1D4B-47BA209AA5C7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19" creationId="{7D02E9B5-1149-DA3B-1BE0-FD381C1DE29D}"/>
          </ac:spMkLst>
        </pc:spChg>
        <pc:spChg chg="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20" creationId="{B50A537D-8B27-B104-7EA0-CFDF94B0274B}"/>
          </ac:spMkLst>
        </pc:spChg>
        <pc:spChg chg="add 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21" creationId="{A2D5EF86-B105-08D9-4738-0DDF5823073B}"/>
          </ac:spMkLst>
        </pc:spChg>
        <pc:spChg chg="add mod">
          <ac:chgData name="Ingrid Castellanos" userId="f1fdee6afae8d94f" providerId="LiveId" clId="{FAEB6EE2-1073-4268-A71C-463363AA9F17}" dt="2022-12-07T18:42:02.266" v="14"/>
          <ac:spMkLst>
            <pc:docMk/>
            <pc:sldMk cId="313195585" sldId="3848"/>
            <ac:spMk id="122" creationId="{3FFB6BE7-D56A-5B84-1FB8-0CA941B507EA}"/>
          </ac:spMkLst>
        </pc:spChg>
        <pc:grpChg chg="add mod">
          <ac:chgData name="Ingrid Castellanos" userId="f1fdee6afae8d94f" providerId="LiveId" clId="{FAEB6EE2-1073-4268-A71C-463363AA9F17}" dt="2022-12-07T18:42:02.266" v="14"/>
          <ac:grpSpMkLst>
            <pc:docMk/>
            <pc:sldMk cId="313195585" sldId="3848"/>
            <ac:grpSpMk id="4" creationId="{1BE046CA-4139-447B-DAAC-4C7933F10378}"/>
          </ac:grpSpMkLst>
        </pc:grpChg>
        <pc:grpChg chg="add mod">
          <ac:chgData name="Ingrid Castellanos" userId="f1fdee6afae8d94f" providerId="LiveId" clId="{FAEB6EE2-1073-4268-A71C-463363AA9F17}" dt="2022-12-07T18:42:02.266" v="14"/>
          <ac:grpSpMkLst>
            <pc:docMk/>
            <pc:sldMk cId="313195585" sldId="3848"/>
            <ac:grpSpMk id="14" creationId="{261DFE72-E104-1BB5-9199-7609AEE6AF1F}"/>
          </ac:grpSpMkLst>
        </pc:grpChg>
        <pc:grpChg chg="add mod">
          <ac:chgData name="Ingrid Castellanos" userId="f1fdee6afae8d94f" providerId="LiveId" clId="{FAEB6EE2-1073-4268-A71C-463363AA9F17}" dt="2022-12-07T18:42:02.266" v="14"/>
          <ac:grpSpMkLst>
            <pc:docMk/>
            <pc:sldMk cId="313195585" sldId="3848"/>
            <ac:grpSpMk id="23" creationId="{9B262FC9-AC9D-2426-A8AD-14B4EF309854}"/>
          </ac:grpSpMkLst>
        </pc:grpChg>
        <pc:grpChg chg="mod">
          <ac:chgData name="Ingrid Castellanos" userId="f1fdee6afae8d94f" providerId="LiveId" clId="{FAEB6EE2-1073-4268-A71C-463363AA9F17}" dt="2022-12-07T18:42:02.266" v="14"/>
          <ac:grpSpMkLst>
            <pc:docMk/>
            <pc:sldMk cId="313195585" sldId="3848"/>
            <ac:grpSpMk id="25" creationId="{89F7505A-DDF2-A931-2BB6-37FD140F7C3B}"/>
          </ac:grpSpMkLst>
        </pc:grpChg>
        <pc:grpChg chg="add mod">
          <ac:chgData name="Ingrid Castellanos" userId="f1fdee6afae8d94f" providerId="LiveId" clId="{FAEB6EE2-1073-4268-A71C-463363AA9F17}" dt="2022-12-07T18:42:02.266" v="14"/>
          <ac:grpSpMkLst>
            <pc:docMk/>
            <pc:sldMk cId="313195585" sldId="3848"/>
            <ac:grpSpMk id="33" creationId="{813CC510-2822-833B-8281-490278D81816}"/>
          </ac:grpSpMkLst>
        </pc:grpChg>
        <pc:grpChg chg="mod">
          <ac:chgData name="Ingrid Castellanos" userId="f1fdee6afae8d94f" providerId="LiveId" clId="{FAEB6EE2-1073-4268-A71C-463363AA9F17}" dt="2022-12-07T18:42:02.266" v="14"/>
          <ac:grpSpMkLst>
            <pc:docMk/>
            <pc:sldMk cId="313195585" sldId="3848"/>
            <ac:grpSpMk id="35" creationId="{B647EDD9-3D2B-FC96-DBED-1BC011941D85}"/>
          </ac:grpSpMkLst>
        </pc:grpChg>
        <pc:grpChg chg="add mod">
          <ac:chgData name="Ingrid Castellanos" userId="f1fdee6afae8d94f" providerId="LiveId" clId="{FAEB6EE2-1073-4268-A71C-463363AA9F17}" dt="2022-12-07T18:42:02.266" v="14"/>
          <ac:grpSpMkLst>
            <pc:docMk/>
            <pc:sldMk cId="313195585" sldId="3848"/>
            <ac:grpSpMk id="43" creationId="{64341DF6-075C-57E1-7022-1C7CEF10FB09}"/>
          </ac:grpSpMkLst>
        </pc:grpChg>
        <pc:grpChg chg="mod">
          <ac:chgData name="Ingrid Castellanos" userId="f1fdee6afae8d94f" providerId="LiveId" clId="{FAEB6EE2-1073-4268-A71C-463363AA9F17}" dt="2022-12-07T18:42:02.266" v="14"/>
          <ac:grpSpMkLst>
            <pc:docMk/>
            <pc:sldMk cId="313195585" sldId="3848"/>
            <ac:grpSpMk id="45" creationId="{E8D261D6-46D4-8289-E4E2-4C7342F9E638}"/>
          </ac:grpSpMkLst>
        </pc:grpChg>
        <pc:grpChg chg="add mod">
          <ac:chgData name="Ingrid Castellanos" userId="f1fdee6afae8d94f" providerId="LiveId" clId="{FAEB6EE2-1073-4268-A71C-463363AA9F17}" dt="2022-12-07T18:42:02.266" v="14"/>
          <ac:grpSpMkLst>
            <pc:docMk/>
            <pc:sldMk cId="313195585" sldId="3848"/>
            <ac:grpSpMk id="54" creationId="{1D775110-ED7D-9FD8-7BF3-955820DBC433}"/>
          </ac:grpSpMkLst>
        </pc:grpChg>
        <pc:grpChg chg="mod">
          <ac:chgData name="Ingrid Castellanos" userId="f1fdee6afae8d94f" providerId="LiveId" clId="{FAEB6EE2-1073-4268-A71C-463363AA9F17}" dt="2022-12-07T18:42:02.266" v="14"/>
          <ac:grpSpMkLst>
            <pc:docMk/>
            <pc:sldMk cId="313195585" sldId="3848"/>
            <ac:grpSpMk id="56" creationId="{CEF3A936-A2F2-8D76-8D3A-F2CD8B3766A2}"/>
          </ac:grpSpMkLst>
        </pc:grpChg>
        <pc:grpChg chg="add mod">
          <ac:chgData name="Ingrid Castellanos" userId="f1fdee6afae8d94f" providerId="LiveId" clId="{FAEB6EE2-1073-4268-A71C-463363AA9F17}" dt="2022-12-07T18:42:02.266" v="14"/>
          <ac:grpSpMkLst>
            <pc:docMk/>
            <pc:sldMk cId="313195585" sldId="3848"/>
            <ac:grpSpMk id="63" creationId="{7C3E1F40-68D4-6C7A-2074-1C4DA6713700}"/>
          </ac:grpSpMkLst>
        </pc:grpChg>
        <pc:grpChg chg="mod">
          <ac:chgData name="Ingrid Castellanos" userId="f1fdee6afae8d94f" providerId="LiveId" clId="{FAEB6EE2-1073-4268-A71C-463363AA9F17}" dt="2022-12-07T18:42:02.266" v="14"/>
          <ac:grpSpMkLst>
            <pc:docMk/>
            <pc:sldMk cId="313195585" sldId="3848"/>
            <ac:grpSpMk id="65" creationId="{54A2A7A7-E853-9C9C-9595-96AF705E1881}"/>
          </ac:grpSpMkLst>
        </pc:grpChg>
        <pc:grpChg chg="add mod">
          <ac:chgData name="Ingrid Castellanos" userId="f1fdee6afae8d94f" providerId="LiveId" clId="{FAEB6EE2-1073-4268-A71C-463363AA9F17}" dt="2022-12-07T18:42:02.266" v="14"/>
          <ac:grpSpMkLst>
            <pc:docMk/>
            <pc:sldMk cId="313195585" sldId="3848"/>
            <ac:grpSpMk id="73" creationId="{E73BD35B-ABA0-D69C-332E-23EA68C960E0}"/>
          </ac:grpSpMkLst>
        </pc:grpChg>
        <pc:grpChg chg="mod">
          <ac:chgData name="Ingrid Castellanos" userId="f1fdee6afae8d94f" providerId="LiveId" clId="{FAEB6EE2-1073-4268-A71C-463363AA9F17}" dt="2022-12-07T18:42:02.266" v="14"/>
          <ac:grpSpMkLst>
            <pc:docMk/>
            <pc:sldMk cId="313195585" sldId="3848"/>
            <ac:grpSpMk id="75" creationId="{9B3A8830-FBB3-3924-BBF1-C21A5963D4D3}"/>
          </ac:grpSpMkLst>
        </pc:grpChg>
        <pc:grpChg chg="add mod">
          <ac:chgData name="Ingrid Castellanos" userId="f1fdee6afae8d94f" providerId="LiveId" clId="{FAEB6EE2-1073-4268-A71C-463363AA9F17}" dt="2022-12-07T18:42:02.266" v="14"/>
          <ac:grpSpMkLst>
            <pc:docMk/>
            <pc:sldMk cId="313195585" sldId="3848"/>
            <ac:grpSpMk id="83" creationId="{918B21DA-9CCD-24EE-9BCA-A8CE00BAF101}"/>
          </ac:grpSpMkLst>
        </pc:grpChg>
        <pc:grpChg chg="mod">
          <ac:chgData name="Ingrid Castellanos" userId="f1fdee6afae8d94f" providerId="LiveId" clId="{FAEB6EE2-1073-4268-A71C-463363AA9F17}" dt="2022-12-07T18:42:02.266" v="14"/>
          <ac:grpSpMkLst>
            <pc:docMk/>
            <pc:sldMk cId="313195585" sldId="3848"/>
            <ac:grpSpMk id="85" creationId="{DB70375D-8A36-A4D8-A0E3-8C7F9B44369A}"/>
          </ac:grpSpMkLst>
        </pc:grpChg>
        <pc:grpChg chg="add mod">
          <ac:chgData name="Ingrid Castellanos" userId="f1fdee6afae8d94f" providerId="LiveId" clId="{FAEB6EE2-1073-4268-A71C-463363AA9F17}" dt="2022-12-07T18:42:02.266" v="14"/>
          <ac:grpSpMkLst>
            <pc:docMk/>
            <pc:sldMk cId="313195585" sldId="3848"/>
            <ac:grpSpMk id="94" creationId="{A051A753-2DF7-A48C-ED60-54D4FD48A5BE}"/>
          </ac:grpSpMkLst>
        </pc:grpChg>
        <pc:grpChg chg="mod">
          <ac:chgData name="Ingrid Castellanos" userId="f1fdee6afae8d94f" providerId="LiveId" clId="{FAEB6EE2-1073-4268-A71C-463363AA9F17}" dt="2022-12-07T18:42:02.266" v="14"/>
          <ac:grpSpMkLst>
            <pc:docMk/>
            <pc:sldMk cId="313195585" sldId="3848"/>
            <ac:grpSpMk id="95" creationId="{4C3316CE-F372-BDA0-EF68-E8AD6564D5CB}"/>
          </ac:grpSpMkLst>
        </pc:grpChg>
        <pc:grpChg chg="mod">
          <ac:chgData name="Ingrid Castellanos" userId="f1fdee6afae8d94f" providerId="LiveId" clId="{FAEB6EE2-1073-4268-A71C-463363AA9F17}" dt="2022-12-07T18:42:02.266" v="14"/>
          <ac:grpSpMkLst>
            <pc:docMk/>
            <pc:sldMk cId="313195585" sldId="3848"/>
            <ac:grpSpMk id="97" creationId="{DC359CB0-F85C-2915-2493-48009A30EA1A}"/>
          </ac:grpSpMkLst>
        </pc:grpChg>
        <pc:grpChg chg="mod">
          <ac:chgData name="Ingrid Castellanos" userId="f1fdee6afae8d94f" providerId="LiveId" clId="{FAEB6EE2-1073-4268-A71C-463363AA9F17}" dt="2022-12-07T18:42:02.266" v="14"/>
          <ac:grpSpMkLst>
            <pc:docMk/>
            <pc:sldMk cId="313195585" sldId="3848"/>
            <ac:grpSpMk id="100" creationId="{20405756-16CA-7E1B-3149-4430FCD465FD}"/>
          </ac:grpSpMkLst>
        </pc:grpChg>
        <pc:grpChg chg="add mod">
          <ac:chgData name="Ingrid Castellanos" userId="f1fdee6afae8d94f" providerId="LiveId" clId="{FAEB6EE2-1073-4268-A71C-463363AA9F17}" dt="2022-12-07T18:42:02.266" v="14"/>
          <ac:grpSpMkLst>
            <pc:docMk/>
            <pc:sldMk cId="313195585" sldId="3848"/>
            <ac:grpSpMk id="111" creationId="{3C344740-C221-10FA-6724-3057F20D13BE}"/>
          </ac:grpSpMkLst>
        </pc:grpChg>
        <pc:grpChg chg="mod">
          <ac:chgData name="Ingrid Castellanos" userId="f1fdee6afae8d94f" providerId="LiveId" clId="{FAEB6EE2-1073-4268-A71C-463363AA9F17}" dt="2022-12-07T18:42:02.266" v="14"/>
          <ac:grpSpMkLst>
            <pc:docMk/>
            <pc:sldMk cId="313195585" sldId="3848"/>
            <ac:grpSpMk id="113" creationId="{B1700583-DAE0-BB9A-FA1C-323BA7DFFEEF}"/>
          </ac:grpSpMkLst>
        </pc:grpChg>
        <pc:graphicFrameChg chg="add mod">
          <ac:chgData name="Ingrid Castellanos" userId="f1fdee6afae8d94f" providerId="LiveId" clId="{FAEB6EE2-1073-4268-A71C-463363AA9F17}" dt="2022-12-07T18:42:02.266" v="14"/>
          <ac:graphicFrameMkLst>
            <pc:docMk/>
            <pc:sldMk cId="313195585" sldId="3848"/>
            <ac:graphicFrameMk id="13" creationId="{B883DFD2-3E9E-FF9C-A7EB-67262C1CB51B}"/>
          </ac:graphicFrameMkLst>
        </pc:graphicFrameChg>
        <pc:picChg chg="mod">
          <ac:chgData name="Ingrid Castellanos" userId="f1fdee6afae8d94f" providerId="LiveId" clId="{FAEB6EE2-1073-4268-A71C-463363AA9F17}" dt="2022-12-07T18:42:02.266" v="14"/>
          <ac:picMkLst>
            <pc:docMk/>
            <pc:sldMk cId="313195585" sldId="3848"/>
            <ac:picMk id="24" creationId="{18B4E1C8-DFD2-30DD-0889-2E8D782C091D}"/>
          </ac:picMkLst>
        </pc:picChg>
        <pc:picChg chg="mod">
          <ac:chgData name="Ingrid Castellanos" userId="f1fdee6afae8d94f" providerId="LiveId" clId="{FAEB6EE2-1073-4268-A71C-463363AA9F17}" dt="2022-12-07T18:42:02.266" v="14"/>
          <ac:picMkLst>
            <pc:docMk/>
            <pc:sldMk cId="313195585" sldId="3848"/>
            <ac:picMk id="34" creationId="{BA78B671-DA21-3859-A343-27CF682525CD}"/>
          </ac:picMkLst>
        </pc:picChg>
        <pc:picChg chg="mod">
          <ac:chgData name="Ingrid Castellanos" userId="f1fdee6afae8d94f" providerId="LiveId" clId="{FAEB6EE2-1073-4268-A71C-463363AA9F17}" dt="2022-12-07T18:42:02.266" v="14"/>
          <ac:picMkLst>
            <pc:docMk/>
            <pc:sldMk cId="313195585" sldId="3848"/>
            <ac:picMk id="44" creationId="{B4BBDFFF-5647-66CE-A371-8431B7E73CB0}"/>
          </ac:picMkLst>
        </pc:picChg>
        <pc:picChg chg="mod">
          <ac:chgData name="Ingrid Castellanos" userId="f1fdee6afae8d94f" providerId="LiveId" clId="{FAEB6EE2-1073-4268-A71C-463363AA9F17}" dt="2022-12-07T18:42:02.266" v="14"/>
          <ac:picMkLst>
            <pc:docMk/>
            <pc:sldMk cId="313195585" sldId="3848"/>
            <ac:picMk id="55" creationId="{01936BE2-0C35-F739-A968-95044393A4B4}"/>
          </ac:picMkLst>
        </pc:picChg>
        <pc:picChg chg="mod">
          <ac:chgData name="Ingrid Castellanos" userId="f1fdee6afae8d94f" providerId="LiveId" clId="{FAEB6EE2-1073-4268-A71C-463363AA9F17}" dt="2022-12-07T18:42:02.266" v="14"/>
          <ac:picMkLst>
            <pc:docMk/>
            <pc:sldMk cId="313195585" sldId="3848"/>
            <ac:picMk id="64" creationId="{9FE206B0-3FAE-E54A-146A-2906215D39BF}"/>
          </ac:picMkLst>
        </pc:picChg>
        <pc:picChg chg="mod">
          <ac:chgData name="Ingrid Castellanos" userId="f1fdee6afae8d94f" providerId="LiveId" clId="{FAEB6EE2-1073-4268-A71C-463363AA9F17}" dt="2022-12-07T18:42:02.266" v="14"/>
          <ac:picMkLst>
            <pc:docMk/>
            <pc:sldMk cId="313195585" sldId="3848"/>
            <ac:picMk id="74" creationId="{A0828901-65F6-D677-8290-D65711256006}"/>
          </ac:picMkLst>
        </pc:picChg>
        <pc:picChg chg="mod">
          <ac:chgData name="Ingrid Castellanos" userId="f1fdee6afae8d94f" providerId="LiveId" clId="{FAEB6EE2-1073-4268-A71C-463363AA9F17}" dt="2022-12-07T18:42:02.266" v="14"/>
          <ac:picMkLst>
            <pc:docMk/>
            <pc:sldMk cId="313195585" sldId="3848"/>
            <ac:picMk id="84" creationId="{40E4FF63-9F73-EEE8-97B0-2F208D6A64AC}"/>
          </ac:picMkLst>
        </pc:picChg>
        <pc:picChg chg="mod">
          <ac:chgData name="Ingrid Castellanos" userId="f1fdee6afae8d94f" providerId="LiveId" clId="{FAEB6EE2-1073-4268-A71C-463363AA9F17}" dt="2022-12-07T18:42:02.266" v="14"/>
          <ac:picMkLst>
            <pc:docMk/>
            <pc:sldMk cId="313195585" sldId="3848"/>
            <ac:picMk id="99" creationId="{F2082279-5C65-502F-8940-1D2E8FE7A1CC}"/>
          </ac:picMkLst>
        </pc:picChg>
        <pc:picChg chg="mod">
          <ac:chgData name="Ingrid Castellanos" userId="f1fdee6afae8d94f" providerId="LiveId" clId="{FAEB6EE2-1073-4268-A71C-463363AA9F17}" dt="2022-12-07T18:42:02.266" v="14"/>
          <ac:picMkLst>
            <pc:docMk/>
            <pc:sldMk cId="313195585" sldId="3848"/>
            <ac:picMk id="112" creationId="{1FB56C85-2756-F92F-97BC-26B761F4EB22}"/>
          </ac:picMkLst>
        </pc:picChg>
        <pc:cxnChg chg="add mod">
          <ac:chgData name="Ingrid Castellanos" userId="f1fdee6afae8d94f" providerId="LiveId" clId="{FAEB6EE2-1073-4268-A71C-463363AA9F17}" dt="2022-12-07T18:42:02.266" v="14"/>
          <ac:cxnSpMkLst>
            <pc:docMk/>
            <pc:sldMk cId="313195585" sldId="3848"/>
            <ac:cxnSpMk id="21" creationId="{DC975321-FECC-2F1D-886C-5424BB96BF5B}"/>
          </ac:cxnSpMkLst>
        </pc:cxnChg>
        <pc:cxnChg chg="add mod">
          <ac:chgData name="Ingrid Castellanos" userId="f1fdee6afae8d94f" providerId="LiveId" clId="{FAEB6EE2-1073-4268-A71C-463363AA9F17}" dt="2022-12-07T18:42:02.266" v="14"/>
          <ac:cxnSpMkLst>
            <pc:docMk/>
            <pc:sldMk cId="313195585" sldId="3848"/>
            <ac:cxnSpMk id="22" creationId="{18AEB5DA-68BE-9035-EF5F-509651BF846E}"/>
          </ac:cxnSpMkLst>
        </pc:cxnChg>
        <pc:cxnChg chg="add mod">
          <ac:chgData name="Ingrid Castellanos" userId="f1fdee6afae8d94f" providerId="LiveId" clId="{FAEB6EE2-1073-4268-A71C-463363AA9F17}" dt="2022-12-07T18:42:02.266" v="14"/>
          <ac:cxnSpMkLst>
            <pc:docMk/>
            <pc:sldMk cId="313195585" sldId="3848"/>
            <ac:cxnSpMk id="52" creationId="{2C72BD36-E8CA-F403-9DF6-724373A0F874}"/>
          </ac:cxnSpMkLst>
        </pc:cxnChg>
        <pc:cxnChg chg="add mod">
          <ac:chgData name="Ingrid Castellanos" userId="f1fdee6afae8d94f" providerId="LiveId" clId="{FAEB6EE2-1073-4268-A71C-463363AA9F17}" dt="2022-12-07T18:42:02.266" v="14"/>
          <ac:cxnSpMkLst>
            <pc:docMk/>
            <pc:sldMk cId="313195585" sldId="3848"/>
            <ac:cxnSpMk id="53" creationId="{657B95CF-5327-53BB-2436-0D2885C78D7D}"/>
          </ac:cxnSpMkLst>
        </pc:cxnChg>
        <pc:cxnChg chg="add mod">
          <ac:chgData name="Ingrid Castellanos" userId="f1fdee6afae8d94f" providerId="LiveId" clId="{FAEB6EE2-1073-4268-A71C-463363AA9F17}" dt="2022-12-07T18:42:02.266" v="14"/>
          <ac:cxnSpMkLst>
            <pc:docMk/>
            <pc:sldMk cId="313195585" sldId="3848"/>
            <ac:cxnSpMk id="93" creationId="{C9ED174E-0AD3-15DF-2B20-2DBFED4B5A8A}"/>
          </ac:cxnSpMkLst>
        </pc:cxnChg>
        <pc:cxnChg chg="add mod">
          <ac:chgData name="Ingrid Castellanos" userId="f1fdee6afae8d94f" providerId="LiveId" clId="{FAEB6EE2-1073-4268-A71C-463363AA9F17}" dt="2022-12-07T18:42:02.266" v="14"/>
          <ac:cxnSpMkLst>
            <pc:docMk/>
            <pc:sldMk cId="313195585" sldId="3848"/>
            <ac:cxnSpMk id="108" creationId="{98B6D0F4-2550-2AA8-1A6F-868042516832}"/>
          </ac:cxnSpMkLst>
        </pc:cxnChg>
        <pc:cxnChg chg="add mod">
          <ac:chgData name="Ingrid Castellanos" userId="f1fdee6afae8d94f" providerId="LiveId" clId="{FAEB6EE2-1073-4268-A71C-463363AA9F17}" dt="2022-12-07T18:42:02.266" v="14"/>
          <ac:cxnSpMkLst>
            <pc:docMk/>
            <pc:sldMk cId="313195585" sldId="3848"/>
            <ac:cxnSpMk id="109" creationId="{2A7274AA-62E8-6D93-103B-68B5FCBD1160}"/>
          </ac:cxnSpMkLst>
        </pc:cxnChg>
        <pc:cxnChg chg="add mod">
          <ac:chgData name="Ingrid Castellanos" userId="f1fdee6afae8d94f" providerId="LiveId" clId="{FAEB6EE2-1073-4268-A71C-463363AA9F17}" dt="2022-12-07T18:42:02.266" v="14"/>
          <ac:cxnSpMkLst>
            <pc:docMk/>
            <pc:sldMk cId="313195585" sldId="3848"/>
            <ac:cxnSpMk id="123" creationId="{7FAE1428-0BF9-BDEB-C0D7-4B71FD81C0DE}"/>
          </ac:cxnSpMkLst>
        </pc:cxnChg>
        <pc:cxnChg chg="add mod">
          <ac:chgData name="Ingrid Castellanos" userId="f1fdee6afae8d94f" providerId="LiveId" clId="{FAEB6EE2-1073-4268-A71C-463363AA9F17}" dt="2022-12-07T18:42:02.266" v="14"/>
          <ac:cxnSpMkLst>
            <pc:docMk/>
            <pc:sldMk cId="313195585" sldId="3848"/>
            <ac:cxnSpMk id="124" creationId="{E4798151-D30F-2641-1EE5-777A5F3D8B36}"/>
          </ac:cxnSpMkLst>
        </pc:cxnChg>
        <pc:cxnChg chg="add mod">
          <ac:chgData name="Ingrid Castellanos" userId="f1fdee6afae8d94f" providerId="LiveId" clId="{FAEB6EE2-1073-4268-A71C-463363AA9F17}" dt="2022-12-07T18:42:02.266" v="14"/>
          <ac:cxnSpMkLst>
            <pc:docMk/>
            <pc:sldMk cId="313195585" sldId="3848"/>
            <ac:cxnSpMk id="125" creationId="{5C7402CF-B0A3-19A4-8899-106A8EAABD83}"/>
          </ac:cxnSpMkLst>
        </pc:cxnChg>
        <pc:cxnChg chg="add mod">
          <ac:chgData name="Ingrid Castellanos" userId="f1fdee6afae8d94f" providerId="LiveId" clId="{FAEB6EE2-1073-4268-A71C-463363AA9F17}" dt="2022-12-07T18:42:02.266" v="14"/>
          <ac:cxnSpMkLst>
            <pc:docMk/>
            <pc:sldMk cId="313195585" sldId="3848"/>
            <ac:cxnSpMk id="126" creationId="{274906F9-DBF8-DE8E-34A0-563498A43390}"/>
          </ac:cxnSpMkLst>
        </pc:cxnChg>
        <pc:cxnChg chg="add mod">
          <ac:chgData name="Ingrid Castellanos" userId="f1fdee6afae8d94f" providerId="LiveId" clId="{FAEB6EE2-1073-4268-A71C-463363AA9F17}" dt="2022-12-07T18:42:02.266" v="14"/>
          <ac:cxnSpMkLst>
            <pc:docMk/>
            <pc:sldMk cId="313195585" sldId="3848"/>
            <ac:cxnSpMk id="127" creationId="{B05CD3C7-9C6B-6BD3-F63D-3AC4FA5214A1}"/>
          </ac:cxnSpMkLst>
        </pc:cxnChg>
        <pc:cxnChg chg="add mod">
          <ac:chgData name="Ingrid Castellanos" userId="f1fdee6afae8d94f" providerId="LiveId" clId="{FAEB6EE2-1073-4268-A71C-463363AA9F17}" dt="2022-12-07T18:42:02.266" v="14"/>
          <ac:cxnSpMkLst>
            <pc:docMk/>
            <pc:sldMk cId="313195585" sldId="3848"/>
            <ac:cxnSpMk id="128" creationId="{1006E48D-337E-C7A6-7CA7-3300C518F736}"/>
          </ac:cxnSpMkLst>
        </pc:cxnChg>
      </pc:sldChg>
      <pc:sldChg chg="addSp modSp new">
        <pc:chgData name="Ingrid Castellanos" userId="f1fdee6afae8d94f" providerId="LiveId" clId="{FAEB6EE2-1073-4268-A71C-463363AA9F17}" dt="2022-12-07T18:42:18.773" v="16"/>
        <pc:sldMkLst>
          <pc:docMk/>
          <pc:sldMk cId="149386670" sldId="3849"/>
        </pc:sldMkLst>
        <pc:spChg chg="add 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2" creationId="{BCCA7A88-6D0C-55B3-333D-CA8C0167DEC1}"/>
          </ac:spMkLst>
        </pc:spChg>
        <pc:spChg chg="add 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3" creationId="{169CA8CF-4946-B96C-8595-23E407FCC99C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5" creationId="{E511235B-2410-C32F-7490-0E03062BF56A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6" creationId="{F8DA7E23-7939-1E86-2664-541B10A415EC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7" creationId="{025D083E-EDF8-BAF8-39A3-EF7C7A05258C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8" creationId="{210E0FEB-8B7E-9247-BC87-2E194863F80C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9" creationId="{9A4AD7FE-033C-43E5-A3FA-7D45E1C8C230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10" creationId="{C365FE45-B1AB-37E9-F45E-C0AC42BF8AB4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11" creationId="{0F14A48E-6BB5-D362-7545-6F5737BBAAB2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12" creationId="{9768CD50-5410-DC96-52B0-2E5561A8F3EE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17" creationId="{FA13663F-A0F8-AEF5-EBF9-514DF8303EF4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18" creationId="{2CE0833A-DD44-6C7E-8F7F-3215350526ED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19" creationId="{BC5AF03E-980E-9459-B1D8-2CE37275DCB7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20" creationId="{B9DE47F0-CF96-7710-EB5B-24CE6CB9B62D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21" creationId="{E6858AF3-C106-8520-AB67-E1DDF6C92DB3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22" creationId="{A794AE1D-A56F-93DA-B702-D6FA5B014319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23" creationId="{EF429BBB-D453-118C-3839-F82FECBF20C3}"/>
          </ac:spMkLst>
        </pc:spChg>
        <pc:spChg chg="add 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24" creationId="{BAFDAD4A-A0A2-87CC-8BD5-58E036BCEB35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28" creationId="{C76F643C-B99D-0173-AB73-7B4DCEE37491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29" creationId="{5CC8735B-83FD-17BD-11CB-3FCCE1EA00A6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30" creationId="{329ACE2D-3AFC-989C-74AC-C59F0A4A968B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31" creationId="{982FCC58-CB8E-4F64-0007-DBEB8D7416EE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32" creationId="{6D6250AB-E919-B0C8-3060-87763CC03430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33" creationId="{1624C510-A4E9-2365-6C9B-B3E247B67A7A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34" creationId="{2F49FB22-F533-2A97-8EDC-6788826980CE}"/>
          </ac:spMkLst>
        </pc:spChg>
        <pc:spChg chg="add 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35" creationId="{3C348DFB-B28E-EEE7-E346-120D5C892672}"/>
          </ac:spMkLst>
        </pc:spChg>
        <pc:spChg chg="add 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36" creationId="{63A1B353-8211-874D-AD90-C25C859D4B01}"/>
          </ac:spMkLst>
        </pc:spChg>
        <pc:spChg chg="add 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37" creationId="{9C9C9DA1-43D0-11AA-BE6F-3E329D86E3C6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40" creationId="{546F52B8-E8CD-49C0-D0FA-A8F22DD766F6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43" creationId="{1ECB82F8-BD21-DCE9-BF87-8A9CBB667002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44" creationId="{13C01546-16A7-2FA1-50E8-BD32A69592FA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45" creationId="{CD294E66-8507-C003-18CD-998D119C565D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46" creationId="{8E46A7E2-ACEF-771A-34C9-862AE9FD5477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47" creationId="{B694EBE1-9F36-2BFF-AE26-94F4D36CD487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48" creationId="{61EBF18C-0790-14E0-42B9-1B4564187631}"/>
          </ac:spMkLst>
        </pc:spChg>
        <pc:spChg chg="add 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49" creationId="{48374260-7214-B3BF-C65E-A17E1A1704D5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53" creationId="{D1A707C6-C2B2-09CB-9F44-0B196552AAFA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54" creationId="{B9F0F30A-1D1B-5114-E58A-AB0569B3DB72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55" creationId="{A04355EC-6483-1024-9491-1CB198BA6C27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56" creationId="{AD6F46B9-33C4-C590-3DE8-312384FEE5D1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57" creationId="{F1293524-A74C-DC4E-EC05-5B67F79C9F39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58" creationId="{9CCB9EF4-9250-C789-BE53-C666AB56C258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59" creationId="{35007E9C-8113-B029-E17C-6BBE14728B79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63" creationId="{B2E7679E-F3D3-4206-FF84-A0856B0076E1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64" creationId="{3AFB53BE-D1FB-79B6-D114-8E0CEF67B57A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65" creationId="{77BD6FE4-826B-B303-7FD6-F1A78EBCBE63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66" creationId="{F04DA3AE-2C92-1158-430F-41B0B31B54E2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67" creationId="{EDA93DCD-C2E9-B8D3-0263-E193257AEDEE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68" creationId="{81D91A47-1146-7ED9-02A7-92EC32FA10D2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72" creationId="{6D714ECE-E614-D1AC-0743-8E00511BCC9C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73" creationId="{773B1982-4729-C461-EB4D-00053540CECD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74" creationId="{174B09CB-B7C0-07E8-6E0A-B7540B6D1FD8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75" creationId="{AECAD371-DD75-B2E3-FA3E-BED0AA343E2B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76" creationId="{7BCBD296-4877-0DB8-4236-DCA489F09E31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77" creationId="{347D4893-41F4-4921-2600-73500FFDE8CA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78" creationId="{9578A2CD-4B8C-8464-E7B5-03F87C50BC17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82" creationId="{9030F55D-65ED-4D8D-D7EC-9F54CC1ED945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83" creationId="{679F9EF2-3B80-5F41-0C1B-20BB8C329594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84" creationId="{8C1308BA-F187-DCF2-DA1D-E3419D59DAFB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85" creationId="{9BFACCD7-4C00-7F3F-9739-EE9BF1142003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86" creationId="{C2A2F403-7400-87E1-17A4-A5EFA1427407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87" creationId="{0EC3D938-64BB-D9E1-123B-FB42E702DB77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88" creationId="{B2DA0543-6840-2A39-9180-761556BAD3AB}"/>
          </ac:spMkLst>
        </pc:spChg>
        <pc:spChg chg="add 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89" creationId="{DB8DC9C9-DB5B-1B0A-B1D7-3F2558F234AD}"/>
          </ac:spMkLst>
        </pc:spChg>
        <pc:spChg chg="add 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90" creationId="{E92B94FE-C724-82A3-682E-6B1FB39F8B62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94" creationId="{58E90CE0-529E-A4CA-DAA6-7AFB52F38029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95" creationId="{D331B087-F9D3-F24E-4D4C-79BCD5AAB388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96" creationId="{EA7DE2E8-CA39-B47C-FB22-CD0DBB031C88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97" creationId="{2F298E89-1BD5-5C29-5B2C-17FEBB661688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98" creationId="{4CA6BC60-4E8B-ECC5-CDF5-54706C6A939B}"/>
          </ac:spMkLst>
        </pc:spChg>
        <pc:spChg chg="mod">
          <ac:chgData name="Ingrid Castellanos" userId="f1fdee6afae8d94f" providerId="LiveId" clId="{FAEB6EE2-1073-4268-A71C-463363AA9F17}" dt="2022-12-07T18:42:18.773" v="16"/>
          <ac:spMkLst>
            <pc:docMk/>
            <pc:sldMk cId="149386670" sldId="3849"/>
            <ac:spMk id="99" creationId="{99B1824B-033D-9FDA-FE61-E78B046B6448}"/>
          </ac:spMkLst>
        </pc:spChg>
        <pc:grpChg chg="add mod">
          <ac:chgData name="Ingrid Castellanos" userId="f1fdee6afae8d94f" providerId="LiveId" clId="{FAEB6EE2-1073-4268-A71C-463363AA9F17}" dt="2022-12-07T18:42:18.773" v="16"/>
          <ac:grpSpMkLst>
            <pc:docMk/>
            <pc:sldMk cId="149386670" sldId="3849"/>
            <ac:grpSpMk id="4" creationId="{154393BB-1057-5C49-EB42-F5144E3214E5}"/>
          </ac:grpSpMkLst>
        </pc:grpChg>
        <pc:grpChg chg="add mod">
          <ac:chgData name="Ingrid Castellanos" userId="f1fdee6afae8d94f" providerId="LiveId" clId="{FAEB6EE2-1073-4268-A71C-463363AA9F17}" dt="2022-12-07T18:42:18.773" v="16"/>
          <ac:grpSpMkLst>
            <pc:docMk/>
            <pc:sldMk cId="149386670" sldId="3849"/>
            <ac:grpSpMk id="14" creationId="{E8BC5485-6340-CCC6-1F87-64A908DA7FD2}"/>
          </ac:grpSpMkLst>
        </pc:grpChg>
        <pc:grpChg chg="mod">
          <ac:chgData name="Ingrid Castellanos" userId="f1fdee6afae8d94f" providerId="LiveId" clId="{FAEB6EE2-1073-4268-A71C-463363AA9F17}" dt="2022-12-07T18:42:18.773" v="16"/>
          <ac:grpSpMkLst>
            <pc:docMk/>
            <pc:sldMk cId="149386670" sldId="3849"/>
            <ac:grpSpMk id="16" creationId="{18DA4DBF-8B06-428E-63A4-2F97268D68F5}"/>
          </ac:grpSpMkLst>
        </pc:grpChg>
        <pc:grpChg chg="add mod">
          <ac:chgData name="Ingrid Castellanos" userId="f1fdee6afae8d94f" providerId="LiveId" clId="{FAEB6EE2-1073-4268-A71C-463363AA9F17}" dt="2022-12-07T18:42:18.773" v="16"/>
          <ac:grpSpMkLst>
            <pc:docMk/>
            <pc:sldMk cId="149386670" sldId="3849"/>
            <ac:grpSpMk id="25" creationId="{C49DF00C-F44A-4469-33B8-F013387BF57C}"/>
          </ac:grpSpMkLst>
        </pc:grpChg>
        <pc:grpChg chg="mod">
          <ac:chgData name="Ingrid Castellanos" userId="f1fdee6afae8d94f" providerId="LiveId" clId="{FAEB6EE2-1073-4268-A71C-463363AA9F17}" dt="2022-12-07T18:42:18.773" v="16"/>
          <ac:grpSpMkLst>
            <pc:docMk/>
            <pc:sldMk cId="149386670" sldId="3849"/>
            <ac:grpSpMk id="27" creationId="{3E88F0D0-58A5-C134-02F4-4A4083C6F5DE}"/>
          </ac:grpSpMkLst>
        </pc:grpChg>
        <pc:grpChg chg="add mod">
          <ac:chgData name="Ingrid Castellanos" userId="f1fdee6afae8d94f" providerId="LiveId" clId="{FAEB6EE2-1073-4268-A71C-463363AA9F17}" dt="2022-12-07T18:42:18.773" v="16"/>
          <ac:grpSpMkLst>
            <pc:docMk/>
            <pc:sldMk cId="149386670" sldId="3849"/>
            <ac:grpSpMk id="38" creationId="{0A32745F-E4FA-B9DE-742B-3CC2411301E8}"/>
          </ac:grpSpMkLst>
        </pc:grpChg>
        <pc:grpChg chg="mod">
          <ac:chgData name="Ingrid Castellanos" userId="f1fdee6afae8d94f" providerId="LiveId" clId="{FAEB6EE2-1073-4268-A71C-463363AA9F17}" dt="2022-12-07T18:42:18.773" v="16"/>
          <ac:grpSpMkLst>
            <pc:docMk/>
            <pc:sldMk cId="149386670" sldId="3849"/>
            <ac:grpSpMk id="39" creationId="{21F4FBA3-E674-BE6F-3512-7A9FE05A0131}"/>
          </ac:grpSpMkLst>
        </pc:grpChg>
        <pc:grpChg chg="mod">
          <ac:chgData name="Ingrid Castellanos" userId="f1fdee6afae8d94f" providerId="LiveId" clId="{FAEB6EE2-1073-4268-A71C-463363AA9F17}" dt="2022-12-07T18:42:18.773" v="16"/>
          <ac:grpSpMkLst>
            <pc:docMk/>
            <pc:sldMk cId="149386670" sldId="3849"/>
            <ac:grpSpMk id="42" creationId="{64573F11-5C36-85F4-96D8-256D5D221D46}"/>
          </ac:grpSpMkLst>
        </pc:grpChg>
        <pc:grpChg chg="add mod">
          <ac:chgData name="Ingrid Castellanos" userId="f1fdee6afae8d94f" providerId="LiveId" clId="{FAEB6EE2-1073-4268-A71C-463363AA9F17}" dt="2022-12-07T18:42:18.773" v="16"/>
          <ac:grpSpMkLst>
            <pc:docMk/>
            <pc:sldMk cId="149386670" sldId="3849"/>
            <ac:grpSpMk id="50" creationId="{FEBC52FD-4BF0-4971-0E73-F2251B1EAA98}"/>
          </ac:grpSpMkLst>
        </pc:grpChg>
        <pc:grpChg chg="mod">
          <ac:chgData name="Ingrid Castellanos" userId="f1fdee6afae8d94f" providerId="LiveId" clId="{FAEB6EE2-1073-4268-A71C-463363AA9F17}" dt="2022-12-07T18:42:18.773" v="16"/>
          <ac:grpSpMkLst>
            <pc:docMk/>
            <pc:sldMk cId="149386670" sldId="3849"/>
            <ac:grpSpMk id="52" creationId="{84F9A67E-AC8A-3DF6-77E4-00BC558BF032}"/>
          </ac:grpSpMkLst>
        </pc:grpChg>
        <pc:grpChg chg="add mod">
          <ac:chgData name="Ingrid Castellanos" userId="f1fdee6afae8d94f" providerId="LiveId" clId="{FAEB6EE2-1073-4268-A71C-463363AA9F17}" dt="2022-12-07T18:42:18.773" v="16"/>
          <ac:grpSpMkLst>
            <pc:docMk/>
            <pc:sldMk cId="149386670" sldId="3849"/>
            <ac:grpSpMk id="60" creationId="{7B6A126D-ACF4-D4AD-BB0E-C04D122A3EE3}"/>
          </ac:grpSpMkLst>
        </pc:grpChg>
        <pc:grpChg chg="mod">
          <ac:chgData name="Ingrid Castellanos" userId="f1fdee6afae8d94f" providerId="LiveId" clId="{FAEB6EE2-1073-4268-A71C-463363AA9F17}" dt="2022-12-07T18:42:18.773" v="16"/>
          <ac:grpSpMkLst>
            <pc:docMk/>
            <pc:sldMk cId="149386670" sldId="3849"/>
            <ac:grpSpMk id="62" creationId="{B4ACBBFB-2F38-FEAF-F7D4-7E26184AD30C}"/>
          </ac:grpSpMkLst>
        </pc:grpChg>
        <pc:grpChg chg="add mod">
          <ac:chgData name="Ingrid Castellanos" userId="f1fdee6afae8d94f" providerId="LiveId" clId="{FAEB6EE2-1073-4268-A71C-463363AA9F17}" dt="2022-12-07T18:42:18.773" v="16"/>
          <ac:grpSpMkLst>
            <pc:docMk/>
            <pc:sldMk cId="149386670" sldId="3849"/>
            <ac:grpSpMk id="69" creationId="{BCB35499-9AE2-B61E-921F-179B110C0570}"/>
          </ac:grpSpMkLst>
        </pc:grpChg>
        <pc:grpChg chg="mod">
          <ac:chgData name="Ingrid Castellanos" userId="f1fdee6afae8d94f" providerId="LiveId" clId="{FAEB6EE2-1073-4268-A71C-463363AA9F17}" dt="2022-12-07T18:42:18.773" v="16"/>
          <ac:grpSpMkLst>
            <pc:docMk/>
            <pc:sldMk cId="149386670" sldId="3849"/>
            <ac:grpSpMk id="71" creationId="{DA03F0C1-0210-5700-7AA3-2EE3ABBF334B}"/>
          </ac:grpSpMkLst>
        </pc:grpChg>
        <pc:grpChg chg="add mod">
          <ac:chgData name="Ingrid Castellanos" userId="f1fdee6afae8d94f" providerId="LiveId" clId="{FAEB6EE2-1073-4268-A71C-463363AA9F17}" dt="2022-12-07T18:42:18.773" v="16"/>
          <ac:grpSpMkLst>
            <pc:docMk/>
            <pc:sldMk cId="149386670" sldId="3849"/>
            <ac:grpSpMk id="79" creationId="{34A3853A-8BDC-78D7-93E5-A54E1ADD3943}"/>
          </ac:grpSpMkLst>
        </pc:grpChg>
        <pc:grpChg chg="mod">
          <ac:chgData name="Ingrid Castellanos" userId="f1fdee6afae8d94f" providerId="LiveId" clId="{FAEB6EE2-1073-4268-A71C-463363AA9F17}" dt="2022-12-07T18:42:18.773" v="16"/>
          <ac:grpSpMkLst>
            <pc:docMk/>
            <pc:sldMk cId="149386670" sldId="3849"/>
            <ac:grpSpMk id="81" creationId="{32D8F3FD-8663-2B84-25EA-5CC6AEA3492F}"/>
          </ac:grpSpMkLst>
        </pc:grpChg>
        <pc:grpChg chg="add mod">
          <ac:chgData name="Ingrid Castellanos" userId="f1fdee6afae8d94f" providerId="LiveId" clId="{FAEB6EE2-1073-4268-A71C-463363AA9F17}" dt="2022-12-07T18:42:18.773" v="16"/>
          <ac:grpSpMkLst>
            <pc:docMk/>
            <pc:sldMk cId="149386670" sldId="3849"/>
            <ac:grpSpMk id="91" creationId="{C5429ED9-EB8E-385A-0145-983D70C926DE}"/>
          </ac:grpSpMkLst>
        </pc:grpChg>
        <pc:grpChg chg="mod">
          <ac:chgData name="Ingrid Castellanos" userId="f1fdee6afae8d94f" providerId="LiveId" clId="{FAEB6EE2-1073-4268-A71C-463363AA9F17}" dt="2022-12-07T18:42:18.773" v="16"/>
          <ac:grpSpMkLst>
            <pc:docMk/>
            <pc:sldMk cId="149386670" sldId="3849"/>
            <ac:grpSpMk id="93" creationId="{88FCACC3-4C09-6F84-A860-BCEC695278C1}"/>
          </ac:grpSpMkLst>
        </pc:grpChg>
        <pc:graphicFrameChg chg="add mod">
          <ac:chgData name="Ingrid Castellanos" userId="f1fdee6afae8d94f" providerId="LiveId" clId="{FAEB6EE2-1073-4268-A71C-463363AA9F17}" dt="2022-12-07T18:42:18.773" v="16"/>
          <ac:graphicFrameMkLst>
            <pc:docMk/>
            <pc:sldMk cId="149386670" sldId="3849"/>
            <ac:graphicFrameMk id="13" creationId="{D77F766F-640F-F125-B5E2-985F22770389}"/>
          </ac:graphicFrameMkLst>
        </pc:graphicFrameChg>
        <pc:picChg chg="mod">
          <ac:chgData name="Ingrid Castellanos" userId="f1fdee6afae8d94f" providerId="LiveId" clId="{FAEB6EE2-1073-4268-A71C-463363AA9F17}" dt="2022-12-07T18:42:18.773" v="16"/>
          <ac:picMkLst>
            <pc:docMk/>
            <pc:sldMk cId="149386670" sldId="3849"/>
            <ac:picMk id="15" creationId="{C43CB7EE-CDED-EA33-5716-1057B8BEAF60}"/>
          </ac:picMkLst>
        </pc:picChg>
        <pc:picChg chg="mod">
          <ac:chgData name="Ingrid Castellanos" userId="f1fdee6afae8d94f" providerId="LiveId" clId="{FAEB6EE2-1073-4268-A71C-463363AA9F17}" dt="2022-12-07T18:42:18.773" v="16"/>
          <ac:picMkLst>
            <pc:docMk/>
            <pc:sldMk cId="149386670" sldId="3849"/>
            <ac:picMk id="26" creationId="{2A1F6530-8069-3191-39CA-AE5D6AFDE3C3}"/>
          </ac:picMkLst>
        </pc:picChg>
        <pc:picChg chg="mod">
          <ac:chgData name="Ingrid Castellanos" userId="f1fdee6afae8d94f" providerId="LiveId" clId="{FAEB6EE2-1073-4268-A71C-463363AA9F17}" dt="2022-12-07T18:42:18.773" v="16"/>
          <ac:picMkLst>
            <pc:docMk/>
            <pc:sldMk cId="149386670" sldId="3849"/>
            <ac:picMk id="41" creationId="{186D4FD7-922A-DDE9-E0A1-24518F86E02B}"/>
          </ac:picMkLst>
        </pc:picChg>
        <pc:picChg chg="mod">
          <ac:chgData name="Ingrid Castellanos" userId="f1fdee6afae8d94f" providerId="LiveId" clId="{FAEB6EE2-1073-4268-A71C-463363AA9F17}" dt="2022-12-07T18:42:18.773" v="16"/>
          <ac:picMkLst>
            <pc:docMk/>
            <pc:sldMk cId="149386670" sldId="3849"/>
            <ac:picMk id="51" creationId="{62B68764-B07A-E84A-0084-75E0D7F53A54}"/>
          </ac:picMkLst>
        </pc:picChg>
        <pc:picChg chg="mod">
          <ac:chgData name="Ingrid Castellanos" userId="f1fdee6afae8d94f" providerId="LiveId" clId="{FAEB6EE2-1073-4268-A71C-463363AA9F17}" dt="2022-12-07T18:42:18.773" v="16"/>
          <ac:picMkLst>
            <pc:docMk/>
            <pc:sldMk cId="149386670" sldId="3849"/>
            <ac:picMk id="61" creationId="{DB15CFA2-3DCD-41CB-3672-4EBCDEC9B330}"/>
          </ac:picMkLst>
        </pc:picChg>
        <pc:picChg chg="mod">
          <ac:chgData name="Ingrid Castellanos" userId="f1fdee6afae8d94f" providerId="LiveId" clId="{FAEB6EE2-1073-4268-A71C-463363AA9F17}" dt="2022-12-07T18:42:18.773" v="16"/>
          <ac:picMkLst>
            <pc:docMk/>
            <pc:sldMk cId="149386670" sldId="3849"/>
            <ac:picMk id="70" creationId="{7156172A-84F5-5A04-EB96-1D2C923A43D8}"/>
          </ac:picMkLst>
        </pc:picChg>
        <pc:picChg chg="mod">
          <ac:chgData name="Ingrid Castellanos" userId="f1fdee6afae8d94f" providerId="LiveId" clId="{FAEB6EE2-1073-4268-A71C-463363AA9F17}" dt="2022-12-07T18:42:18.773" v="16"/>
          <ac:picMkLst>
            <pc:docMk/>
            <pc:sldMk cId="149386670" sldId="3849"/>
            <ac:picMk id="80" creationId="{0B9A4B35-CC6F-8289-DE2F-249798097342}"/>
          </ac:picMkLst>
        </pc:picChg>
        <pc:picChg chg="mod">
          <ac:chgData name="Ingrid Castellanos" userId="f1fdee6afae8d94f" providerId="LiveId" clId="{FAEB6EE2-1073-4268-A71C-463363AA9F17}" dt="2022-12-07T18:42:18.773" v="16"/>
          <ac:picMkLst>
            <pc:docMk/>
            <pc:sldMk cId="149386670" sldId="3849"/>
            <ac:picMk id="92" creationId="{854A4531-76EE-DD34-9A7D-AC920F5B48EB}"/>
          </ac:picMkLst>
        </pc:picChg>
        <pc:cxnChg chg="add mod">
          <ac:chgData name="Ingrid Castellanos" userId="f1fdee6afae8d94f" providerId="LiveId" clId="{FAEB6EE2-1073-4268-A71C-463363AA9F17}" dt="2022-12-07T18:42:18.773" v="16"/>
          <ac:cxnSpMkLst>
            <pc:docMk/>
            <pc:sldMk cId="149386670" sldId="3849"/>
            <ac:cxnSpMk id="100" creationId="{53536E9F-E1AD-7CC2-E0ED-D2C9D499D5D9}"/>
          </ac:cxnSpMkLst>
        </pc:cxnChg>
        <pc:cxnChg chg="add mod">
          <ac:chgData name="Ingrid Castellanos" userId="f1fdee6afae8d94f" providerId="LiveId" clId="{FAEB6EE2-1073-4268-A71C-463363AA9F17}" dt="2022-12-07T18:42:18.773" v="16"/>
          <ac:cxnSpMkLst>
            <pc:docMk/>
            <pc:sldMk cId="149386670" sldId="3849"/>
            <ac:cxnSpMk id="101" creationId="{4C98CA57-D64C-E085-82BA-7D90C060BE22}"/>
          </ac:cxnSpMkLst>
        </pc:cxnChg>
        <pc:cxnChg chg="add mod">
          <ac:chgData name="Ingrid Castellanos" userId="f1fdee6afae8d94f" providerId="LiveId" clId="{FAEB6EE2-1073-4268-A71C-463363AA9F17}" dt="2022-12-07T18:42:18.773" v="16"/>
          <ac:cxnSpMkLst>
            <pc:docMk/>
            <pc:sldMk cId="149386670" sldId="3849"/>
            <ac:cxnSpMk id="102" creationId="{1B835095-EF0A-44C3-C938-0FD8567CCD95}"/>
          </ac:cxnSpMkLst>
        </pc:cxnChg>
        <pc:cxnChg chg="add mod">
          <ac:chgData name="Ingrid Castellanos" userId="f1fdee6afae8d94f" providerId="LiveId" clId="{FAEB6EE2-1073-4268-A71C-463363AA9F17}" dt="2022-12-07T18:42:18.773" v="16"/>
          <ac:cxnSpMkLst>
            <pc:docMk/>
            <pc:sldMk cId="149386670" sldId="3849"/>
            <ac:cxnSpMk id="103" creationId="{CEBED5F6-3A29-FA77-FEBC-DEB95F6983DD}"/>
          </ac:cxnSpMkLst>
        </pc:cxnChg>
        <pc:cxnChg chg="add mod">
          <ac:chgData name="Ingrid Castellanos" userId="f1fdee6afae8d94f" providerId="LiveId" clId="{FAEB6EE2-1073-4268-A71C-463363AA9F17}" dt="2022-12-07T18:42:18.773" v="16"/>
          <ac:cxnSpMkLst>
            <pc:docMk/>
            <pc:sldMk cId="149386670" sldId="3849"/>
            <ac:cxnSpMk id="104" creationId="{174CA388-356C-25DE-A9F7-317048681678}"/>
          </ac:cxnSpMkLst>
        </pc:cxnChg>
        <pc:cxnChg chg="add mod">
          <ac:chgData name="Ingrid Castellanos" userId="f1fdee6afae8d94f" providerId="LiveId" clId="{FAEB6EE2-1073-4268-A71C-463363AA9F17}" dt="2022-12-07T18:42:18.773" v="16"/>
          <ac:cxnSpMkLst>
            <pc:docMk/>
            <pc:sldMk cId="149386670" sldId="3849"/>
            <ac:cxnSpMk id="105" creationId="{6A26033F-E853-CC41-BDCC-DF4EB2679E3D}"/>
          </ac:cxnSpMkLst>
        </pc:cxnChg>
        <pc:cxnChg chg="add mod">
          <ac:chgData name="Ingrid Castellanos" userId="f1fdee6afae8d94f" providerId="LiveId" clId="{FAEB6EE2-1073-4268-A71C-463363AA9F17}" dt="2022-12-07T18:42:18.773" v="16"/>
          <ac:cxnSpMkLst>
            <pc:docMk/>
            <pc:sldMk cId="149386670" sldId="3849"/>
            <ac:cxnSpMk id="106" creationId="{EBC3750A-99EE-D1F5-AD91-345BA8ABBEF9}"/>
          </ac:cxnSpMkLst>
        </pc:cxnChg>
        <pc:cxnChg chg="add mod">
          <ac:chgData name="Ingrid Castellanos" userId="f1fdee6afae8d94f" providerId="LiveId" clId="{FAEB6EE2-1073-4268-A71C-463363AA9F17}" dt="2022-12-07T18:42:18.773" v="16"/>
          <ac:cxnSpMkLst>
            <pc:docMk/>
            <pc:sldMk cId="149386670" sldId="3849"/>
            <ac:cxnSpMk id="107" creationId="{7BF6E2A6-55C3-645F-0588-825711CFDB3C}"/>
          </ac:cxnSpMkLst>
        </pc:cxnChg>
        <pc:cxnChg chg="add mod">
          <ac:chgData name="Ingrid Castellanos" userId="f1fdee6afae8d94f" providerId="LiveId" clId="{FAEB6EE2-1073-4268-A71C-463363AA9F17}" dt="2022-12-07T18:42:18.773" v="16"/>
          <ac:cxnSpMkLst>
            <pc:docMk/>
            <pc:sldMk cId="149386670" sldId="3849"/>
            <ac:cxnSpMk id="108" creationId="{EB8120B6-B9D1-D978-BAC6-890945EED2CE}"/>
          </ac:cxnSpMkLst>
        </pc:cxnChg>
        <pc:cxnChg chg="add mod">
          <ac:chgData name="Ingrid Castellanos" userId="f1fdee6afae8d94f" providerId="LiveId" clId="{FAEB6EE2-1073-4268-A71C-463363AA9F17}" dt="2022-12-07T18:42:18.773" v="16"/>
          <ac:cxnSpMkLst>
            <pc:docMk/>
            <pc:sldMk cId="149386670" sldId="3849"/>
            <ac:cxnSpMk id="109" creationId="{7CFCE241-8306-5208-12CD-705FA55E462B}"/>
          </ac:cxnSpMkLst>
        </pc:cxnChg>
      </pc:sldChg>
      <pc:sldChg chg="addSp modSp new">
        <pc:chgData name="Ingrid Castellanos" userId="f1fdee6afae8d94f" providerId="LiveId" clId="{FAEB6EE2-1073-4268-A71C-463363AA9F17}" dt="2022-12-07T18:42:31.405" v="18"/>
        <pc:sldMkLst>
          <pc:docMk/>
          <pc:sldMk cId="1712151249" sldId="3850"/>
        </pc:sldMkLst>
        <pc:spChg chg="add 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2" creationId="{9516DF35-1E83-88F6-79BD-667C29DA1048}"/>
          </ac:spMkLst>
        </pc:spChg>
        <pc:spChg chg="add 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3" creationId="{4F0D98CA-8521-FEC5-BC07-5E118C7E79D4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5" creationId="{6002D3B9-E2D4-D2C9-A640-AFB0731ADF02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6" creationId="{57CBD271-CC8C-40C4-0372-60329534CB63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7" creationId="{48946275-CC71-5865-C139-C136AD747423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8" creationId="{6A72FC98-E7BA-08CA-960F-B31909656BD3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9" creationId="{E9403D8F-CF5C-8D45-4832-D948CC5EDE28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10" creationId="{4374F6D3-19CE-AD99-C77B-8C01DACC0034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11" creationId="{131E278E-5EA0-6DEE-4858-B6F7C8105F62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12" creationId="{5C5D407A-A217-B23A-BB73-988896636A20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16" creationId="{AB81C0AA-3846-C3F6-6294-674CB6249B0E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17" creationId="{5B762996-EB52-49D6-0741-38A61A793D20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18" creationId="{C523C7D6-176A-10E0-6AE9-BA2FCF407941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19" creationId="{6CAC223F-17D9-D1E5-11F2-C73276197347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20" creationId="{00258C99-5F67-3AAF-F4EA-54FDF27007AD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21" creationId="{3DF1D83E-4A13-5E5A-4724-3D0368F67BF8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22" creationId="{EF4D041E-A09A-4DF9-2C7D-09E43F4F65E1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26" creationId="{C6235ADD-094D-9138-F808-6997DE775DD0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27" creationId="{DFA60E58-9603-9E01-5B45-D550A732F95A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28" creationId="{654D8071-A1A7-1F88-40DD-30D0CF2C502F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29" creationId="{13D6AE2B-B6C9-FCB1-19F5-81782DA1C0C2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30" creationId="{018A219C-480C-CED5-5A11-0C3FA5BB08F7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31" creationId="{7D0FEED1-A444-E54A-C532-02AB722310E9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32" creationId="{DAC815A2-A249-1CF6-FA38-BC419C1C2497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36" creationId="{00DF08BF-D24C-3AE8-7ADF-7B147D77EE5F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37" creationId="{758BD5B6-6D98-1CD9-E11C-B36FF5767966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38" creationId="{7832CB27-33B8-1A2D-44E4-66AA376F6EEC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39" creationId="{1830CAF4-ED63-0B7C-2814-1D436A32C1A7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40" creationId="{EFB3159B-339A-819E-ADC7-A3490CEE0749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41" creationId="{A8C394EE-70C1-AF1C-A606-7A054B46AB5C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42" creationId="{C24BCE69-E2C3-6356-2E73-A63FC814BAE1}"/>
          </ac:spMkLst>
        </pc:spChg>
        <pc:spChg chg="add 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43" creationId="{54EA9AB6-68D6-0483-5FE1-9E97263AFB8E}"/>
          </ac:spMkLst>
        </pc:spChg>
        <pc:spChg chg="add 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44" creationId="{A5257AE8-398F-2E42-F1BE-8D1566749925}"/>
          </ac:spMkLst>
        </pc:spChg>
        <pc:spChg chg="add 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46" creationId="{4FA16D40-38D5-0A92-1782-7C7B51054073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50" creationId="{0A2ED489-607E-528F-B7F4-987BD90B8314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51" creationId="{ECDCAAAF-D84D-51AB-D81D-8B5649228C2A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54" creationId="{DD419F39-A98F-4A6A-BA58-D41304F81CC5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55" creationId="{A1D787A7-E861-C2B6-BF2E-BF73863DD5A0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56" creationId="{08586F7F-26EC-E881-2FA1-DE3393C4E4B8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57" creationId="{E33F58E5-A266-F484-29F1-1B0358E4C5D7}"/>
          </ac:spMkLst>
        </pc:spChg>
        <pc:spChg chg="add 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59" creationId="{6A5A0415-4B49-C3BC-884F-7ACC72F21444}"/>
          </ac:spMkLst>
        </pc:spChg>
        <pc:spChg chg="add 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60" creationId="{D3B443A6-9E7B-B584-9C7F-4A8FAA949127}"/>
          </ac:spMkLst>
        </pc:spChg>
        <pc:spChg chg="add 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61" creationId="{899B131B-B853-4FE0-A1AB-18BCF3ECF713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66" creationId="{409E3D2E-F7DA-9EE4-E527-E1EBC7F13058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67" creationId="{BB89FE71-0256-8500-5301-A50DFFC40245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68" creationId="{A8CF158C-F49B-0F4B-3102-5CB3C7016A8F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69" creationId="{13E89A69-4BF7-D8F7-0ABF-58194C134ACB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70" creationId="{5CB941A2-5573-31C9-01D8-520217DC5CE7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71" creationId="{C0398592-0411-5501-13AE-26532FA4EAE1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74" creationId="{59DC34B4-9AB8-3C24-B62E-616FFAC1D00A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77" creationId="{8C6C395A-128F-BC34-7E48-6A4712353136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78" creationId="{1B54C6EA-8266-72D2-5922-5D6C9EBFEFA8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79" creationId="{4FB3B101-6DF5-CC23-8A69-999803635F2A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80" creationId="{3989E468-B2A2-8E8C-DE2E-3ABE581011B9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81" creationId="{E24C2873-957E-12D1-FAE6-05A4CEA84B91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85" creationId="{B1743F9B-5CFC-0C83-C5DE-E974C54A6208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86" creationId="{39B729BC-40F6-9211-CF1C-19A471214BB2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87" creationId="{6EE5D009-4F73-8A89-D24B-0D351E723409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88" creationId="{F53A84A2-9097-1E55-5EE2-035D6E4EFC4D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89" creationId="{7A03AF1F-9BDF-4C71-2ADC-630F152B55FA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90" creationId="{B1895C17-14E4-737E-1DEC-E81EDF46046E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94" creationId="{14B0CB85-3599-AC26-6C93-2243C986F9C1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95" creationId="{90D01849-E326-33AC-937B-CF47059736D5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96" creationId="{F031FF32-A7EF-0034-C6D6-951C721E62E0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97" creationId="{1A04195C-2F9B-D004-A34D-F172BFF7C6C4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98" creationId="{4C2DC092-4EED-AC4E-AB85-3C5ED5AAF200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99" creationId="{91561353-3BFA-7E66-88B3-E3668403EFD7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100" creationId="{DC70E7CE-ECB8-BE39-CA46-FFCEE855D4FA}"/>
          </ac:spMkLst>
        </pc:spChg>
        <pc:spChg chg="add 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102" creationId="{9930CD62-FAB3-6213-6C3B-78A21D9B4DBE}"/>
          </ac:spMkLst>
        </pc:spChg>
        <pc:spChg chg="add 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103" creationId="{D42721E0-0620-EA40-6E38-F17656AD0670}"/>
          </ac:spMkLst>
        </pc:spChg>
        <pc:spChg chg="add 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108" creationId="{5D21EA13-6E7D-54F6-92A6-1DC5BA16FFA8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114" creationId="{660BCA24-7577-8036-A226-4DBC3BC9331B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117" creationId="{094801EE-E3FF-FE50-6864-97944FCC86C2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118" creationId="{304588CA-43CE-59A1-43D6-30928ADAB6BD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119" creationId="{25726D2B-5B3C-4963-B987-AA539B3A1E3E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120" creationId="{22E70498-0C23-1879-F31B-E9D9F289A6EE}"/>
          </ac:spMkLst>
        </pc:spChg>
        <pc:spChg chg="mod">
          <ac:chgData name="Ingrid Castellanos" userId="f1fdee6afae8d94f" providerId="LiveId" clId="{FAEB6EE2-1073-4268-A71C-463363AA9F17}" dt="2022-12-07T18:42:31.405" v="18"/>
          <ac:spMkLst>
            <pc:docMk/>
            <pc:sldMk cId="1712151249" sldId="3850"/>
            <ac:spMk id="121" creationId="{F4ACBC84-9096-033C-2989-BCE40F443A43}"/>
          </ac:spMkLst>
        </pc:spChg>
        <pc:grpChg chg="add mod">
          <ac:chgData name="Ingrid Castellanos" userId="f1fdee6afae8d94f" providerId="LiveId" clId="{FAEB6EE2-1073-4268-A71C-463363AA9F17}" dt="2022-12-07T18:42:31.405" v="18"/>
          <ac:grpSpMkLst>
            <pc:docMk/>
            <pc:sldMk cId="1712151249" sldId="3850"/>
            <ac:grpSpMk id="4" creationId="{62A8D8C1-56A5-2F66-CBB9-120C439D9713}"/>
          </ac:grpSpMkLst>
        </pc:grpChg>
        <pc:grpChg chg="add mod">
          <ac:chgData name="Ingrid Castellanos" userId="f1fdee6afae8d94f" providerId="LiveId" clId="{FAEB6EE2-1073-4268-A71C-463363AA9F17}" dt="2022-12-07T18:42:31.405" v="18"/>
          <ac:grpSpMkLst>
            <pc:docMk/>
            <pc:sldMk cId="1712151249" sldId="3850"/>
            <ac:grpSpMk id="13" creationId="{F536458A-06F6-9588-9C7D-DD578C40F3A2}"/>
          </ac:grpSpMkLst>
        </pc:grpChg>
        <pc:grpChg chg="mod">
          <ac:chgData name="Ingrid Castellanos" userId="f1fdee6afae8d94f" providerId="LiveId" clId="{FAEB6EE2-1073-4268-A71C-463363AA9F17}" dt="2022-12-07T18:42:31.405" v="18"/>
          <ac:grpSpMkLst>
            <pc:docMk/>
            <pc:sldMk cId="1712151249" sldId="3850"/>
            <ac:grpSpMk id="15" creationId="{7B70A012-75C0-43BE-CCD2-00C34AAB5D31}"/>
          </ac:grpSpMkLst>
        </pc:grpChg>
        <pc:grpChg chg="add mod">
          <ac:chgData name="Ingrid Castellanos" userId="f1fdee6afae8d94f" providerId="LiveId" clId="{FAEB6EE2-1073-4268-A71C-463363AA9F17}" dt="2022-12-07T18:42:31.405" v="18"/>
          <ac:grpSpMkLst>
            <pc:docMk/>
            <pc:sldMk cId="1712151249" sldId="3850"/>
            <ac:grpSpMk id="23" creationId="{FFFBA5B6-7097-EF2F-CCFC-77D61459E9F4}"/>
          </ac:grpSpMkLst>
        </pc:grpChg>
        <pc:grpChg chg="mod">
          <ac:chgData name="Ingrid Castellanos" userId="f1fdee6afae8d94f" providerId="LiveId" clId="{FAEB6EE2-1073-4268-A71C-463363AA9F17}" dt="2022-12-07T18:42:31.405" v="18"/>
          <ac:grpSpMkLst>
            <pc:docMk/>
            <pc:sldMk cId="1712151249" sldId="3850"/>
            <ac:grpSpMk id="25" creationId="{5EF5EC17-2C6C-0D28-F6C7-B165B5E71150}"/>
          </ac:grpSpMkLst>
        </pc:grpChg>
        <pc:grpChg chg="add mod">
          <ac:chgData name="Ingrid Castellanos" userId="f1fdee6afae8d94f" providerId="LiveId" clId="{FAEB6EE2-1073-4268-A71C-463363AA9F17}" dt="2022-12-07T18:42:31.405" v="18"/>
          <ac:grpSpMkLst>
            <pc:docMk/>
            <pc:sldMk cId="1712151249" sldId="3850"/>
            <ac:grpSpMk id="33" creationId="{9A35F9E5-4EA0-4C43-5D3E-7AB2589F7400}"/>
          </ac:grpSpMkLst>
        </pc:grpChg>
        <pc:grpChg chg="mod">
          <ac:chgData name="Ingrid Castellanos" userId="f1fdee6afae8d94f" providerId="LiveId" clId="{FAEB6EE2-1073-4268-A71C-463363AA9F17}" dt="2022-12-07T18:42:31.405" v="18"/>
          <ac:grpSpMkLst>
            <pc:docMk/>
            <pc:sldMk cId="1712151249" sldId="3850"/>
            <ac:grpSpMk id="35" creationId="{40B4B3DD-92CB-7B32-836F-6D2D8BDBC954}"/>
          </ac:grpSpMkLst>
        </pc:grpChg>
        <pc:grpChg chg="add mod">
          <ac:chgData name="Ingrid Castellanos" userId="f1fdee6afae8d94f" providerId="LiveId" clId="{FAEB6EE2-1073-4268-A71C-463363AA9F17}" dt="2022-12-07T18:42:31.405" v="18"/>
          <ac:grpSpMkLst>
            <pc:docMk/>
            <pc:sldMk cId="1712151249" sldId="3850"/>
            <ac:grpSpMk id="48" creationId="{F93B7BAA-362E-80DC-7F1A-5A337DB7FCE2}"/>
          </ac:grpSpMkLst>
        </pc:grpChg>
        <pc:grpChg chg="mod">
          <ac:chgData name="Ingrid Castellanos" userId="f1fdee6afae8d94f" providerId="LiveId" clId="{FAEB6EE2-1073-4268-A71C-463363AA9F17}" dt="2022-12-07T18:42:31.405" v="18"/>
          <ac:grpSpMkLst>
            <pc:docMk/>
            <pc:sldMk cId="1712151249" sldId="3850"/>
            <ac:grpSpMk id="49" creationId="{7E3D64A9-C76A-74DE-609E-7DA12DF88C6D}"/>
          </ac:grpSpMkLst>
        </pc:grpChg>
        <pc:grpChg chg="mod">
          <ac:chgData name="Ingrid Castellanos" userId="f1fdee6afae8d94f" providerId="LiveId" clId="{FAEB6EE2-1073-4268-A71C-463363AA9F17}" dt="2022-12-07T18:42:31.405" v="18"/>
          <ac:grpSpMkLst>
            <pc:docMk/>
            <pc:sldMk cId="1712151249" sldId="3850"/>
            <ac:grpSpMk id="53" creationId="{DB93E184-327E-AFB8-7573-72276CE9B370}"/>
          </ac:grpSpMkLst>
        </pc:grpChg>
        <pc:grpChg chg="add mod">
          <ac:chgData name="Ingrid Castellanos" userId="f1fdee6afae8d94f" providerId="LiveId" clId="{FAEB6EE2-1073-4268-A71C-463363AA9F17}" dt="2022-12-07T18:42:31.405" v="18"/>
          <ac:grpSpMkLst>
            <pc:docMk/>
            <pc:sldMk cId="1712151249" sldId="3850"/>
            <ac:grpSpMk id="63" creationId="{4DFCCF67-0E21-6B79-9691-031284570E06}"/>
          </ac:grpSpMkLst>
        </pc:grpChg>
        <pc:grpChg chg="mod">
          <ac:chgData name="Ingrid Castellanos" userId="f1fdee6afae8d94f" providerId="LiveId" clId="{FAEB6EE2-1073-4268-A71C-463363AA9F17}" dt="2022-12-07T18:42:31.405" v="18"/>
          <ac:grpSpMkLst>
            <pc:docMk/>
            <pc:sldMk cId="1712151249" sldId="3850"/>
            <ac:grpSpMk id="65" creationId="{A825DDA7-F4AD-1AD0-1A92-5B812ECC1B54}"/>
          </ac:grpSpMkLst>
        </pc:grpChg>
        <pc:grpChg chg="add mod">
          <ac:chgData name="Ingrid Castellanos" userId="f1fdee6afae8d94f" providerId="LiveId" clId="{FAEB6EE2-1073-4268-A71C-463363AA9F17}" dt="2022-12-07T18:42:31.405" v="18"/>
          <ac:grpSpMkLst>
            <pc:docMk/>
            <pc:sldMk cId="1712151249" sldId="3850"/>
            <ac:grpSpMk id="72" creationId="{E4B33D66-9B3F-A66E-62D8-8DA9A5B43F7A}"/>
          </ac:grpSpMkLst>
        </pc:grpChg>
        <pc:grpChg chg="mod">
          <ac:chgData name="Ingrid Castellanos" userId="f1fdee6afae8d94f" providerId="LiveId" clId="{FAEB6EE2-1073-4268-A71C-463363AA9F17}" dt="2022-12-07T18:42:31.405" v="18"/>
          <ac:grpSpMkLst>
            <pc:docMk/>
            <pc:sldMk cId="1712151249" sldId="3850"/>
            <ac:grpSpMk id="73" creationId="{447A3E91-59EA-C527-151C-39B76049530A}"/>
          </ac:grpSpMkLst>
        </pc:grpChg>
        <pc:grpChg chg="mod">
          <ac:chgData name="Ingrid Castellanos" userId="f1fdee6afae8d94f" providerId="LiveId" clId="{FAEB6EE2-1073-4268-A71C-463363AA9F17}" dt="2022-12-07T18:42:31.405" v="18"/>
          <ac:grpSpMkLst>
            <pc:docMk/>
            <pc:sldMk cId="1712151249" sldId="3850"/>
            <ac:grpSpMk id="76" creationId="{07C6F532-C0B7-9CBA-2D14-578561A8A820}"/>
          </ac:grpSpMkLst>
        </pc:grpChg>
        <pc:grpChg chg="add mod">
          <ac:chgData name="Ingrid Castellanos" userId="f1fdee6afae8d94f" providerId="LiveId" clId="{FAEB6EE2-1073-4268-A71C-463363AA9F17}" dt="2022-12-07T18:42:31.405" v="18"/>
          <ac:grpSpMkLst>
            <pc:docMk/>
            <pc:sldMk cId="1712151249" sldId="3850"/>
            <ac:grpSpMk id="82" creationId="{999128C3-7FC9-F60B-91BB-F38550EAD225}"/>
          </ac:grpSpMkLst>
        </pc:grpChg>
        <pc:grpChg chg="mod">
          <ac:chgData name="Ingrid Castellanos" userId="f1fdee6afae8d94f" providerId="LiveId" clId="{FAEB6EE2-1073-4268-A71C-463363AA9F17}" dt="2022-12-07T18:42:31.405" v="18"/>
          <ac:grpSpMkLst>
            <pc:docMk/>
            <pc:sldMk cId="1712151249" sldId="3850"/>
            <ac:grpSpMk id="84" creationId="{53C5FE12-F011-4D83-605A-40854B474A04}"/>
          </ac:grpSpMkLst>
        </pc:grpChg>
        <pc:grpChg chg="add mod">
          <ac:chgData name="Ingrid Castellanos" userId="f1fdee6afae8d94f" providerId="LiveId" clId="{FAEB6EE2-1073-4268-A71C-463363AA9F17}" dt="2022-12-07T18:42:31.405" v="18"/>
          <ac:grpSpMkLst>
            <pc:docMk/>
            <pc:sldMk cId="1712151249" sldId="3850"/>
            <ac:grpSpMk id="91" creationId="{28F5F726-AD6C-EC36-B696-8354035F965B}"/>
          </ac:grpSpMkLst>
        </pc:grpChg>
        <pc:grpChg chg="mod">
          <ac:chgData name="Ingrid Castellanos" userId="f1fdee6afae8d94f" providerId="LiveId" clId="{FAEB6EE2-1073-4268-A71C-463363AA9F17}" dt="2022-12-07T18:42:31.405" v="18"/>
          <ac:grpSpMkLst>
            <pc:docMk/>
            <pc:sldMk cId="1712151249" sldId="3850"/>
            <ac:grpSpMk id="93" creationId="{99B2B3E4-90BB-5456-4DCB-24046B586AAD}"/>
          </ac:grpSpMkLst>
        </pc:grpChg>
        <pc:grpChg chg="add mod">
          <ac:chgData name="Ingrid Castellanos" userId="f1fdee6afae8d94f" providerId="LiveId" clId="{FAEB6EE2-1073-4268-A71C-463363AA9F17}" dt="2022-12-07T18:42:31.405" v="18"/>
          <ac:grpSpMkLst>
            <pc:docMk/>
            <pc:sldMk cId="1712151249" sldId="3850"/>
            <ac:grpSpMk id="112" creationId="{AC5D4FE1-1996-D502-A126-2523E0962583}"/>
          </ac:grpSpMkLst>
        </pc:grpChg>
        <pc:grpChg chg="mod">
          <ac:chgData name="Ingrid Castellanos" userId="f1fdee6afae8d94f" providerId="LiveId" clId="{FAEB6EE2-1073-4268-A71C-463363AA9F17}" dt="2022-12-07T18:42:31.405" v="18"/>
          <ac:grpSpMkLst>
            <pc:docMk/>
            <pc:sldMk cId="1712151249" sldId="3850"/>
            <ac:grpSpMk id="113" creationId="{FC677D2E-C050-BCB3-CC80-530CEBF319C6}"/>
          </ac:grpSpMkLst>
        </pc:grpChg>
        <pc:grpChg chg="mod">
          <ac:chgData name="Ingrid Castellanos" userId="f1fdee6afae8d94f" providerId="LiveId" clId="{FAEB6EE2-1073-4268-A71C-463363AA9F17}" dt="2022-12-07T18:42:31.405" v="18"/>
          <ac:grpSpMkLst>
            <pc:docMk/>
            <pc:sldMk cId="1712151249" sldId="3850"/>
            <ac:grpSpMk id="116" creationId="{602EF8A9-4084-510D-48F3-9F9FE7BA1EF1}"/>
          </ac:grpSpMkLst>
        </pc:grpChg>
        <pc:graphicFrameChg chg="add mod">
          <ac:chgData name="Ingrid Castellanos" userId="f1fdee6afae8d94f" providerId="LiveId" clId="{FAEB6EE2-1073-4268-A71C-463363AA9F17}" dt="2022-12-07T18:42:31.405" v="18"/>
          <ac:graphicFrameMkLst>
            <pc:docMk/>
            <pc:sldMk cId="1712151249" sldId="3850"/>
            <ac:graphicFrameMk id="58" creationId="{CB03CC9B-8C85-173F-897B-C772EEFF6199}"/>
          </ac:graphicFrameMkLst>
        </pc:graphicFrameChg>
        <pc:picChg chg="mod">
          <ac:chgData name="Ingrid Castellanos" userId="f1fdee6afae8d94f" providerId="LiveId" clId="{FAEB6EE2-1073-4268-A71C-463363AA9F17}" dt="2022-12-07T18:42:31.405" v="18"/>
          <ac:picMkLst>
            <pc:docMk/>
            <pc:sldMk cId="1712151249" sldId="3850"/>
            <ac:picMk id="14" creationId="{A1E64BB7-8039-9F49-15A9-49C323FC66A9}"/>
          </ac:picMkLst>
        </pc:picChg>
        <pc:picChg chg="mod">
          <ac:chgData name="Ingrid Castellanos" userId="f1fdee6afae8d94f" providerId="LiveId" clId="{FAEB6EE2-1073-4268-A71C-463363AA9F17}" dt="2022-12-07T18:42:31.405" v="18"/>
          <ac:picMkLst>
            <pc:docMk/>
            <pc:sldMk cId="1712151249" sldId="3850"/>
            <ac:picMk id="24" creationId="{A5FA1DAE-5788-F42E-18B4-8A6648F2A193}"/>
          </ac:picMkLst>
        </pc:picChg>
        <pc:picChg chg="mod">
          <ac:chgData name="Ingrid Castellanos" userId="f1fdee6afae8d94f" providerId="LiveId" clId="{FAEB6EE2-1073-4268-A71C-463363AA9F17}" dt="2022-12-07T18:42:31.405" v="18"/>
          <ac:picMkLst>
            <pc:docMk/>
            <pc:sldMk cId="1712151249" sldId="3850"/>
            <ac:picMk id="34" creationId="{A6F0F32A-13C1-DB64-0FD8-E5244F78828F}"/>
          </ac:picMkLst>
        </pc:picChg>
        <pc:picChg chg="add mod">
          <ac:chgData name="Ingrid Castellanos" userId="f1fdee6afae8d94f" providerId="LiveId" clId="{FAEB6EE2-1073-4268-A71C-463363AA9F17}" dt="2022-12-07T18:42:31.405" v="18"/>
          <ac:picMkLst>
            <pc:docMk/>
            <pc:sldMk cId="1712151249" sldId="3850"/>
            <ac:picMk id="47" creationId="{05EAA030-B76E-6A19-8332-757C6F4F6826}"/>
          </ac:picMkLst>
        </pc:picChg>
        <pc:picChg chg="mod">
          <ac:chgData name="Ingrid Castellanos" userId="f1fdee6afae8d94f" providerId="LiveId" clId="{FAEB6EE2-1073-4268-A71C-463363AA9F17}" dt="2022-12-07T18:42:31.405" v="18"/>
          <ac:picMkLst>
            <pc:docMk/>
            <pc:sldMk cId="1712151249" sldId="3850"/>
            <ac:picMk id="52" creationId="{604A1040-F245-CF08-1E4A-394FB141C908}"/>
          </ac:picMkLst>
        </pc:picChg>
        <pc:picChg chg="mod">
          <ac:chgData name="Ingrid Castellanos" userId="f1fdee6afae8d94f" providerId="LiveId" clId="{FAEB6EE2-1073-4268-A71C-463363AA9F17}" dt="2022-12-07T18:42:31.405" v="18"/>
          <ac:picMkLst>
            <pc:docMk/>
            <pc:sldMk cId="1712151249" sldId="3850"/>
            <ac:picMk id="64" creationId="{2439D775-93EC-75A0-1D8B-05A74E5B6B41}"/>
          </ac:picMkLst>
        </pc:picChg>
        <pc:picChg chg="mod">
          <ac:chgData name="Ingrid Castellanos" userId="f1fdee6afae8d94f" providerId="LiveId" clId="{FAEB6EE2-1073-4268-A71C-463363AA9F17}" dt="2022-12-07T18:42:31.405" v="18"/>
          <ac:picMkLst>
            <pc:docMk/>
            <pc:sldMk cId="1712151249" sldId="3850"/>
            <ac:picMk id="75" creationId="{0AAF4C77-5B50-60F6-180D-75B504D92F73}"/>
          </ac:picMkLst>
        </pc:picChg>
        <pc:picChg chg="mod">
          <ac:chgData name="Ingrid Castellanos" userId="f1fdee6afae8d94f" providerId="LiveId" clId="{FAEB6EE2-1073-4268-A71C-463363AA9F17}" dt="2022-12-07T18:42:31.405" v="18"/>
          <ac:picMkLst>
            <pc:docMk/>
            <pc:sldMk cId="1712151249" sldId="3850"/>
            <ac:picMk id="83" creationId="{68CFD42C-B5E8-BCE4-B382-224381DE2F70}"/>
          </ac:picMkLst>
        </pc:picChg>
        <pc:picChg chg="mod">
          <ac:chgData name="Ingrid Castellanos" userId="f1fdee6afae8d94f" providerId="LiveId" clId="{FAEB6EE2-1073-4268-A71C-463363AA9F17}" dt="2022-12-07T18:42:31.405" v="18"/>
          <ac:picMkLst>
            <pc:docMk/>
            <pc:sldMk cId="1712151249" sldId="3850"/>
            <ac:picMk id="92" creationId="{A752F7FC-1C83-227A-30AA-16B1423B8E88}"/>
          </ac:picMkLst>
        </pc:picChg>
        <pc:picChg chg="mod">
          <ac:chgData name="Ingrid Castellanos" userId="f1fdee6afae8d94f" providerId="LiveId" clId="{FAEB6EE2-1073-4268-A71C-463363AA9F17}" dt="2022-12-07T18:42:31.405" v="18"/>
          <ac:picMkLst>
            <pc:docMk/>
            <pc:sldMk cId="1712151249" sldId="3850"/>
            <ac:picMk id="115" creationId="{F118C3EF-268C-CD59-D547-0A57D1DAEA27}"/>
          </ac:picMkLst>
        </pc:picChg>
        <pc:cxnChg chg="add mod">
          <ac:chgData name="Ingrid Castellanos" userId="f1fdee6afae8d94f" providerId="LiveId" clId="{FAEB6EE2-1073-4268-A71C-463363AA9F17}" dt="2022-12-07T18:42:31.405" v="18"/>
          <ac:cxnSpMkLst>
            <pc:docMk/>
            <pc:sldMk cId="1712151249" sldId="3850"/>
            <ac:cxnSpMk id="45" creationId="{52BE7EDA-129A-DA49-1855-3D48741AEE47}"/>
          </ac:cxnSpMkLst>
        </pc:cxnChg>
        <pc:cxnChg chg="add mod">
          <ac:chgData name="Ingrid Castellanos" userId="f1fdee6afae8d94f" providerId="LiveId" clId="{FAEB6EE2-1073-4268-A71C-463363AA9F17}" dt="2022-12-07T18:42:31.405" v="18"/>
          <ac:cxnSpMkLst>
            <pc:docMk/>
            <pc:sldMk cId="1712151249" sldId="3850"/>
            <ac:cxnSpMk id="62" creationId="{D42A645A-5834-C5A6-9843-F90717E9FFE2}"/>
          </ac:cxnSpMkLst>
        </pc:cxnChg>
        <pc:cxnChg chg="add mod">
          <ac:chgData name="Ingrid Castellanos" userId="f1fdee6afae8d94f" providerId="LiveId" clId="{FAEB6EE2-1073-4268-A71C-463363AA9F17}" dt="2022-12-07T18:42:31.405" v="18"/>
          <ac:cxnSpMkLst>
            <pc:docMk/>
            <pc:sldMk cId="1712151249" sldId="3850"/>
            <ac:cxnSpMk id="101" creationId="{596128D2-DB29-734A-ADAA-44813CE42E35}"/>
          </ac:cxnSpMkLst>
        </pc:cxnChg>
        <pc:cxnChg chg="add mod">
          <ac:chgData name="Ingrid Castellanos" userId="f1fdee6afae8d94f" providerId="LiveId" clId="{FAEB6EE2-1073-4268-A71C-463363AA9F17}" dt="2022-12-07T18:42:31.405" v="18"/>
          <ac:cxnSpMkLst>
            <pc:docMk/>
            <pc:sldMk cId="1712151249" sldId="3850"/>
            <ac:cxnSpMk id="104" creationId="{F6CED321-BFC3-5B96-A410-E326A9591CDB}"/>
          </ac:cxnSpMkLst>
        </pc:cxnChg>
        <pc:cxnChg chg="add mod">
          <ac:chgData name="Ingrid Castellanos" userId="f1fdee6afae8d94f" providerId="LiveId" clId="{FAEB6EE2-1073-4268-A71C-463363AA9F17}" dt="2022-12-07T18:42:31.405" v="18"/>
          <ac:cxnSpMkLst>
            <pc:docMk/>
            <pc:sldMk cId="1712151249" sldId="3850"/>
            <ac:cxnSpMk id="105" creationId="{1A87812A-F36B-318D-9CC9-E63B2F2C8893}"/>
          </ac:cxnSpMkLst>
        </pc:cxnChg>
        <pc:cxnChg chg="add mod">
          <ac:chgData name="Ingrid Castellanos" userId="f1fdee6afae8d94f" providerId="LiveId" clId="{FAEB6EE2-1073-4268-A71C-463363AA9F17}" dt="2022-12-07T18:42:31.405" v="18"/>
          <ac:cxnSpMkLst>
            <pc:docMk/>
            <pc:sldMk cId="1712151249" sldId="3850"/>
            <ac:cxnSpMk id="106" creationId="{DA44124C-9697-9918-73B6-3906B97DFD1D}"/>
          </ac:cxnSpMkLst>
        </pc:cxnChg>
        <pc:cxnChg chg="add mod">
          <ac:chgData name="Ingrid Castellanos" userId="f1fdee6afae8d94f" providerId="LiveId" clId="{FAEB6EE2-1073-4268-A71C-463363AA9F17}" dt="2022-12-07T18:42:31.405" v="18"/>
          <ac:cxnSpMkLst>
            <pc:docMk/>
            <pc:sldMk cId="1712151249" sldId="3850"/>
            <ac:cxnSpMk id="107" creationId="{419D53AD-4AFF-2C9E-A18A-07455975705F}"/>
          </ac:cxnSpMkLst>
        </pc:cxnChg>
        <pc:cxnChg chg="add mod">
          <ac:chgData name="Ingrid Castellanos" userId="f1fdee6afae8d94f" providerId="LiveId" clId="{FAEB6EE2-1073-4268-A71C-463363AA9F17}" dt="2022-12-07T18:42:31.405" v="18"/>
          <ac:cxnSpMkLst>
            <pc:docMk/>
            <pc:sldMk cId="1712151249" sldId="3850"/>
            <ac:cxnSpMk id="109" creationId="{DAE1000D-1DB3-7646-0C24-B72BD34A0EB0}"/>
          </ac:cxnSpMkLst>
        </pc:cxnChg>
        <pc:cxnChg chg="add mod">
          <ac:chgData name="Ingrid Castellanos" userId="f1fdee6afae8d94f" providerId="LiveId" clId="{FAEB6EE2-1073-4268-A71C-463363AA9F17}" dt="2022-12-07T18:42:31.405" v="18"/>
          <ac:cxnSpMkLst>
            <pc:docMk/>
            <pc:sldMk cId="1712151249" sldId="3850"/>
            <ac:cxnSpMk id="110" creationId="{9C684DDA-2E59-D3C3-1EC4-2E151FF917F7}"/>
          </ac:cxnSpMkLst>
        </pc:cxnChg>
        <pc:cxnChg chg="add mod">
          <ac:chgData name="Ingrid Castellanos" userId="f1fdee6afae8d94f" providerId="LiveId" clId="{FAEB6EE2-1073-4268-A71C-463363AA9F17}" dt="2022-12-07T18:42:31.405" v="18"/>
          <ac:cxnSpMkLst>
            <pc:docMk/>
            <pc:sldMk cId="1712151249" sldId="3850"/>
            <ac:cxnSpMk id="111" creationId="{B987959B-2D59-3677-2150-6F88033B737D}"/>
          </ac:cxnSpMkLst>
        </pc:cxnChg>
        <pc:cxnChg chg="add mod">
          <ac:chgData name="Ingrid Castellanos" userId="f1fdee6afae8d94f" providerId="LiveId" clId="{FAEB6EE2-1073-4268-A71C-463363AA9F17}" dt="2022-12-07T18:42:31.405" v="18"/>
          <ac:cxnSpMkLst>
            <pc:docMk/>
            <pc:sldMk cId="1712151249" sldId="3850"/>
            <ac:cxnSpMk id="122" creationId="{0A5E96AE-B7D4-A836-9ED0-67E7D4678B01}"/>
          </ac:cxnSpMkLst>
        </pc:cxnChg>
        <pc:cxnChg chg="add mod">
          <ac:chgData name="Ingrid Castellanos" userId="f1fdee6afae8d94f" providerId="LiveId" clId="{FAEB6EE2-1073-4268-A71C-463363AA9F17}" dt="2022-12-07T18:42:31.405" v="18"/>
          <ac:cxnSpMkLst>
            <pc:docMk/>
            <pc:sldMk cId="1712151249" sldId="3850"/>
            <ac:cxnSpMk id="123" creationId="{B070109A-9E50-D793-79EE-2B65BA516848}"/>
          </ac:cxnSpMkLst>
        </pc:cxnChg>
        <pc:cxnChg chg="add mod">
          <ac:chgData name="Ingrid Castellanos" userId="f1fdee6afae8d94f" providerId="LiveId" clId="{FAEB6EE2-1073-4268-A71C-463363AA9F17}" dt="2022-12-07T18:42:31.405" v="18"/>
          <ac:cxnSpMkLst>
            <pc:docMk/>
            <pc:sldMk cId="1712151249" sldId="3850"/>
            <ac:cxnSpMk id="124" creationId="{A68E92EB-3D5C-31BD-CD70-5CDC6464F9E3}"/>
          </ac:cxnSpMkLst>
        </pc:cxnChg>
        <pc:cxnChg chg="add mod">
          <ac:chgData name="Ingrid Castellanos" userId="f1fdee6afae8d94f" providerId="LiveId" clId="{FAEB6EE2-1073-4268-A71C-463363AA9F17}" dt="2022-12-07T18:42:31.405" v="18"/>
          <ac:cxnSpMkLst>
            <pc:docMk/>
            <pc:sldMk cId="1712151249" sldId="3850"/>
            <ac:cxnSpMk id="125" creationId="{70FAFA3B-9889-175B-B05C-2F841AAF6CA5}"/>
          </ac:cxnSpMkLst>
        </pc:cxnChg>
      </pc:sldChg>
      <pc:sldChg chg="addSp modSp new">
        <pc:chgData name="Ingrid Castellanos" userId="f1fdee6afae8d94f" providerId="LiveId" clId="{FAEB6EE2-1073-4268-A71C-463363AA9F17}" dt="2022-12-07T18:42:48.764" v="20"/>
        <pc:sldMkLst>
          <pc:docMk/>
          <pc:sldMk cId="4287675941" sldId="3851"/>
        </pc:sldMkLst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3" creationId="{C3B6E22D-A469-CEEB-A31F-75D3AAA0AADB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4" creationId="{6897EE66-6926-4FAB-E24A-87F68817F2FB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5" creationId="{224E4F5C-5D06-5ADE-CDC7-EAA53361B294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6" creationId="{25A4D596-6609-CFC0-B118-9466A225374F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7" creationId="{F3DEBC2A-E636-0756-42B0-29581ECF589E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8" creationId="{E806F33A-8C42-FEAB-A171-4D9365910CFD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9" creationId="{D18BC303-4EF4-6CC7-DBB9-12A4C082B0C5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10" creationId="{7F33CF58-F99B-108D-BDA3-284D5817BE5A}"/>
          </ac:spMkLst>
        </pc:spChg>
        <pc:spChg chg="add 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11" creationId="{E9349824-2DA9-5180-9EFE-02068AFD7257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15" creationId="{E55D6673-D756-E1A8-5A34-D1C271D570FE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16" creationId="{64DDE74B-E86E-4421-9FBB-0E0EEA519BBB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17" creationId="{1C5CEFA2-6CAC-D319-CCD0-5800249D1606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18" creationId="{B1648995-0B11-E6E5-31F9-5C4D40EE24A2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19" creationId="{78E17908-A856-1A01-15E2-1B3A3D655F83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20" creationId="{D8102C34-8DF7-628F-D94E-553D7D52D409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24" creationId="{E377FAAE-2339-F4EA-610A-4BEDCB42E615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25" creationId="{7EFBE929-D7B4-F438-6202-7410B3438587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26" creationId="{6AFA3DF5-494E-3AAF-2747-AE03F23230B9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27" creationId="{0B734A44-6720-1362-D579-094F1D8CE9B6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28" creationId="{EC971286-FAFC-820A-CD5B-7D2BC2CFFD82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29" creationId="{3690A8A5-20A3-9767-8E7A-2D767EE5C5AD}"/>
          </ac:spMkLst>
        </pc:spChg>
        <pc:spChg chg="add 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30" creationId="{EB0387AB-65CD-F488-1184-6F1CC70F2EDC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34" creationId="{B8078FDB-B2EC-61C3-AF90-D6B510F89B6A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37" creationId="{6845E575-E6AE-BD6C-8F25-E7C068C33A06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38" creationId="{C343F7C7-2597-945A-BC14-9524DC9D9A73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39" creationId="{28C3A46A-1CB4-620F-C7C0-2EBF1999473B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40" creationId="{071F2609-DAD2-8441-C2D3-B60950283E76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41" creationId="{9B027DD7-86CA-E769-085C-3E84B8CC6C63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44" creationId="{D305E2D1-572A-259F-90AE-ED4C83B5FC61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47" creationId="{57762E1E-0564-6588-8599-5E7666D3520A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48" creationId="{7B589BB2-C47D-0ECD-4E7C-BB6DB137EA89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49" creationId="{5D8DC673-48D6-1B9B-97E0-C3A005259ED0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50" creationId="{EE817758-2738-BF44-E5D4-3ECA3FC2F1E7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51" creationId="{792A9599-6AC0-AB56-3C0C-DBD608F1FCF3}"/>
          </ac:spMkLst>
        </pc:spChg>
        <pc:spChg chg="add 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52" creationId="{8B053EE4-2A9A-662C-15E0-F2475E982FA5}"/>
          </ac:spMkLst>
        </pc:spChg>
        <pc:spChg chg="add 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53" creationId="{852310F2-FFF0-2B77-5071-2B11AC62B12F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56" creationId="{A7BB79BA-D2B9-2412-7E67-90DB3805FAD9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59" creationId="{B61B74A5-6C82-1B14-B5AE-F10E2C00C18A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60" creationId="{B62DB212-7508-5F4C-965B-7B6EAEB099F0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61" creationId="{7E801BAA-4AE7-3A35-5322-E3B8790F5332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62" creationId="{845CA52B-37DC-FE43-B753-514321B529D2}"/>
          </ac:spMkLst>
        </pc:spChg>
        <pc:spChg chg="add 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63" creationId="{6989533F-6740-CFA2-9CF6-2C19A4F7D097}"/>
          </ac:spMkLst>
        </pc:spChg>
        <pc:spChg chg="add 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64" creationId="{318F1C0E-7C83-CAC1-A702-70C281EC7B66}"/>
          </ac:spMkLst>
        </pc:spChg>
        <pc:spChg chg="add 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65" creationId="{E78B1A6F-3A2F-E3B1-43C9-12B1A36E632A}"/>
          </ac:spMkLst>
        </pc:spChg>
        <pc:spChg chg="add 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66" creationId="{DA37258D-E484-2D5B-93DF-795AB328F0A6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69" creationId="{C1C9C9A2-B7E3-6B3C-7A6E-FA3D8E221303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71" creationId="{E06BD065-2DB9-1C78-4A62-6FDAAB1C0832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74" creationId="{7E8E51B5-788D-B2F5-5235-D904EE8F045C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75" creationId="{ACD4CA9E-BCAC-9782-90AB-3DA1794628EB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76" creationId="{A82C902E-1872-E478-9CE0-B92F1DF25FBD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77" creationId="{73C8D33B-B26B-9075-F30D-6352B782C59B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78" creationId="{A1B472CD-918E-D31C-DB78-C66ECD66B38B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81" creationId="{94354E18-0089-B61D-37C2-1B11666F312D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82" creationId="{951C1879-3467-B471-3905-67418EF33C60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85" creationId="{6EDA2B67-9B6C-3B29-588F-A16DFF6342E2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86" creationId="{432B22AB-5CA0-60F5-E805-BE39D8019787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87" creationId="{A03AF6A6-AD5D-5485-04CC-C92AE1BB80C4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88" creationId="{34E398DB-1D1A-B77B-1581-DDA601F77196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89" creationId="{68F14222-5605-6940-1A41-EF541B3F006F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92" creationId="{008395B9-363D-238A-0B0B-8ADD1D047103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93" creationId="{6B061E9F-18A1-DE61-1900-A7D91A3C5B4D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96" creationId="{D93D47B8-3B93-5DA8-2B59-66EBCEF31551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97" creationId="{A361231A-CAD2-1BED-BFCE-1AD818F74860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98" creationId="{EC4E42D2-6259-F9AD-FE9E-16070E7DE177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99" creationId="{19AA526C-8A9E-D03C-43E1-20224C38FDC1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100" creationId="{1BF05808-B20F-9F5A-611B-D6133077E158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101" creationId="{E3AAE5B9-6377-A4B5-6936-C7F04CB7CB1D}"/>
          </ac:spMkLst>
        </pc:spChg>
        <pc:spChg chg="add 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102" creationId="{25ECFC22-08D6-06C4-A619-AFB73156FE94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105" creationId="{D9A597FB-4D40-5501-E06A-838B3052CE35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108" creationId="{7B90CEB6-3BC8-D744-780D-D051B15881F7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109" creationId="{8DD8977C-8C8A-0548-2414-0E01E85C7BDB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110" creationId="{EE56E10C-25F6-D21D-EF1C-A5E2A4DBD702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111" creationId="{00A0FE16-7AB6-5E94-AD21-F0732CBADF97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112" creationId="{7A81AE1C-124F-CA04-E73F-4E54ACA91DCC}"/>
          </ac:spMkLst>
        </pc:spChg>
        <pc:spChg chg="mod">
          <ac:chgData name="Ingrid Castellanos" userId="f1fdee6afae8d94f" providerId="LiveId" clId="{FAEB6EE2-1073-4268-A71C-463363AA9F17}" dt="2022-12-07T18:42:48.764" v="20"/>
          <ac:spMkLst>
            <pc:docMk/>
            <pc:sldMk cId="4287675941" sldId="3851"/>
            <ac:spMk id="113" creationId="{6032A1F9-F218-56BF-0633-62884DA4D3C0}"/>
          </ac:spMkLst>
        </pc:spChg>
        <pc:grpChg chg="add 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2" creationId="{30971824-64F0-8D32-5A38-2C79507D4189}"/>
          </ac:grpSpMkLst>
        </pc:grpChg>
        <pc:grpChg chg="add 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12" creationId="{D141C003-7F6C-A122-0555-F56B9EFBA0EA}"/>
          </ac:grpSpMkLst>
        </pc:grpChg>
        <pc:grpChg chg="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14" creationId="{2A13CC3E-5E28-2FF9-3B23-DE676E4CC4C0}"/>
          </ac:grpSpMkLst>
        </pc:grpChg>
        <pc:grpChg chg="add 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21" creationId="{DAF2803C-ADF3-1BDA-1296-D5F17123D63A}"/>
          </ac:grpSpMkLst>
        </pc:grpChg>
        <pc:grpChg chg="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23" creationId="{F9DF9469-0F0F-E976-C296-D0163BC35F61}"/>
          </ac:grpSpMkLst>
        </pc:grpChg>
        <pc:grpChg chg="add 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32" creationId="{31C2F37A-21F7-0A25-FDA1-FC9006C7AD87}"/>
          </ac:grpSpMkLst>
        </pc:grpChg>
        <pc:grpChg chg="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33" creationId="{C8837634-2C79-2352-5CF5-80189CFFEB8C}"/>
          </ac:grpSpMkLst>
        </pc:grpChg>
        <pc:grpChg chg="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36" creationId="{80DA6B9E-0F10-5AD5-6CB9-B70205C9E069}"/>
          </ac:grpSpMkLst>
        </pc:grpChg>
        <pc:grpChg chg="add 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42" creationId="{92DB614C-A85A-A505-34E0-AC137C00ED88}"/>
          </ac:grpSpMkLst>
        </pc:grpChg>
        <pc:grpChg chg="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43" creationId="{6CEA25E2-242F-A3D7-CEC5-FB3D98DAF6AC}"/>
          </ac:grpSpMkLst>
        </pc:grpChg>
        <pc:grpChg chg="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46" creationId="{C2CA5B19-BAAC-CA4C-608C-E07C728C8218}"/>
          </ac:grpSpMkLst>
        </pc:grpChg>
        <pc:grpChg chg="add 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54" creationId="{C8B96EE2-91CA-E9C1-2729-9CC7E2902489}"/>
          </ac:grpSpMkLst>
        </pc:grpChg>
        <pc:grpChg chg="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55" creationId="{9B8BB6A3-9726-F9E6-7E8B-751F1E0E9F94}"/>
          </ac:grpSpMkLst>
        </pc:grpChg>
        <pc:grpChg chg="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58" creationId="{A2952409-5802-2CDA-8B5E-F00AC8A7128D}"/>
          </ac:grpSpMkLst>
        </pc:grpChg>
        <pc:grpChg chg="add 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67" creationId="{A8D279A3-0572-7E02-E32E-195B87FF0EF5}"/>
          </ac:grpSpMkLst>
        </pc:grpChg>
        <pc:grpChg chg="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68" creationId="{B47EEA4B-7D5F-04C5-02C2-4B6A95C32606}"/>
          </ac:grpSpMkLst>
        </pc:grpChg>
        <pc:grpChg chg="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70" creationId="{18C9F6E7-8CD9-15DD-C8C9-F3F1219F62CD}"/>
          </ac:grpSpMkLst>
        </pc:grpChg>
        <pc:grpChg chg="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73" creationId="{A21389B2-2173-7EFB-D6D3-2B7C240F3F06}"/>
          </ac:grpSpMkLst>
        </pc:grpChg>
        <pc:grpChg chg="add 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79" creationId="{3D2221A1-C62E-12EF-3BD9-D159453ED447}"/>
          </ac:grpSpMkLst>
        </pc:grpChg>
        <pc:grpChg chg="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80" creationId="{90042C5E-730F-D4B8-7EC2-BDB2067EB281}"/>
          </ac:grpSpMkLst>
        </pc:grpChg>
        <pc:grpChg chg="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84" creationId="{AA3ACC7C-F9F9-94FA-3F4A-246CE38597DC}"/>
          </ac:grpSpMkLst>
        </pc:grpChg>
        <pc:grpChg chg="add 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90" creationId="{F3A47DF1-5D5A-79AA-C38C-2325A244804F}"/>
          </ac:grpSpMkLst>
        </pc:grpChg>
        <pc:grpChg chg="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91" creationId="{AC8107AE-E3CD-D523-DF89-324605271348}"/>
          </ac:grpSpMkLst>
        </pc:grpChg>
        <pc:grpChg chg="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95" creationId="{601BB1CF-4838-F4F3-87A6-BFD1502A563A}"/>
          </ac:grpSpMkLst>
        </pc:grpChg>
        <pc:grpChg chg="add 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103" creationId="{2739DA90-10D5-A44B-F6CD-C3C13D55F02F}"/>
          </ac:grpSpMkLst>
        </pc:grpChg>
        <pc:grpChg chg="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104" creationId="{6D8FD63E-BEFD-DF32-C1BF-CA719070DBAD}"/>
          </ac:grpSpMkLst>
        </pc:grpChg>
        <pc:grpChg chg="mod">
          <ac:chgData name="Ingrid Castellanos" userId="f1fdee6afae8d94f" providerId="LiveId" clId="{FAEB6EE2-1073-4268-A71C-463363AA9F17}" dt="2022-12-07T18:42:48.764" v="20"/>
          <ac:grpSpMkLst>
            <pc:docMk/>
            <pc:sldMk cId="4287675941" sldId="3851"/>
            <ac:grpSpMk id="107" creationId="{F140AE19-BB78-DBB0-DE02-48C47751ED4F}"/>
          </ac:grpSpMkLst>
        </pc:grpChg>
        <pc:graphicFrameChg chg="add mod">
          <ac:chgData name="Ingrid Castellanos" userId="f1fdee6afae8d94f" providerId="LiveId" clId="{FAEB6EE2-1073-4268-A71C-463363AA9F17}" dt="2022-12-07T18:42:48.764" v="20"/>
          <ac:graphicFrameMkLst>
            <pc:docMk/>
            <pc:sldMk cId="4287675941" sldId="3851"/>
            <ac:graphicFrameMk id="31" creationId="{1D41ECBB-AA68-2BC5-DFD6-033A73DEF00B}"/>
          </ac:graphicFrameMkLst>
        </pc:graphicFrameChg>
        <pc:picChg chg="mod">
          <ac:chgData name="Ingrid Castellanos" userId="f1fdee6afae8d94f" providerId="LiveId" clId="{FAEB6EE2-1073-4268-A71C-463363AA9F17}" dt="2022-12-07T18:42:48.764" v="20"/>
          <ac:picMkLst>
            <pc:docMk/>
            <pc:sldMk cId="4287675941" sldId="3851"/>
            <ac:picMk id="13" creationId="{62E6C103-99FD-3FA7-8AC8-0A0D290918FD}"/>
          </ac:picMkLst>
        </pc:picChg>
        <pc:picChg chg="mod">
          <ac:chgData name="Ingrid Castellanos" userId="f1fdee6afae8d94f" providerId="LiveId" clId="{FAEB6EE2-1073-4268-A71C-463363AA9F17}" dt="2022-12-07T18:42:48.764" v="20"/>
          <ac:picMkLst>
            <pc:docMk/>
            <pc:sldMk cId="4287675941" sldId="3851"/>
            <ac:picMk id="22" creationId="{8B57194E-5E53-D9F2-3FF9-758FB0E57BF4}"/>
          </ac:picMkLst>
        </pc:picChg>
        <pc:picChg chg="mod">
          <ac:chgData name="Ingrid Castellanos" userId="f1fdee6afae8d94f" providerId="LiveId" clId="{FAEB6EE2-1073-4268-A71C-463363AA9F17}" dt="2022-12-07T18:42:48.764" v="20"/>
          <ac:picMkLst>
            <pc:docMk/>
            <pc:sldMk cId="4287675941" sldId="3851"/>
            <ac:picMk id="35" creationId="{522A8065-4C20-CA73-FA82-2EBFE88BE4C5}"/>
          </ac:picMkLst>
        </pc:picChg>
        <pc:picChg chg="mod">
          <ac:chgData name="Ingrid Castellanos" userId="f1fdee6afae8d94f" providerId="LiveId" clId="{FAEB6EE2-1073-4268-A71C-463363AA9F17}" dt="2022-12-07T18:42:48.764" v="20"/>
          <ac:picMkLst>
            <pc:docMk/>
            <pc:sldMk cId="4287675941" sldId="3851"/>
            <ac:picMk id="45" creationId="{50403751-188C-2564-4CC7-268F94E4D3C3}"/>
          </ac:picMkLst>
        </pc:picChg>
        <pc:picChg chg="mod">
          <ac:chgData name="Ingrid Castellanos" userId="f1fdee6afae8d94f" providerId="LiveId" clId="{FAEB6EE2-1073-4268-A71C-463363AA9F17}" dt="2022-12-07T18:42:48.764" v="20"/>
          <ac:picMkLst>
            <pc:docMk/>
            <pc:sldMk cId="4287675941" sldId="3851"/>
            <ac:picMk id="57" creationId="{ADA7B76C-08D7-CED3-AC25-B12229F44E2C}"/>
          </ac:picMkLst>
        </pc:picChg>
        <pc:picChg chg="mod">
          <ac:chgData name="Ingrid Castellanos" userId="f1fdee6afae8d94f" providerId="LiveId" clId="{FAEB6EE2-1073-4268-A71C-463363AA9F17}" dt="2022-12-07T18:42:48.764" v="20"/>
          <ac:picMkLst>
            <pc:docMk/>
            <pc:sldMk cId="4287675941" sldId="3851"/>
            <ac:picMk id="72" creationId="{5B95E558-5C94-C03C-1538-8737270EB07C}"/>
          </ac:picMkLst>
        </pc:picChg>
        <pc:picChg chg="mod">
          <ac:chgData name="Ingrid Castellanos" userId="f1fdee6afae8d94f" providerId="LiveId" clId="{FAEB6EE2-1073-4268-A71C-463363AA9F17}" dt="2022-12-07T18:42:48.764" v="20"/>
          <ac:picMkLst>
            <pc:docMk/>
            <pc:sldMk cId="4287675941" sldId="3851"/>
            <ac:picMk id="83" creationId="{A5C7CA8C-8C6C-7608-2A98-A6B64321E0FD}"/>
          </ac:picMkLst>
        </pc:picChg>
        <pc:picChg chg="mod">
          <ac:chgData name="Ingrid Castellanos" userId="f1fdee6afae8d94f" providerId="LiveId" clId="{FAEB6EE2-1073-4268-A71C-463363AA9F17}" dt="2022-12-07T18:42:48.764" v="20"/>
          <ac:picMkLst>
            <pc:docMk/>
            <pc:sldMk cId="4287675941" sldId="3851"/>
            <ac:picMk id="94" creationId="{AA200752-4159-6F3E-8CCF-6D1BA3BE3A05}"/>
          </ac:picMkLst>
        </pc:picChg>
        <pc:picChg chg="mod">
          <ac:chgData name="Ingrid Castellanos" userId="f1fdee6afae8d94f" providerId="LiveId" clId="{FAEB6EE2-1073-4268-A71C-463363AA9F17}" dt="2022-12-07T18:42:48.764" v="20"/>
          <ac:picMkLst>
            <pc:docMk/>
            <pc:sldMk cId="4287675941" sldId="3851"/>
            <ac:picMk id="106" creationId="{7FE9F482-6ABD-7364-98DB-F9550AB1104E}"/>
          </ac:picMkLst>
        </pc:picChg>
        <pc:cxnChg chg="add mod">
          <ac:chgData name="Ingrid Castellanos" userId="f1fdee6afae8d94f" providerId="LiveId" clId="{FAEB6EE2-1073-4268-A71C-463363AA9F17}" dt="2022-12-07T18:42:48.764" v="20"/>
          <ac:cxnSpMkLst>
            <pc:docMk/>
            <pc:sldMk cId="4287675941" sldId="3851"/>
            <ac:cxnSpMk id="114" creationId="{9F83D88B-9683-3CE1-1E0C-C3845016BDFA}"/>
          </ac:cxnSpMkLst>
        </pc:cxnChg>
        <pc:cxnChg chg="add mod">
          <ac:chgData name="Ingrid Castellanos" userId="f1fdee6afae8d94f" providerId="LiveId" clId="{FAEB6EE2-1073-4268-A71C-463363AA9F17}" dt="2022-12-07T18:42:48.764" v="20"/>
          <ac:cxnSpMkLst>
            <pc:docMk/>
            <pc:sldMk cId="4287675941" sldId="3851"/>
            <ac:cxnSpMk id="115" creationId="{1D18742D-9C65-2E06-39DF-FA4D1BE4CA12}"/>
          </ac:cxnSpMkLst>
        </pc:cxnChg>
        <pc:cxnChg chg="add mod">
          <ac:chgData name="Ingrid Castellanos" userId="f1fdee6afae8d94f" providerId="LiveId" clId="{FAEB6EE2-1073-4268-A71C-463363AA9F17}" dt="2022-12-07T18:42:48.764" v="20"/>
          <ac:cxnSpMkLst>
            <pc:docMk/>
            <pc:sldMk cId="4287675941" sldId="3851"/>
            <ac:cxnSpMk id="116" creationId="{DBA895FB-00DC-D0D9-76A9-BC5F31A403B5}"/>
          </ac:cxnSpMkLst>
        </pc:cxnChg>
        <pc:cxnChg chg="add mod">
          <ac:chgData name="Ingrid Castellanos" userId="f1fdee6afae8d94f" providerId="LiveId" clId="{FAEB6EE2-1073-4268-A71C-463363AA9F17}" dt="2022-12-07T18:42:48.764" v="20"/>
          <ac:cxnSpMkLst>
            <pc:docMk/>
            <pc:sldMk cId="4287675941" sldId="3851"/>
            <ac:cxnSpMk id="117" creationId="{6E72FBB1-8A27-4236-CB55-3B11398D145D}"/>
          </ac:cxnSpMkLst>
        </pc:cxnChg>
        <pc:cxnChg chg="add mod">
          <ac:chgData name="Ingrid Castellanos" userId="f1fdee6afae8d94f" providerId="LiveId" clId="{FAEB6EE2-1073-4268-A71C-463363AA9F17}" dt="2022-12-07T18:42:48.764" v="20"/>
          <ac:cxnSpMkLst>
            <pc:docMk/>
            <pc:sldMk cId="4287675941" sldId="3851"/>
            <ac:cxnSpMk id="118" creationId="{94EFC806-AD6B-F97E-5229-449B13B8F74D}"/>
          </ac:cxnSpMkLst>
        </pc:cxnChg>
        <pc:cxnChg chg="add mod">
          <ac:chgData name="Ingrid Castellanos" userId="f1fdee6afae8d94f" providerId="LiveId" clId="{FAEB6EE2-1073-4268-A71C-463363AA9F17}" dt="2022-12-07T18:42:48.764" v="20"/>
          <ac:cxnSpMkLst>
            <pc:docMk/>
            <pc:sldMk cId="4287675941" sldId="3851"/>
            <ac:cxnSpMk id="119" creationId="{7A4832C1-0DB6-2FCA-5348-34EF7DD260A2}"/>
          </ac:cxnSpMkLst>
        </pc:cxnChg>
        <pc:cxnChg chg="add mod">
          <ac:chgData name="Ingrid Castellanos" userId="f1fdee6afae8d94f" providerId="LiveId" clId="{FAEB6EE2-1073-4268-A71C-463363AA9F17}" dt="2022-12-07T18:42:48.764" v="20"/>
          <ac:cxnSpMkLst>
            <pc:docMk/>
            <pc:sldMk cId="4287675941" sldId="3851"/>
            <ac:cxnSpMk id="120" creationId="{F86C1645-469B-4558-EA51-6D90420C7A4C}"/>
          </ac:cxnSpMkLst>
        </pc:cxnChg>
        <pc:cxnChg chg="add mod">
          <ac:chgData name="Ingrid Castellanos" userId="f1fdee6afae8d94f" providerId="LiveId" clId="{FAEB6EE2-1073-4268-A71C-463363AA9F17}" dt="2022-12-07T18:42:48.764" v="20"/>
          <ac:cxnSpMkLst>
            <pc:docMk/>
            <pc:sldMk cId="4287675941" sldId="3851"/>
            <ac:cxnSpMk id="121" creationId="{33CAD9A5-58B6-D653-F1A3-24EE7A91EC0B}"/>
          </ac:cxnSpMkLst>
        </pc:cxnChg>
        <pc:cxnChg chg="add mod">
          <ac:chgData name="Ingrid Castellanos" userId="f1fdee6afae8d94f" providerId="LiveId" clId="{FAEB6EE2-1073-4268-A71C-463363AA9F17}" dt="2022-12-07T18:42:48.764" v="20"/>
          <ac:cxnSpMkLst>
            <pc:docMk/>
            <pc:sldMk cId="4287675941" sldId="3851"/>
            <ac:cxnSpMk id="122" creationId="{2A5E95AA-046A-0CCD-170B-E84745CE6406}"/>
          </ac:cxnSpMkLst>
        </pc:cxnChg>
        <pc:cxnChg chg="add mod">
          <ac:chgData name="Ingrid Castellanos" userId="f1fdee6afae8d94f" providerId="LiveId" clId="{FAEB6EE2-1073-4268-A71C-463363AA9F17}" dt="2022-12-07T18:42:48.764" v="20"/>
          <ac:cxnSpMkLst>
            <pc:docMk/>
            <pc:sldMk cId="4287675941" sldId="3851"/>
            <ac:cxnSpMk id="123" creationId="{18124DCE-B505-8773-CF35-76CACB1B254E}"/>
          </ac:cxnSpMkLst>
        </pc:cxnChg>
        <pc:cxnChg chg="add mod">
          <ac:chgData name="Ingrid Castellanos" userId="f1fdee6afae8d94f" providerId="LiveId" clId="{FAEB6EE2-1073-4268-A71C-463363AA9F17}" dt="2022-12-07T18:42:48.764" v="20"/>
          <ac:cxnSpMkLst>
            <pc:docMk/>
            <pc:sldMk cId="4287675941" sldId="3851"/>
            <ac:cxnSpMk id="124" creationId="{24CECAE7-5D48-A500-F86C-F2FCEB72AA9F}"/>
          </ac:cxnSpMkLst>
        </pc:cxnChg>
        <pc:cxnChg chg="add mod">
          <ac:chgData name="Ingrid Castellanos" userId="f1fdee6afae8d94f" providerId="LiveId" clId="{FAEB6EE2-1073-4268-A71C-463363AA9F17}" dt="2022-12-07T18:42:48.764" v="20"/>
          <ac:cxnSpMkLst>
            <pc:docMk/>
            <pc:sldMk cId="4287675941" sldId="3851"/>
            <ac:cxnSpMk id="125" creationId="{33CC3F5E-6452-7A87-BD65-B8A61382E420}"/>
          </ac:cxnSpMkLst>
        </pc:cxnChg>
      </pc:sldChg>
      <pc:sldChg chg="addSp modSp new">
        <pc:chgData name="Ingrid Castellanos" userId="f1fdee6afae8d94f" providerId="LiveId" clId="{FAEB6EE2-1073-4268-A71C-463363AA9F17}" dt="2022-12-07T18:43:05.792" v="22"/>
        <pc:sldMkLst>
          <pc:docMk/>
          <pc:sldMk cId="3976489302" sldId="3852"/>
        </pc:sldMkLst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3" creationId="{5C8C2AE6-F1D7-363D-4305-C9CD35848C91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4" creationId="{51EAB025-A083-40F0-12FB-AB38D3160B38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5" creationId="{B51087CA-4B0C-D880-2632-307B22795F00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6" creationId="{1C09A189-8B5A-48A2-DF9A-EDDD1C29529C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7" creationId="{A9C9E350-6A7C-0700-38AA-2B0692537DE4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8" creationId="{B2E9943D-CCAD-78D1-BF03-E8ED06C64C6F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9" creationId="{3B22B0D5-793C-6701-8103-B6FC3236A4CC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10" creationId="{8E177DC6-FB4C-A9F0-5B82-EE531542749D}"/>
          </ac:spMkLst>
        </pc:spChg>
        <pc:spChg chg="add 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11" creationId="{416D0114-605C-0066-B814-BF4308A38AC5}"/>
          </ac:spMkLst>
        </pc:spChg>
        <pc:spChg chg="add 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12" creationId="{C0D0351A-9BDA-B2E8-246D-F34A88ED37E8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17" creationId="{3E9A09B2-02B4-7927-838A-72165A668A1C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18" creationId="{A468B308-8430-2AEA-72DA-25A0EEB9861E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19" creationId="{A1FBF4D5-E5C5-CCA7-58E8-452D0B7917F3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20" creationId="{CEF970C0-E966-A5D2-7F73-7DD9B934CE1A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21" creationId="{EEE8C1BE-E6EB-BF3A-329B-19F3C6551AF6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22" creationId="{343CBFF3-82BC-AE45-FB9A-31FAEC344F2B}"/>
          </ac:spMkLst>
        </pc:spChg>
        <pc:spChg chg="add 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23" creationId="{01E5CACE-5C10-2A16-FC7E-C150451C70D9}"/>
          </ac:spMkLst>
        </pc:spChg>
        <pc:spChg chg="add 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24" creationId="{11C265E0-06C8-FAAB-BAB8-006A796C2864}"/>
          </ac:spMkLst>
        </pc:spChg>
        <pc:spChg chg="add 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25" creationId="{A08C576C-94CB-5AA7-54BD-F5DD551D06A5}"/>
          </ac:spMkLst>
        </pc:spChg>
        <pc:spChg chg="add 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26" creationId="{19115E5B-B529-0C4C-EB2C-61327037D30B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30" creationId="{D8250D12-FD71-13FC-1C49-483454AE4E63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31" creationId="{98FAB9BC-B9CF-14A2-C4B9-8B5FAE25D6EF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32" creationId="{7E679A4B-5A02-E366-4A67-33BB9451828C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33" creationId="{B65DAA77-A3CC-D26E-5401-B3E63B1E3FE1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34" creationId="{3228A284-1700-9D6E-79F4-216B75588A0F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35" creationId="{D8F32DA6-3A79-0ED4-98D3-C18F83296331}"/>
          </ac:spMkLst>
        </pc:spChg>
        <pc:spChg chg="add 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36" creationId="{760D138C-35FB-FD5B-2F29-AB773FB2E025}"/>
          </ac:spMkLst>
        </pc:spChg>
        <pc:spChg chg="add 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37" creationId="{273556B7-2343-AC14-FB64-AA9A3A8C0ED5}"/>
          </ac:spMkLst>
        </pc:spChg>
        <pc:spChg chg="add 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38" creationId="{FFC2837F-42DF-BA68-74C1-3747C955AB38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42" creationId="{CE638834-08ED-E2CA-6E5D-E4BD6AE57992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43" creationId="{6938DB1B-D14B-3FAB-B0B1-717D12AFF2D0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44" creationId="{B51C235B-DBE2-D309-E76D-351220CF8B01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45" creationId="{96C2807D-2B41-52FB-0888-BC2046CCA99A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46" creationId="{7ED7CB8E-EC2B-772D-E5F3-28A1A96AFA4A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50" creationId="{14E40BAD-4E6A-CB70-6F55-2BAC27E0CCA7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51" creationId="{CD964475-C60E-3E04-2A62-DD8B3D4BEA58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52" creationId="{85F34281-D422-6BB4-6D25-9B7BF469AF94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53" creationId="{071F4F07-E1BD-9A1B-3D66-7C076BAF1FBD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54" creationId="{AFC55751-F8B6-69CF-1E21-DE5C79F1F969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58" creationId="{F8B446D7-0E86-DD97-AF7D-6DA3AC6B8905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59" creationId="{E81BCC3D-84B3-6D43-2F4F-CBDFA7C55FDE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60" creationId="{D1BF62FD-B50B-0BAB-4F32-198DD40737E8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61" creationId="{62365230-57C3-DEEA-2A96-BB2E2476521E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62" creationId="{04A2FED8-4935-35EB-A642-D847F6558653}"/>
          </ac:spMkLst>
        </pc:spChg>
        <pc:spChg chg="add 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63" creationId="{1942A62D-5532-9278-4712-B8062133A799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66" creationId="{724640AA-1428-F42B-79CD-FEC4719C159B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69" creationId="{018351B0-39D4-FE7A-58B1-3A2346B22BC9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70" creationId="{7CBE548C-DE09-0736-2E8D-EF4574C85C9A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71" creationId="{49D0B2BE-86A3-55D7-B243-329EC8944B69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72" creationId="{0072F1FC-79DA-75A5-8E03-78D62EDF8079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73" creationId="{783D9470-90F5-CF5C-E8AB-E4CA027A25B4}"/>
          </ac:spMkLst>
        </pc:spChg>
        <pc:spChg chg="add 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74" creationId="{BEC4C9C7-6F60-2443-C771-A15EC4838C6E}"/>
          </ac:spMkLst>
        </pc:spChg>
        <pc:spChg chg="add 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75" creationId="{24717FD0-0F2D-5C00-9412-18270ED83327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78" creationId="{FA5FF057-44A2-38CD-C401-1FA00FF05ABB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81" creationId="{7C02DE59-630E-4DC8-C670-4A5564D33019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82" creationId="{DD398AE9-D90F-D95B-8441-D685E10F76CE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83" creationId="{1E4B4F57-1B78-B1C6-1AC3-95656F4AB9A8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84" creationId="{17E49B95-B7B1-C2B3-A0F5-41A80804D9F1}"/>
          </ac:spMkLst>
        </pc:spChg>
        <pc:spChg chg="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85" creationId="{99B0AE12-6B6B-FB76-2F02-C65612FE4D79}"/>
          </ac:spMkLst>
        </pc:spChg>
        <pc:spChg chg="add 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86" creationId="{97605852-7C72-BC78-B97E-DF91FAC4404F}"/>
          </ac:spMkLst>
        </pc:spChg>
        <pc:spChg chg="add 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87" creationId="{3B734A44-5FB5-3BD2-5D18-25BCA9D88BB8}"/>
          </ac:spMkLst>
        </pc:spChg>
        <pc:spChg chg="add mod">
          <ac:chgData name="Ingrid Castellanos" userId="f1fdee6afae8d94f" providerId="LiveId" clId="{FAEB6EE2-1073-4268-A71C-463363AA9F17}" dt="2022-12-07T18:43:05.792" v="22"/>
          <ac:spMkLst>
            <pc:docMk/>
            <pc:sldMk cId="3976489302" sldId="3852"/>
            <ac:spMk id="88" creationId="{BDAA423A-D3C9-00B4-27FF-0399CC848E4F}"/>
          </ac:spMkLst>
        </pc:spChg>
        <pc:grpChg chg="add mod">
          <ac:chgData name="Ingrid Castellanos" userId="f1fdee6afae8d94f" providerId="LiveId" clId="{FAEB6EE2-1073-4268-A71C-463363AA9F17}" dt="2022-12-07T18:43:05.792" v="22"/>
          <ac:grpSpMkLst>
            <pc:docMk/>
            <pc:sldMk cId="3976489302" sldId="3852"/>
            <ac:grpSpMk id="2" creationId="{1036A8A7-2E31-935D-9AAC-E3D1A1E1118A}"/>
          </ac:grpSpMkLst>
        </pc:grpChg>
        <pc:grpChg chg="add mod">
          <ac:chgData name="Ingrid Castellanos" userId="f1fdee6afae8d94f" providerId="LiveId" clId="{FAEB6EE2-1073-4268-A71C-463363AA9F17}" dt="2022-12-07T18:43:05.792" v="22"/>
          <ac:grpSpMkLst>
            <pc:docMk/>
            <pc:sldMk cId="3976489302" sldId="3852"/>
            <ac:grpSpMk id="14" creationId="{42E56A6F-B488-3629-93D7-70D6746551CB}"/>
          </ac:grpSpMkLst>
        </pc:grpChg>
        <pc:grpChg chg="mod">
          <ac:chgData name="Ingrid Castellanos" userId="f1fdee6afae8d94f" providerId="LiveId" clId="{FAEB6EE2-1073-4268-A71C-463363AA9F17}" dt="2022-12-07T18:43:05.792" v="22"/>
          <ac:grpSpMkLst>
            <pc:docMk/>
            <pc:sldMk cId="3976489302" sldId="3852"/>
            <ac:grpSpMk id="16" creationId="{8CFF885C-FC81-0525-EE80-5CE9B26182D6}"/>
          </ac:grpSpMkLst>
        </pc:grpChg>
        <pc:grpChg chg="add mod">
          <ac:chgData name="Ingrid Castellanos" userId="f1fdee6afae8d94f" providerId="LiveId" clId="{FAEB6EE2-1073-4268-A71C-463363AA9F17}" dt="2022-12-07T18:43:05.792" v="22"/>
          <ac:grpSpMkLst>
            <pc:docMk/>
            <pc:sldMk cId="3976489302" sldId="3852"/>
            <ac:grpSpMk id="27" creationId="{A92AB1A0-2B9D-2D97-0B75-8D863F7899C6}"/>
          </ac:grpSpMkLst>
        </pc:grpChg>
        <pc:grpChg chg="mod">
          <ac:chgData name="Ingrid Castellanos" userId="f1fdee6afae8d94f" providerId="LiveId" clId="{FAEB6EE2-1073-4268-A71C-463363AA9F17}" dt="2022-12-07T18:43:05.792" v="22"/>
          <ac:grpSpMkLst>
            <pc:docMk/>
            <pc:sldMk cId="3976489302" sldId="3852"/>
            <ac:grpSpMk id="29" creationId="{4B48CDA3-9A8C-E0E3-E70E-6AD1EE413DCD}"/>
          </ac:grpSpMkLst>
        </pc:grpChg>
        <pc:grpChg chg="add mod">
          <ac:chgData name="Ingrid Castellanos" userId="f1fdee6afae8d94f" providerId="LiveId" clId="{FAEB6EE2-1073-4268-A71C-463363AA9F17}" dt="2022-12-07T18:43:05.792" v="22"/>
          <ac:grpSpMkLst>
            <pc:docMk/>
            <pc:sldMk cId="3976489302" sldId="3852"/>
            <ac:grpSpMk id="39" creationId="{D97FB4DD-9B97-30BA-3EF5-43D04476B20D}"/>
          </ac:grpSpMkLst>
        </pc:grpChg>
        <pc:grpChg chg="mod">
          <ac:chgData name="Ingrid Castellanos" userId="f1fdee6afae8d94f" providerId="LiveId" clId="{FAEB6EE2-1073-4268-A71C-463363AA9F17}" dt="2022-12-07T18:43:05.792" v="22"/>
          <ac:grpSpMkLst>
            <pc:docMk/>
            <pc:sldMk cId="3976489302" sldId="3852"/>
            <ac:grpSpMk id="41" creationId="{743E03BB-D242-F74E-88C3-6A49A3869DE2}"/>
          </ac:grpSpMkLst>
        </pc:grpChg>
        <pc:grpChg chg="add mod">
          <ac:chgData name="Ingrid Castellanos" userId="f1fdee6afae8d94f" providerId="LiveId" clId="{FAEB6EE2-1073-4268-A71C-463363AA9F17}" dt="2022-12-07T18:43:05.792" v="22"/>
          <ac:grpSpMkLst>
            <pc:docMk/>
            <pc:sldMk cId="3976489302" sldId="3852"/>
            <ac:grpSpMk id="47" creationId="{F70587E3-7E58-019C-DCAA-BE9ADC4C6FE8}"/>
          </ac:grpSpMkLst>
        </pc:grpChg>
        <pc:grpChg chg="mod">
          <ac:chgData name="Ingrid Castellanos" userId="f1fdee6afae8d94f" providerId="LiveId" clId="{FAEB6EE2-1073-4268-A71C-463363AA9F17}" dt="2022-12-07T18:43:05.792" v="22"/>
          <ac:grpSpMkLst>
            <pc:docMk/>
            <pc:sldMk cId="3976489302" sldId="3852"/>
            <ac:grpSpMk id="49" creationId="{72111344-3003-1B24-F90A-AA671ADDAED4}"/>
          </ac:grpSpMkLst>
        </pc:grpChg>
        <pc:grpChg chg="add mod">
          <ac:chgData name="Ingrid Castellanos" userId="f1fdee6afae8d94f" providerId="LiveId" clId="{FAEB6EE2-1073-4268-A71C-463363AA9F17}" dt="2022-12-07T18:43:05.792" v="22"/>
          <ac:grpSpMkLst>
            <pc:docMk/>
            <pc:sldMk cId="3976489302" sldId="3852"/>
            <ac:grpSpMk id="55" creationId="{4D0CC64E-0C9A-576A-FD85-3D252EB9B419}"/>
          </ac:grpSpMkLst>
        </pc:grpChg>
        <pc:grpChg chg="mod">
          <ac:chgData name="Ingrid Castellanos" userId="f1fdee6afae8d94f" providerId="LiveId" clId="{FAEB6EE2-1073-4268-A71C-463363AA9F17}" dt="2022-12-07T18:43:05.792" v="22"/>
          <ac:grpSpMkLst>
            <pc:docMk/>
            <pc:sldMk cId="3976489302" sldId="3852"/>
            <ac:grpSpMk id="57" creationId="{AB9814B6-69BD-156B-D775-3F8559285C13}"/>
          </ac:grpSpMkLst>
        </pc:grpChg>
        <pc:grpChg chg="add mod">
          <ac:chgData name="Ingrid Castellanos" userId="f1fdee6afae8d94f" providerId="LiveId" clId="{FAEB6EE2-1073-4268-A71C-463363AA9F17}" dt="2022-12-07T18:43:05.792" v="22"/>
          <ac:grpSpMkLst>
            <pc:docMk/>
            <pc:sldMk cId="3976489302" sldId="3852"/>
            <ac:grpSpMk id="64" creationId="{433D9FDC-F407-827B-50F7-3A718B2EC057}"/>
          </ac:grpSpMkLst>
        </pc:grpChg>
        <pc:grpChg chg="mod">
          <ac:chgData name="Ingrid Castellanos" userId="f1fdee6afae8d94f" providerId="LiveId" clId="{FAEB6EE2-1073-4268-A71C-463363AA9F17}" dt="2022-12-07T18:43:05.792" v="22"/>
          <ac:grpSpMkLst>
            <pc:docMk/>
            <pc:sldMk cId="3976489302" sldId="3852"/>
            <ac:grpSpMk id="65" creationId="{73D54824-5D6B-3DA9-20CF-9F76574EAFFF}"/>
          </ac:grpSpMkLst>
        </pc:grpChg>
        <pc:grpChg chg="mod">
          <ac:chgData name="Ingrid Castellanos" userId="f1fdee6afae8d94f" providerId="LiveId" clId="{FAEB6EE2-1073-4268-A71C-463363AA9F17}" dt="2022-12-07T18:43:05.792" v="22"/>
          <ac:grpSpMkLst>
            <pc:docMk/>
            <pc:sldMk cId="3976489302" sldId="3852"/>
            <ac:grpSpMk id="68" creationId="{B8BE04CC-1AF0-D608-6931-DA5A92B3271B}"/>
          </ac:grpSpMkLst>
        </pc:grpChg>
        <pc:grpChg chg="add mod">
          <ac:chgData name="Ingrid Castellanos" userId="f1fdee6afae8d94f" providerId="LiveId" clId="{FAEB6EE2-1073-4268-A71C-463363AA9F17}" dt="2022-12-07T18:43:05.792" v="22"/>
          <ac:grpSpMkLst>
            <pc:docMk/>
            <pc:sldMk cId="3976489302" sldId="3852"/>
            <ac:grpSpMk id="76" creationId="{AF71BA3B-8863-85F4-DB38-D399699D3B08}"/>
          </ac:grpSpMkLst>
        </pc:grpChg>
        <pc:grpChg chg="mod">
          <ac:chgData name="Ingrid Castellanos" userId="f1fdee6afae8d94f" providerId="LiveId" clId="{FAEB6EE2-1073-4268-A71C-463363AA9F17}" dt="2022-12-07T18:43:05.792" v="22"/>
          <ac:grpSpMkLst>
            <pc:docMk/>
            <pc:sldMk cId="3976489302" sldId="3852"/>
            <ac:grpSpMk id="77" creationId="{0B1200B4-B23E-02D0-D803-35C71790B2F7}"/>
          </ac:grpSpMkLst>
        </pc:grpChg>
        <pc:grpChg chg="mod">
          <ac:chgData name="Ingrid Castellanos" userId="f1fdee6afae8d94f" providerId="LiveId" clId="{FAEB6EE2-1073-4268-A71C-463363AA9F17}" dt="2022-12-07T18:43:05.792" v="22"/>
          <ac:grpSpMkLst>
            <pc:docMk/>
            <pc:sldMk cId="3976489302" sldId="3852"/>
            <ac:grpSpMk id="80" creationId="{DDB1A8E2-CE66-DD04-AFD3-8A2A08FC88C0}"/>
          </ac:grpSpMkLst>
        </pc:grpChg>
        <pc:graphicFrameChg chg="add mod">
          <ac:chgData name="Ingrid Castellanos" userId="f1fdee6afae8d94f" providerId="LiveId" clId="{FAEB6EE2-1073-4268-A71C-463363AA9F17}" dt="2022-12-07T18:43:05.792" v="22"/>
          <ac:graphicFrameMkLst>
            <pc:docMk/>
            <pc:sldMk cId="3976489302" sldId="3852"/>
            <ac:graphicFrameMk id="13" creationId="{00AC4229-1EB6-E9C9-F2E0-35F769D64B29}"/>
          </ac:graphicFrameMkLst>
        </pc:graphicFrameChg>
        <pc:picChg chg="mod">
          <ac:chgData name="Ingrid Castellanos" userId="f1fdee6afae8d94f" providerId="LiveId" clId="{FAEB6EE2-1073-4268-A71C-463363AA9F17}" dt="2022-12-07T18:43:05.792" v="22"/>
          <ac:picMkLst>
            <pc:docMk/>
            <pc:sldMk cId="3976489302" sldId="3852"/>
            <ac:picMk id="15" creationId="{536F3FAB-0759-24A8-5BC9-AD92D1B685B0}"/>
          </ac:picMkLst>
        </pc:picChg>
        <pc:picChg chg="mod">
          <ac:chgData name="Ingrid Castellanos" userId="f1fdee6afae8d94f" providerId="LiveId" clId="{FAEB6EE2-1073-4268-A71C-463363AA9F17}" dt="2022-12-07T18:43:05.792" v="22"/>
          <ac:picMkLst>
            <pc:docMk/>
            <pc:sldMk cId="3976489302" sldId="3852"/>
            <ac:picMk id="28" creationId="{0208CD5E-49C0-A44C-2C72-57E169AF18A2}"/>
          </ac:picMkLst>
        </pc:picChg>
        <pc:picChg chg="mod">
          <ac:chgData name="Ingrid Castellanos" userId="f1fdee6afae8d94f" providerId="LiveId" clId="{FAEB6EE2-1073-4268-A71C-463363AA9F17}" dt="2022-12-07T18:43:05.792" v="22"/>
          <ac:picMkLst>
            <pc:docMk/>
            <pc:sldMk cId="3976489302" sldId="3852"/>
            <ac:picMk id="40" creationId="{81E24CA5-0B48-1055-B39A-E034DD32F520}"/>
          </ac:picMkLst>
        </pc:picChg>
        <pc:picChg chg="mod">
          <ac:chgData name="Ingrid Castellanos" userId="f1fdee6afae8d94f" providerId="LiveId" clId="{FAEB6EE2-1073-4268-A71C-463363AA9F17}" dt="2022-12-07T18:43:05.792" v="22"/>
          <ac:picMkLst>
            <pc:docMk/>
            <pc:sldMk cId="3976489302" sldId="3852"/>
            <ac:picMk id="48" creationId="{69E72912-8BD8-BD8F-BAAE-33746FEFB9F3}"/>
          </ac:picMkLst>
        </pc:picChg>
        <pc:picChg chg="mod">
          <ac:chgData name="Ingrid Castellanos" userId="f1fdee6afae8d94f" providerId="LiveId" clId="{FAEB6EE2-1073-4268-A71C-463363AA9F17}" dt="2022-12-07T18:43:05.792" v="22"/>
          <ac:picMkLst>
            <pc:docMk/>
            <pc:sldMk cId="3976489302" sldId="3852"/>
            <ac:picMk id="56" creationId="{C76C16A6-F279-65D4-F331-8DA83273FC69}"/>
          </ac:picMkLst>
        </pc:picChg>
        <pc:picChg chg="mod">
          <ac:chgData name="Ingrid Castellanos" userId="f1fdee6afae8d94f" providerId="LiveId" clId="{FAEB6EE2-1073-4268-A71C-463363AA9F17}" dt="2022-12-07T18:43:05.792" v="22"/>
          <ac:picMkLst>
            <pc:docMk/>
            <pc:sldMk cId="3976489302" sldId="3852"/>
            <ac:picMk id="67" creationId="{5E7D6BFC-AF16-70BB-41B8-EACE78EC434D}"/>
          </ac:picMkLst>
        </pc:picChg>
        <pc:picChg chg="mod">
          <ac:chgData name="Ingrid Castellanos" userId="f1fdee6afae8d94f" providerId="LiveId" clId="{FAEB6EE2-1073-4268-A71C-463363AA9F17}" dt="2022-12-07T18:43:05.792" v="22"/>
          <ac:picMkLst>
            <pc:docMk/>
            <pc:sldMk cId="3976489302" sldId="3852"/>
            <ac:picMk id="79" creationId="{02ED1415-614C-4F6E-3DE7-48C17398F10E}"/>
          </ac:picMkLst>
        </pc:picChg>
        <pc:cxnChg chg="add mod">
          <ac:chgData name="Ingrid Castellanos" userId="f1fdee6afae8d94f" providerId="LiveId" clId="{FAEB6EE2-1073-4268-A71C-463363AA9F17}" dt="2022-12-07T18:43:05.792" v="22"/>
          <ac:cxnSpMkLst>
            <pc:docMk/>
            <pc:sldMk cId="3976489302" sldId="3852"/>
            <ac:cxnSpMk id="89" creationId="{5F14462D-23C6-6258-3067-CAA95CD81472}"/>
          </ac:cxnSpMkLst>
        </pc:cxnChg>
        <pc:cxnChg chg="add mod">
          <ac:chgData name="Ingrid Castellanos" userId="f1fdee6afae8d94f" providerId="LiveId" clId="{FAEB6EE2-1073-4268-A71C-463363AA9F17}" dt="2022-12-07T18:43:05.792" v="22"/>
          <ac:cxnSpMkLst>
            <pc:docMk/>
            <pc:sldMk cId="3976489302" sldId="3852"/>
            <ac:cxnSpMk id="90" creationId="{E675D11C-E5D9-9CA3-7A03-EA89417F297D}"/>
          </ac:cxnSpMkLst>
        </pc:cxnChg>
        <pc:cxnChg chg="add mod">
          <ac:chgData name="Ingrid Castellanos" userId="f1fdee6afae8d94f" providerId="LiveId" clId="{FAEB6EE2-1073-4268-A71C-463363AA9F17}" dt="2022-12-07T18:43:05.792" v="22"/>
          <ac:cxnSpMkLst>
            <pc:docMk/>
            <pc:sldMk cId="3976489302" sldId="3852"/>
            <ac:cxnSpMk id="91" creationId="{CEBC0F48-AD3C-A4DF-0FE7-6D01DB3B2060}"/>
          </ac:cxnSpMkLst>
        </pc:cxnChg>
        <pc:cxnChg chg="add mod">
          <ac:chgData name="Ingrid Castellanos" userId="f1fdee6afae8d94f" providerId="LiveId" clId="{FAEB6EE2-1073-4268-A71C-463363AA9F17}" dt="2022-12-07T18:43:05.792" v="22"/>
          <ac:cxnSpMkLst>
            <pc:docMk/>
            <pc:sldMk cId="3976489302" sldId="3852"/>
            <ac:cxnSpMk id="92" creationId="{96C2F1CC-3B27-5EA1-A4DD-8FDC6680426F}"/>
          </ac:cxnSpMkLst>
        </pc:cxnChg>
        <pc:cxnChg chg="add mod">
          <ac:chgData name="Ingrid Castellanos" userId="f1fdee6afae8d94f" providerId="LiveId" clId="{FAEB6EE2-1073-4268-A71C-463363AA9F17}" dt="2022-12-07T18:43:05.792" v="22"/>
          <ac:cxnSpMkLst>
            <pc:docMk/>
            <pc:sldMk cId="3976489302" sldId="3852"/>
            <ac:cxnSpMk id="93" creationId="{AE090350-4B61-75AD-ED55-356DF05B017C}"/>
          </ac:cxnSpMkLst>
        </pc:cxnChg>
        <pc:cxnChg chg="add mod">
          <ac:chgData name="Ingrid Castellanos" userId="f1fdee6afae8d94f" providerId="LiveId" clId="{FAEB6EE2-1073-4268-A71C-463363AA9F17}" dt="2022-12-07T18:43:05.792" v="22"/>
          <ac:cxnSpMkLst>
            <pc:docMk/>
            <pc:sldMk cId="3976489302" sldId="3852"/>
            <ac:cxnSpMk id="94" creationId="{E27A3652-F462-6543-DDD1-5D56C39F7E4C}"/>
          </ac:cxnSpMkLst>
        </pc:cxnChg>
        <pc:cxnChg chg="add mod">
          <ac:chgData name="Ingrid Castellanos" userId="f1fdee6afae8d94f" providerId="LiveId" clId="{FAEB6EE2-1073-4268-A71C-463363AA9F17}" dt="2022-12-07T18:43:05.792" v="22"/>
          <ac:cxnSpMkLst>
            <pc:docMk/>
            <pc:sldMk cId="3976489302" sldId="3852"/>
            <ac:cxnSpMk id="95" creationId="{1EFAFC2E-F0A8-D37D-C5F2-346373E0EB7E}"/>
          </ac:cxnSpMkLst>
        </pc:cxnChg>
        <pc:cxnChg chg="add mod">
          <ac:chgData name="Ingrid Castellanos" userId="f1fdee6afae8d94f" providerId="LiveId" clId="{FAEB6EE2-1073-4268-A71C-463363AA9F17}" dt="2022-12-07T18:43:05.792" v="22"/>
          <ac:cxnSpMkLst>
            <pc:docMk/>
            <pc:sldMk cId="3976489302" sldId="3852"/>
            <ac:cxnSpMk id="96" creationId="{729AA8DD-1AB5-2DD8-BA84-DBDC19A7046B}"/>
          </ac:cxnSpMkLst>
        </pc:cxnChg>
        <pc:cxnChg chg="add mod">
          <ac:chgData name="Ingrid Castellanos" userId="f1fdee6afae8d94f" providerId="LiveId" clId="{FAEB6EE2-1073-4268-A71C-463363AA9F17}" dt="2022-12-07T18:43:05.792" v="22"/>
          <ac:cxnSpMkLst>
            <pc:docMk/>
            <pc:sldMk cId="3976489302" sldId="3852"/>
            <ac:cxnSpMk id="97" creationId="{C3681C9F-D714-F954-A4A3-FF81E8E6D1D5}"/>
          </ac:cxnSpMkLst>
        </pc:cxnChg>
        <pc:cxnChg chg="add mod">
          <ac:chgData name="Ingrid Castellanos" userId="f1fdee6afae8d94f" providerId="LiveId" clId="{FAEB6EE2-1073-4268-A71C-463363AA9F17}" dt="2022-12-07T18:43:05.792" v="22"/>
          <ac:cxnSpMkLst>
            <pc:docMk/>
            <pc:sldMk cId="3976489302" sldId="3852"/>
            <ac:cxnSpMk id="98" creationId="{91773E33-948A-2C82-5BCC-04453B58FD0B}"/>
          </ac:cxnSpMkLst>
        </pc:cxnChg>
      </pc:sldChg>
      <pc:sldChg chg="addSp modSp new">
        <pc:chgData name="Ingrid Castellanos" userId="f1fdee6afae8d94f" providerId="LiveId" clId="{FAEB6EE2-1073-4268-A71C-463363AA9F17}" dt="2022-12-07T18:43:19.730" v="24"/>
        <pc:sldMkLst>
          <pc:docMk/>
          <pc:sldMk cId="99930615" sldId="3853"/>
        </pc:sldMkLst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3" creationId="{B50FD00C-0D5E-9B55-C562-67A10376A443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4" creationId="{35E585E5-24C3-5DAB-B6E2-D736F87CDD2C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5" creationId="{04D0DED2-7D9C-7185-73BE-FF3A4413799A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6" creationId="{AE15CD8D-CC40-7710-0F6B-84EB77B05071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7" creationId="{90064FD3-91EF-14A3-5FED-580F4ECF662D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8" creationId="{5C46A2EE-C658-E847-FC29-C67D67DF4A43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9" creationId="{83B4B145-5DF7-BC9A-BB2E-6B3FA1C4E90C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0" creationId="{19FD05A8-C85D-68D8-F1B8-03868FCD1FCA}"/>
          </ac:spMkLst>
        </pc:spChg>
        <pc:spChg chg="add 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1" creationId="{CAF4662E-E077-20EC-1382-AA5F70D09A3D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5" creationId="{88391114-3C12-B3C5-0847-26BEFD5F834E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6" creationId="{C8878230-6E7D-7E08-62D9-B9D27F6A5A7F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7" creationId="{D50E40B5-85C6-118C-F4AF-2C7667BF9C54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8" creationId="{CD0C5934-7B17-D0EF-788E-A8E434F2BDB5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9" creationId="{3BD6A077-2D56-D5C8-0EAC-3BC671C10D40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20" creationId="{E0569CF9-D867-E5A5-7F27-1C259F75DF0B}"/>
          </ac:spMkLst>
        </pc:spChg>
        <pc:spChg chg="add 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21" creationId="{2285BF82-42D8-CA68-642C-0093127D2B91}"/>
          </ac:spMkLst>
        </pc:spChg>
        <pc:spChg chg="add 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23" creationId="{AC091B38-46AA-605B-7DB5-B80084E9301F}"/>
          </ac:spMkLst>
        </pc:spChg>
        <pc:spChg chg="add 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24" creationId="{C214F2FD-A05C-0370-EAF9-AF1E88996AEE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28" creationId="{3F099937-E9AD-D0F3-7398-4071A4BE7CB5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29" creationId="{69B4D755-B623-ACDF-2FC6-1D99E238C80C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30" creationId="{48D32A40-EBC2-F3F7-2CAA-857184019353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31" creationId="{A6156096-7285-03D8-4234-5B65B9A90FC9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32" creationId="{9E607DB7-7C7A-9C2A-0686-219A335D5B04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33" creationId="{665EE813-AD36-C28A-8C46-006E5BB3B405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37" creationId="{E9EC3872-EE79-9D56-7CB1-A40A085C9091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38" creationId="{02377606-37D7-CD40-5066-00EFF51429B2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39" creationId="{F81175AD-99AD-70AB-2412-C4A0FD042585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40" creationId="{79100C84-5992-F56F-B0AB-2BF89774855C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41" creationId="{CFE48122-49EF-EC19-A3E3-895D9456DE13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42" creationId="{C35E3620-D893-B19D-DC35-5BDB2BEF7E67}"/>
          </ac:spMkLst>
        </pc:spChg>
        <pc:spChg chg="add 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43" creationId="{CF850AF8-EBF9-EB4E-799B-6E835640F5CD}"/>
          </ac:spMkLst>
        </pc:spChg>
        <pc:spChg chg="add 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44" creationId="{2D61FC70-AB27-25BA-FB26-C5248A2A478E}"/>
          </ac:spMkLst>
        </pc:spChg>
        <pc:spChg chg="add 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45" creationId="{602A356C-E2BB-C159-C920-86C3631720A5}"/>
          </ac:spMkLst>
        </pc:spChg>
        <pc:spChg chg="add 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46" creationId="{856C6681-A66F-AF62-3695-E304DCCD20D2}"/>
          </ac:spMkLst>
        </pc:spChg>
        <pc:spChg chg="add 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47" creationId="{78B6E02C-BA0C-FE1E-70D7-E3908B8201F5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51" creationId="{36221AE9-000E-067D-56A7-21BC35A29F6B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52" creationId="{D7697B44-B8E0-275B-1AC7-6FA82E43E371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53" creationId="{28DFAD67-45A1-474C-35BC-2CACB96CCFF0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54" creationId="{3F28F06B-70A3-B2D7-D72B-DB8B782B784B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55" creationId="{E8B1C0E7-DC33-F775-F681-10BE7B1BC132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56" creationId="{D2A059F0-8B92-4C6C-86B8-A908535B5ED8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60" creationId="{3EAC47CC-5F5C-53BE-CEED-95E99D1880F1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61" creationId="{E226FABD-A0CC-F43A-72E1-1208321BF8A3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62" creationId="{B3CF51B4-0C46-6D58-6E07-E325E76ECFAF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63" creationId="{02AF5C29-A813-5F2A-1C06-E606D756ECEF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64" creationId="{F26BB101-9229-1EBD-3905-90BD2EFAA62F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65" creationId="{0FAA6F40-6C8F-209F-2AE0-7EA91AF9782D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69" creationId="{5878AA15-DBB7-A467-0D13-ABB56C57BB08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70" creationId="{A7D75152-4E02-D8B1-2B3A-C7E22B426F05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71" creationId="{FE4ADA7C-020D-0F00-22FF-AF59F4CFC9D6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72" creationId="{47CD824A-BFEE-9867-F5DF-2BA6BD7F96D3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73" creationId="{85680323-9CB1-7E13-8869-8FC4FDCCB6CA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74" creationId="{095AF563-109E-14E0-E6E9-06F2693F1D43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78" creationId="{050F9F0A-ECFA-5D99-D377-6AAE1FAC6214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79" creationId="{1D502C45-E360-014C-6625-4490403DB041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80" creationId="{2EB0DDBD-C38A-0C9E-F137-A988AD16766E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81" creationId="{3C57EAFC-0F82-BDB3-4D3E-B09224522EFD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82" creationId="{D031B90B-2677-CD41-52D5-667797D81F95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83" creationId="{9AFBA088-FF3B-F250-EF6A-440027865923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86" creationId="{7FB6F7A9-339C-61A4-A7F5-63F0A3B69B24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89" creationId="{004F51B8-CC46-7F39-EA2F-FD0062D88D93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90" creationId="{E079C72D-4B70-5A5A-8BD9-6CA599E2709C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91" creationId="{B4E79ABE-95A3-E890-19A8-9E51280DE38A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92" creationId="{B31F7B6E-1DA7-B31F-7BA4-D7B1D564147C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93" creationId="{E36724F7-2CAC-1400-B8DA-9D8D17013E02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94" creationId="{420D175E-A1C2-12C7-3465-ECA2807DA4D8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98" creationId="{1C021F8A-3545-F7A1-6824-245FD8E26FE8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99" creationId="{AB07EA13-A989-6A0E-1DCE-6BDA5389E490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00" creationId="{E9226113-9095-AF41-836A-951F9E0554FA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01" creationId="{E2F13CEC-AAEF-56A7-4802-01ACA215CEEE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02" creationId="{E5B20DA1-B761-48F5-8113-4397ACF2F9F7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03" creationId="{ED9B1513-7129-60B9-137C-23DA43F42004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07" creationId="{A15E2927-80A4-90E4-FA22-8C12F8B90148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08" creationId="{E24B4780-AC13-6861-0028-BEE025FA1C23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09" creationId="{F4CE6886-0C11-94EE-65D2-BB3E45471C22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10" creationId="{6934E957-424B-EFA5-9FC2-14D2C7B96D49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11" creationId="{04722F22-C933-C5CC-E327-C3AE0831ED17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12" creationId="{90A48FC8-180A-90A2-E537-F5E30BCB3B1A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16" creationId="{98EED4C9-ABAC-2E92-273E-1F1E7E3CE2FE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17" creationId="{B7C32210-1358-B249-0131-8887781EDE7D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18" creationId="{8EFD8A6A-7C99-392B-A2E7-1867AC0BE2A0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19" creationId="{2C982A4F-4ACF-A9D9-F3DE-6DB0B98EE1EB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20" creationId="{CF91FE9D-6BE9-B5FF-DF6F-25D3AE52F728}"/>
          </ac:spMkLst>
        </pc:spChg>
        <pc:spChg chg="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21" creationId="{DD7BD2FA-7937-FA87-334D-33320EC1D2B1}"/>
          </ac:spMkLst>
        </pc:spChg>
        <pc:spChg chg="add 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22" creationId="{9085718E-9298-83F7-2F42-1D8C734316DF}"/>
          </ac:spMkLst>
        </pc:spChg>
        <pc:spChg chg="add 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23" creationId="{3670543D-7FB4-5F48-F0B2-348A744DDCCA}"/>
          </ac:spMkLst>
        </pc:spChg>
        <pc:spChg chg="add mod">
          <ac:chgData name="Ingrid Castellanos" userId="f1fdee6afae8d94f" providerId="LiveId" clId="{FAEB6EE2-1073-4268-A71C-463363AA9F17}" dt="2022-12-07T18:43:19.730" v="24"/>
          <ac:spMkLst>
            <pc:docMk/>
            <pc:sldMk cId="99930615" sldId="3853"/>
            <ac:spMk id="131" creationId="{5B51CCF8-D57E-B771-4A55-6E2B1731A6EB}"/>
          </ac:spMkLst>
        </pc:spChg>
        <pc:grpChg chg="add 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2" creationId="{770564E1-FF0F-B51E-3C1B-6D24AD29A995}"/>
          </ac:grpSpMkLst>
        </pc:grpChg>
        <pc:grpChg chg="add 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12" creationId="{4A23A6C0-0FA3-D579-5465-D342C5C558A0}"/>
          </ac:grpSpMkLst>
        </pc:grpChg>
        <pc:grpChg chg="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14" creationId="{72657EAC-FB71-B45B-17CC-F39478B37B03}"/>
          </ac:grpSpMkLst>
        </pc:grpChg>
        <pc:grpChg chg="add 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25" creationId="{96F8FB11-BCA7-9440-98D1-2CAC46008349}"/>
          </ac:grpSpMkLst>
        </pc:grpChg>
        <pc:grpChg chg="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27" creationId="{F4B519E5-5E27-694F-62CF-392386E0BC84}"/>
          </ac:grpSpMkLst>
        </pc:grpChg>
        <pc:grpChg chg="add 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34" creationId="{1E1C78FC-E4BD-5001-D1BE-04222F43B750}"/>
          </ac:grpSpMkLst>
        </pc:grpChg>
        <pc:grpChg chg="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36" creationId="{3602CEBC-3B00-1332-6956-5059766C68AC}"/>
          </ac:grpSpMkLst>
        </pc:grpChg>
        <pc:grpChg chg="add 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48" creationId="{F5C94455-969B-676E-4EC6-A6FDE3F9BD59}"/>
          </ac:grpSpMkLst>
        </pc:grpChg>
        <pc:grpChg chg="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50" creationId="{B0A98F90-393D-9BFD-318D-C85622DDEC44}"/>
          </ac:grpSpMkLst>
        </pc:grpChg>
        <pc:grpChg chg="add 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57" creationId="{158954FF-C9EF-9B8F-1FF3-926967E51FCE}"/>
          </ac:grpSpMkLst>
        </pc:grpChg>
        <pc:grpChg chg="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59" creationId="{B8D801B1-76D1-0995-9B56-5DFE0ADFA733}"/>
          </ac:grpSpMkLst>
        </pc:grpChg>
        <pc:grpChg chg="add 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66" creationId="{7BEF75DD-4663-1558-10E9-72AA4F12C159}"/>
          </ac:grpSpMkLst>
        </pc:grpChg>
        <pc:grpChg chg="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68" creationId="{F7F102FC-59E4-E1C8-F3D3-DDFF7E9F412A}"/>
          </ac:grpSpMkLst>
        </pc:grpChg>
        <pc:grpChg chg="add 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75" creationId="{1E970D94-4FB8-6ED8-A758-3AFFA2178753}"/>
          </ac:grpSpMkLst>
        </pc:grpChg>
        <pc:grpChg chg="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77" creationId="{894D7F86-1B90-7FC1-A0D9-2511E62DEEA6}"/>
          </ac:grpSpMkLst>
        </pc:grpChg>
        <pc:grpChg chg="add 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84" creationId="{E4C0A1B6-0A62-338F-57E2-877355A02998}"/>
          </ac:grpSpMkLst>
        </pc:grpChg>
        <pc:grpChg chg="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85" creationId="{B7B64697-F700-ABBF-2082-C0D66EE7AD49}"/>
          </ac:grpSpMkLst>
        </pc:grpChg>
        <pc:grpChg chg="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88" creationId="{0592ECBC-8971-8A74-6909-241EC910B812}"/>
          </ac:grpSpMkLst>
        </pc:grpChg>
        <pc:grpChg chg="add 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95" creationId="{68FF230E-AE13-2471-DB2D-0E42E45643D8}"/>
          </ac:grpSpMkLst>
        </pc:grpChg>
        <pc:grpChg chg="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97" creationId="{22CD8D9F-CDFD-8EE6-4384-5677C505EB32}"/>
          </ac:grpSpMkLst>
        </pc:grpChg>
        <pc:grpChg chg="add 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104" creationId="{3197494A-632C-CE1E-D1A4-7CA80A122462}"/>
          </ac:grpSpMkLst>
        </pc:grpChg>
        <pc:grpChg chg="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106" creationId="{84239058-2194-99FB-68F9-140A001245E9}"/>
          </ac:grpSpMkLst>
        </pc:grpChg>
        <pc:grpChg chg="add 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113" creationId="{5C9DDA02-00C4-9951-CF0E-FFC0D0BD7DBC}"/>
          </ac:grpSpMkLst>
        </pc:grpChg>
        <pc:grpChg chg="mod">
          <ac:chgData name="Ingrid Castellanos" userId="f1fdee6afae8d94f" providerId="LiveId" clId="{FAEB6EE2-1073-4268-A71C-463363AA9F17}" dt="2022-12-07T18:43:19.730" v="24"/>
          <ac:grpSpMkLst>
            <pc:docMk/>
            <pc:sldMk cId="99930615" sldId="3853"/>
            <ac:grpSpMk id="115" creationId="{C214F42E-D9C0-B5D6-1B87-D492BB340E38}"/>
          </ac:grpSpMkLst>
        </pc:grpChg>
        <pc:graphicFrameChg chg="add mod">
          <ac:chgData name="Ingrid Castellanos" userId="f1fdee6afae8d94f" providerId="LiveId" clId="{FAEB6EE2-1073-4268-A71C-463363AA9F17}" dt="2022-12-07T18:43:19.730" v="24"/>
          <ac:graphicFrameMkLst>
            <pc:docMk/>
            <pc:sldMk cId="99930615" sldId="3853"/>
            <ac:graphicFrameMk id="22" creationId="{F5B36B03-310E-7A1B-D244-24C8E4B12554}"/>
          </ac:graphicFrameMkLst>
        </pc:graphicFrameChg>
        <pc:picChg chg="mod">
          <ac:chgData name="Ingrid Castellanos" userId="f1fdee6afae8d94f" providerId="LiveId" clId="{FAEB6EE2-1073-4268-A71C-463363AA9F17}" dt="2022-12-07T18:43:19.730" v="24"/>
          <ac:picMkLst>
            <pc:docMk/>
            <pc:sldMk cId="99930615" sldId="3853"/>
            <ac:picMk id="13" creationId="{25050F45-025C-81EB-3AE2-442A3AA3268A}"/>
          </ac:picMkLst>
        </pc:picChg>
        <pc:picChg chg="mod">
          <ac:chgData name="Ingrid Castellanos" userId="f1fdee6afae8d94f" providerId="LiveId" clId="{FAEB6EE2-1073-4268-A71C-463363AA9F17}" dt="2022-12-07T18:43:19.730" v="24"/>
          <ac:picMkLst>
            <pc:docMk/>
            <pc:sldMk cId="99930615" sldId="3853"/>
            <ac:picMk id="26" creationId="{D5A6A30D-AAB6-01CF-716D-BDC0DA754E92}"/>
          </ac:picMkLst>
        </pc:picChg>
        <pc:picChg chg="mod">
          <ac:chgData name="Ingrid Castellanos" userId="f1fdee6afae8d94f" providerId="LiveId" clId="{FAEB6EE2-1073-4268-A71C-463363AA9F17}" dt="2022-12-07T18:43:19.730" v="24"/>
          <ac:picMkLst>
            <pc:docMk/>
            <pc:sldMk cId="99930615" sldId="3853"/>
            <ac:picMk id="35" creationId="{53545999-6CB4-F785-72AA-0321CCAADE1A}"/>
          </ac:picMkLst>
        </pc:picChg>
        <pc:picChg chg="mod">
          <ac:chgData name="Ingrid Castellanos" userId="f1fdee6afae8d94f" providerId="LiveId" clId="{FAEB6EE2-1073-4268-A71C-463363AA9F17}" dt="2022-12-07T18:43:19.730" v="24"/>
          <ac:picMkLst>
            <pc:docMk/>
            <pc:sldMk cId="99930615" sldId="3853"/>
            <ac:picMk id="49" creationId="{7F4FD533-EAE4-93E1-D0A7-003046F677A2}"/>
          </ac:picMkLst>
        </pc:picChg>
        <pc:picChg chg="mod">
          <ac:chgData name="Ingrid Castellanos" userId="f1fdee6afae8d94f" providerId="LiveId" clId="{FAEB6EE2-1073-4268-A71C-463363AA9F17}" dt="2022-12-07T18:43:19.730" v="24"/>
          <ac:picMkLst>
            <pc:docMk/>
            <pc:sldMk cId="99930615" sldId="3853"/>
            <ac:picMk id="58" creationId="{34DE6884-6F37-DA47-CA35-F4A6D2ACB5EF}"/>
          </ac:picMkLst>
        </pc:picChg>
        <pc:picChg chg="mod">
          <ac:chgData name="Ingrid Castellanos" userId="f1fdee6afae8d94f" providerId="LiveId" clId="{FAEB6EE2-1073-4268-A71C-463363AA9F17}" dt="2022-12-07T18:43:19.730" v="24"/>
          <ac:picMkLst>
            <pc:docMk/>
            <pc:sldMk cId="99930615" sldId="3853"/>
            <ac:picMk id="67" creationId="{12080CAC-FE2E-4BA1-7EFB-59ED4D9F6AE7}"/>
          </ac:picMkLst>
        </pc:picChg>
        <pc:picChg chg="mod">
          <ac:chgData name="Ingrid Castellanos" userId="f1fdee6afae8d94f" providerId="LiveId" clId="{FAEB6EE2-1073-4268-A71C-463363AA9F17}" dt="2022-12-07T18:43:19.730" v="24"/>
          <ac:picMkLst>
            <pc:docMk/>
            <pc:sldMk cId="99930615" sldId="3853"/>
            <ac:picMk id="76" creationId="{31763082-9BAE-1239-C90E-9169764625F0}"/>
          </ac:picMkLst>
        </pc:picChg>
        <pc:picChg chg="mod">
          <ac:chgData name="Ingrid Castellanos" userId="f1fdee6afae8d94f" providerId="LiveId" clId="{FAEB6EE2-1073-4268-A71C-463363AA9F17}" dt="2022-12-07T18:43:19.730" v="24"/>
          <ac:picMkLst>
            <pc:docMk/>
            <pc:sldMk cId="99930615" sldId="3853"/>
            <ac:picMk id="87" creationId="{0FF217E9-CE76-8B60-021C-49A206BE1289}"/>
          </ac:picMkLst>
        </pc:picChg>
        <pc:picChg chg="mod">
          <ac:chgData name="Ingrid Castellanos" userId="f1fdee6afae8d94f" providerId="LiveId" clId="{FAEB6EE2-1073-4268-A71C-463363AA9F17}" dt="2022-12-07T18:43:19.730" v="24"/>
          <ac:picMkLst>
            <pc:docMk/>
            <pc:sldMk cId="99930615" sldId="3853"/>
            <ac:picMk id="96" creationId="{307B6478-2902-9FC7-D5EE-4462EE89DFA8}"/>
          </ac:picMkLst>
        </pc:picChg>
        <pc:picChg chg="mod">
          <ac:chgData name="Ingrid Castellanos" userId="f1fdee6afae8d94f" providerId="LiveId" clId="{FAEB6EE2-1073-4268-A71C-463363AA9F17}" dt="2022-12-07T18:43:19.730" v="24"/>
          <ac:picMkLst>
            <pc:docMk/>
            <pc:sldMk cId="99930615" sldId="3853"/>
            <ac:picMk id="105" creationId="{7DB34C1C-F4E0-6060-E6FE-7D8E9879E716}"/>
          </ac:picMkLst>
        </pc:picChg>
        <pc:picChg chg="mod">
          <ac:chgData name="Ingrid Castellanos" userId="f1fdee6afae8d94f" providerId="LiveId" clId="{FAEB6EE2-1073-4268-A71C-463363AA9F17}" dt="2022-12-07T18:43:19.730" v="24"/>
          <ac:picMkLst>
            <pc:docMk/>
            <pc:sldMk cId="99930615" sldId="3853"/>
            <ac:picMk id="114" creationId="{28BD05C8-1566-7967-6882-6CE7B386F29C}"/>
          </ac:picMkLst>
        </pc:picChg>
        <pc:cxnChg chg="add mod">
          <ac:chgData name="Ingrid Castellanos" userId="f1fdee6afae8d94f" providerId="LiveId" clId="{FAEB6EE2-1073-4268-A71C-463363AA9F17}" dt="2022-12-07T18:43:19.730" v="24"/>
          <ac:cxnSpMkLst>
            <pc:docMk/>
            <pc:sldMk cId="99930615" sldId="3853"/>
            <ac:cxnSpMk id="124" creationId="{B0F70624-FDBC-3BA7-023C-5C9E49655FDA}"/>
          </ac:cxnSpMkLst>
        </pc:cxnChg>
        <pc:cxnChg chg="add mod">
          <ac:chgData name="Ingrid Castellanos" userId="f1fdee6afae8d94f" providerId="LiveId" clId="{FAEB6EE2-1073-4268-A71C-463363AA9F17}" dt="2022-12-07T18:43:19.730" v="24"/>
          <ac:cxnSpMkLst>
            <pc:docMk/>
            <pc:sldMk cId="99930615" sldId="3853"/>
            <ac:cxnSpMk id="125" creationId="{1CBDE45C-88D2-F44D-25CB-E1314A6E5257}"/>
          </ac:cxnSpMkLst>
        </pc:cxnChg>
        <pc:cxnChg chg="add mod">
          <ac:chgData name="Ingrid Castellanos" userId="f1fdee6afae8d94f" providerId="LiveId" clId="{FAEB6EE2-1073-4268-A71C-463363AA9F17}" dt="2022-12-07T18:43:19.730" v="24"/>
          <ac:cxnSpMkLst>
            <pc:docMk/>
            <pc:sldMk cId="99930615" sldId="3853"/>
            <ac:cxnSpMk id="126" creationId="{B96D96BF-0626-FD06-5C93-39B33561908D}"/>
          </ac:cxnSpMkLst>
        </pc:cxnChg>
        <pc:cxnChg chg="add mod">
          <ac:chgData name="Ingrid Castellanos" userId="f1fdee6afae8d94f" providerId="LiveId" clId="{FAEB6EE2-1073-4268-A71C-463363AA9F17}" dt="2022-12-07T18:43:19.730" v="24"/>
          <ac:cxnSpMkLst>
            <pc:docMk/>
            <pc:sldMk cId="99930615" sldId="3853"/>
            <ac:cxnSpMk id="127" creationId="{76318263-FB11-A553-6F3B-0AC176873359}"/>
          </ac:cxnSpMkLst>
        </pc:cxnChg>
        <pc:cxnChg chg="add mod">
          <ac:chgData name="Ingrid Castellanos" userId="f1fdee6afae8d94f" providerId="LiveId" clId="{FAEB6EE2-1073-4268-A71C-463363AA9F17}" dt="2022-12-07T18:43:19.730" v="24"/>
          <ac:cxnSpMkLst>
            <pc:docMk/>
            <pc:sldMk cId="99930615" sldId="3853"/>
            <ac:cxnSpMk id="128" creationId="{6D1DC250-B149-E35B-8EB2-2EE62B453C3F}"/>
          </ac:cxnSpMkLst>
        </pc:cxnChg>
        <pc:cxnChg chg="add mod">
          <ac:chgData name="Ingrid Castellanos" userId="f1fdee6afae8d94f" providerId="LiveId" clId="{FAEB6EE2-1073-4268-A71C-463363AA9F17}" dt="2022-12-07T18:43:19.730" v="24"/>
          <ac:cxnSpMkLst>
            <pc:docMk/>
            <pc:sldMk cId="99930615" sldId="3853"/>
            <ac:cxnSpMk id="129" creationId="{80FA3CB5-4C90-6AB5-27FA-6F43261E0DBB}"/>
          </ac:cxnSpMkLst>
        </pc:cxnChg>
        <pc:cxnChg chg="add mod">
          <ac:chgData name="Ingrid Castellanos" userId="f1fdee6afae8d94f" providerId="LiveId" clId="{FAEB6EE2-1073-4268-A71C-463363AA9F17}" dt="2022-12-07T18:43:19.730" v="24"/>
          <ac:cxnSpMkLst>
            <pc:docMk/>
            <pc:sldMk cId="99930615" sldId="3853"/>
            <ac:cxnSpMk id="130" creationId="{7FDD6011-BBF8-7142-B6B3-87F54B235273}"/>
          </ac:cxnSpMkLst>
        </pc:cxnChg>
        <pc:cxnChg chg="add mod">
          <ac:chgData name="Ingrid Castellanos" userId="f1fdee6afae8d94f" providerId="LiveId" clId="{FAEB6EE2-1073-4268-A71C-463363AA9F17}" dt="2022-12-07T18:43:19.730" v="24"/>
          <ac:cxnSpMkLst>
            <pc:docMk/>
            <pc:sldMk cId="99930615" sldId="3853"/>
            <ac:cxnSpMk id="132" creationId="{AC79371F-C18B-292A-97D5-73C11345C377}"/>
          </ac:cxnSpMkLst>
        </pc:cxnChg>
        <pc:cxnChg chg="add mod">
          <ac:chgData name="Ingrid Castellanos" userId="f1fdee6afae8d94f" providerId="LiveId" clId="{FAEB6EE2-1073-4268-A71C-463363AA9F17}" dt="2022-12-07T18:43:19.730" v="24"/>
          <ac:cxnSpMkLst>
            <pc:docMk/>
            <pc:sldMk cId="99930615" sldId="3853"/>
            <ac:cxnSpMk id="133" creationId="{6092C43F-83FB-347B-743F-3905B62D83AF}"/>
          </ac:cxnSpMkLst>
        </pc:cxnChg>
        <pc:cxnChg chg="add mod">
          <ac:chgData name="Ingrid Castellanos" userId="f1fdee6afae8d94f" providerId="LiveId" clId="{FAEB6EE2-1073-4268-A71C-463363AA9F17}" dt="2022-12-07T18:43:19.730" v="24"/>
          <ac:cxnSpMkLst>
            <pc:docMk/>
            <pc:sldMk cId="99930615" sldId="3853"/>
            <ac:cxnSpMk id="134" creationId="{459128B6-A233-3241-185E-9138B4F52D67}"/>
          </ac:cxnSpMkLst>
        </pc:cxnChg>
        <pc:cxnChg chg="add mod">
          <ac:chgData name="Ingrid Castellanos" userId="f1fdee6afae8d94f" providerId="LiveId" clId="{FAEB6EE2-1073-4268-A71C-463363AA9F17}" dt="2022-12-07T18:43:19.730" v="24"/>
          <ac:cxnSpMkLst>
            <pc:docMk/>
            <pc:sldMk cId="99930615" sldId="3853"/>
            <ac:cxnSpMk id="135" creationId="{B107E1B2-2DB8-E6F3-341C-3D61D7F3D11D}"/>
          </ac:cxnSpMkLst>
        </pc:cxnChg>
        <pc:cxnChg chg="add mod">
          <ac:chgData name="Ingrid Castellanos" userId="f1fdee6afae8d94f" providerId="LiveId" clId="{FAEB6EE2-1073-4268-A71C-463363AA9F17}" dt="2022-12-07T18:43:19.730" v="24"/>
          <ac:cxnSpMkLst>
            <pc:docMk/>
            <pc:sldMk cId="99930615" sldId="3853"/>
            <ac:cxnSpMk id="136" creationId="{F9ADB303-7E8E-BA2D-D7DF-F80227BA3C54}"/>
          </ac:cxnSpMkLst>
        </pc:cxnChg>
        <pc:cxnChg chg="add mod">
          <ac:chgData name="Ingrid Castellanos" userId="f1fdee6afae8d94f" providerId="LiveId" clId="{FAEB6EE2-1073-4268-A71C-463363AA9F17}" dt="2022-12-07T18:43:19.730" v="24"/>
          <ac:cxnSpMkLst>
            <pc:docMk/>
            <pc:sldMk cId="99930615" sldId="3853"/>
            <ac:cxnSpMk id="137" creationId="{BACE9689-FF2D-D50D-5881-331F4FF8FAB3}"/>
          </ac:cxnSpMkLst>
        </pc:cxnChg>
        <pc:cxnChg chg="add mod">
          <ac:chgData name="Ingrid Castellanos" userId="f1fdee6afae8d94f" providerId="LiveId" clId="{FAEB6EE2-1073-4268-A71C-463363AA9F17}" dt="2022-12-07T18:43:19.730" v="24"/>
          <ac:cxnSpMkLst>
            <pc:docMk/>
            <pc:sldMk cId="99930615" sldId="3853"/>
            <ac:cxnSpMk id="138" creationId="{26AB12FF-2D07-2F02-293B-1C20193058AD}"/>
          </ac:cxnSpMkLst>
        </pc:cxnChg>
        <pc:cxnChg chg="add mod">
          <ac:chgData name="Ingrid Castellanos" userId="f1fdee6afae8d94f" providerId="LiveId" clId="{FAEB6EE2-1073-4268-A71C-463363AA9F17}" dt="2022-12-07T18:43:19.730" v="24"/>
          <ac:cxnSpMkLst>
            <pc:docMk/>
            <pc:sldMk cId="99930615" sldId="3853"/>
            <ac:cxnSpMk id="139" creationId="{B71A491D-F560-2E4E-7A47-C8321FF9851C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40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CO" dirty="0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40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2EEB50B-0C5D-4726-9771-93CDCB571934}" type="datetimeFigureOut">
              <a:rPr lang="es-CO"/>
              <a:pPr>
                <a:defRPr/>
              </a:pPr>
              <a:t>8/03/2023</a:t>
            </a:fld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28063"/>
            <a:ext cx="2971800" cy="4540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CO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28063"/>
            <a:ext cx="2971800" cy="4540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F1AE384-9BF3-4481-9E3A-6CA8D85CA51C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1493436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4025"/>
          </a:xfrm>
          <a:prstGeom prst="rect">
            <a:avLst/>
          </a:prstGeom>
        </p:spPr>
        <p:txBody>
          <a:bodyPr vert="horz" lIns="91090" tIns="45545" rIns="91090" bIns="45545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CO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4025"/>
          </a:xfrm>
          <a:prstGeom prst="rect">
            <a:avLst/>
          </a:prstGeom>
        </p:spPr>
        <p:txBody>
          <a:bodyPr vert="horz" lIns="91090" tIns="45545" rIns="91090" bIns="45545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6731FA8-2573-4673-8108-1E601F9FAD34}" type="datetimeFigureOut">
              <a:rPr lang="es-CO"/>
              <a:pPr>
                <a:defRPr/>
              </a:pPr>
              <a:t>8/03/2023</a:t>
            </a:fld>
            <a:endParaRPr lang="es-CO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401638" y="681038"/>
            <a:ext cx="6054725" cy="34067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90" tIns="45545" rIns="91090" bIns="45545" rtlCol="0" anchor="ctr"/>
          <a:lstStyle/>
          <a:p>
            <a:pPr lvl="0"/>
            <a:endParaRPr lang="es-CO" noProof="0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14825"/>
            <a:ext cx="5486400" cy="4087813"/>
          </a:xfrm>
          <a:prstGeom prst="rect">
            <a:avLst/>
          </a:prstGeom>
        </p:spPr>
        <p:txBody>
          <a:bodyPr vert="horz" lIns="91090" tIns="45545" rIns="91090" bIns="45545" rtlCol="0">
            <a:normAutofit/>
          </a:bodyPr>
          <a:lstStyle/>
          <a:p>
            <a:pPr lvl="0"/>
            <a:r>
              <a:rPr lang="es-ES" noProof="0"/>
              <a:t>Haga clic para modificar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  <a:endParaRPr lang="es-CO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28063"/>
            <a:ext cx="2971800" cy="454025"/>
          </a:xfrm>
          <a:prstGeom prst="rect">
            <a:avLst/>
          </a:prstGeom>
        </p:spPr>
        <p:txBody>
          <a:bodyPr vert="horz" lIns="91090" tIns="45545" rIns="91090" bIns="45545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CO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28063"/>
            <a:ext cx="2971800" cy="454025"/>
          </a:xfrm>
          <a:prstGeom prst="rect">
            <a:avLst/>
          </a:prstGeom>
        </p:spPr>
        <p:txBody>
          <a:bodyPr vert="horz" lIns="91090" tIns="45545" rIns="91090" bIns="45545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7F13F2B-611E-4E22-B826-F6C03F84C289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296100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7F13F2B-611E-4E22-B826-F6C03F84C289}" type="slidenum">
              <a:rPr lang="es-CO" smtClean="0"/>
              <a:pPr>
                <a:defRPr/>
              </a:pPr>
              <a:t>2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49874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7F13F2B-611E-4E22-B826-F6C03F84C289}" type="slidenum">
              <a:rPr lang="es-CO" smtClean="0"/>
              <a:pPr>
                <a:defRPr/>
              </a:pPr>
              <a:t>3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70562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7F13F2B-611E-4E22-B826-F6C03F84C289}" type="slidenum">
              <a:rPr lang="es-CO" smtClean="0"/>
              <a:pPr>
                <a:defRPr/>
              </a:pPr>
              <a:t>4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14804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7F13F2B-611E-4E22-B826-F6C03F84C289}" type="slidenum">
              <a:rPr lang="es-CO" smtClean="0"/>
              <a:pPr>
                <a:defRPr/>
              </a:pPr>
              <a:t>5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298762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7F13F2B-611E-4E22-B826-F6C03F84C289}" type="slidenum">
              <a:rPr lang="es-CO" smtClean="0"/>
              <a:pPr>
                <a:defRPr/>
              </a:pPr>
              <a:t>6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93943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7F13F2B-611E-4E22-B826-F6C03F84C289}" type="slidenum">
              <a:rPr lang="es-CO" smtClean="0"/>
              <a:pPr>
                <a:defRPr/>
              </a:pPr>
              <a:t>8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906332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7F13F2B-611E-4E22-B826-F6C03F84C289}" type="slidenum">
              <a:rPr lang="es-CO" smtClean="0"/>
              <a:pPr>
                <a:defRPr/>
              </a:pPr>
              <a:t>16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94071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átula_Avanc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6448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átula_Avanc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5486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9981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6471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o del título"/>
          <p:cNvSpPr txBox="1">
            <a:spLocks noGrp="1"/>
          </p:cNvSpPr>
          <p:nvPr>
            <p:ph type="title"/>
          </p:nvPr>
        </p:nvSpPr>
        <p:spPr>
          <a:xfrm>
            <a:off x="892969" y="178594"/>
            <a:ext cx="10406063" cy="1518047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57" name="Nivel de texto 1…"/>
          <p:cNvSpPr txBox="1">
            <a:spLocks noGrp="1"/>
          </p:cNvSpPr>
          <p:nvPr>
            <p:ph type="body" idx="1"/>
          </p:nvPr>
        </p:nvSpPr>
        <p:spPr>
          <a:xfrm>
            <a:off x="892969" y="1821656"/>
            <a:ext cx="10406063" cy="4420195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8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3214083" y="4167351"/>
            <a:ext cx="318993" cy="228028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‹Nº›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67761021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átula_Avanc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6096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7044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808611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902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átula_Avanc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0087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141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8504" y="0"/>
            <a:ext cx="1128349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MX" dirty="0">
              <a:solidFill>
                <a:prstClr val="white"/>
              </a:solidFill>
            </a:endParaRPr>
          </a:p>
        </p:txBody>
      </p:sp>
      <p:sp>
        <p:nvSpPr>
          <p:cNvPr id="25" name="24 Rectángulo"/>
          <p:cNvSpPr>
            <a:spLocks noChangeArrowheads="1"/>
          </p:cNvSpPr>
          <p:nvPr/>
        </p:nvSpPr>
        <p:spPr bwMode="auto">
          <a:xfrm>
            <a:off x="3" y="0"/>
            <a:ext cx="908501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ES" b="1" dirty="0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08505" y="2352399"/>
            <a:ext cx="11283496" cy="194069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MX" dirty="0">
              <a:solidFill>
                <a:prstClr val="white"/>
              </a:solidFill>
            </a:endParaRPr>
          </a:p>
        </p:txBody>
      </p:sp>
      <p:cxnSp>
        <p:nvCxnSpPr>
          <p:cNvPr id="28" name="Straight Connector 27"/>
          <p:cNvCxnSpPr/>
          <p:nvPr userDrawn="1"/>
        </p:nvCxnSpPr>
        <p:spPr>
          <a:xfrm flipV="1">
            <a:off x="8400257" y="2348880"/>
            <a:ext cx="3801692" cy="450912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30" name="Freeform 29"/>
          <p:cNvSpPr/>
          <p:nvPr/>
        </p:nvSpPr>
        <p:spPr>
          <a:xfrm>
            <a:off x="7532916" y="3536431"/>
            <a:ext cx="4669033" cy="3321569"/>
          </a:xfrm>
          <a:custGeom>
            <a:avLst/>
            <a:gdLst/>
            <a:ahLst/>
            <a:cxnLst/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ysClr val="window" lastClr="FFFFFF">
              <a:lumMod val="75000"/>
              <a:alpha val="30000"/>
            </a:sysClr>
          </a:solidFill>
          <a:ln w="9525" cap="flat" cmpd="sng" algn="ctr">
            <a:noFill/>
            <a:prstDash val="solid"/>
          </a:ln>
          <a:effectLst/>
        </p:spPr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47928" y="476672"/>
            <a:ext cx="1746837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151467"/>
      </p:ext>
    </p:extLst>
  </p:cSld>
  <p:clrMap bg1="lt1" tx1="dk1" bg2="lt2" tx2="dk2" accent1="accent1" accent2="accent2" accent3="accent3" accent4="accent4" accent5="accent5" accent6="accent6" hlink="hlink" folHlink="folHlink"/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</a:defRPr>
      </a:lvl5pPr>
      <a:lvl6pPr marL="457200"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6pPr>
      <a:lvl7pPr marL="914400"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7pPr>
      <a:lvl8pPr marL="1371600"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8pPr>
      <a:lvl9pPr marL="1828800"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108 Rectángulo"/>
          <p:cNvSpPr>
            <a:spLocks noChangeArrowheads="1"/>
          </p:cNvSpPr>
          <p:nvPr userDrawn="1"/>
        </p:nvSpPr>
        <p:spPr bwMode="auto">
          <a:xfrm>
            <a:off x="0" y="6334968"/>
            <a:ext cx="12192000" cy="514800"/>
          </a:xfrm>
          <a:prstGeom prst="rect">
            <a:avLst/>
          </a:prstGeom>
          <a:solidFill>
            <a:srgbClr val="10253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 sz="1200" b="1" i="1" dirty="0">
              <a:solidFill>
                <a:srgbClr val="002060"/>
              </a:solidFill>
              <a:cs typeface="+mn-cs"/>
            </a:endParaRPr>
          </a:p>
        </p:txBody>
      </p:sp>
      <p:cxnSp>
        <p:nvCxnSpPr>
          <p:cNvPr id="22" name="16 Conector recto"/>
          <p:cNvCxnSpPr/>
          <p:nvPr/>
        </p:nvCxnSpPr>
        <p:spPr>
          <a:xfrm flipV="1">
            <a:off x="0" y="865165"/>
            <a:ext cx="1220194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112 CuadroTexto"/>
          <p:cNvSpPr txBox="1">
            <a:spLocks noChangeArrowheads="1"/>
          </p:cNvSpPr>
          <p:nvPr/>
        </p:nvSpPr>
        <p:spPr bwMode="auto">
          <a:xfrm>
            <a:off x="4596944" y="6441057"/>
            <a:ext cx="4056731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1200" i="1" dirty="0">
                <a:solidFill>
                  <a:prstClr val="white"/>
                </a:solidFill>
                <a:latin typeface="Arial"/>
                <a:cs typeface="Arial"/>
              </a:rPr>
              <a:t>ESTRATEGIA APLICABLE, RESULTADOS TANGIBLES</a:t>
            </a:r>
          </a:p>
        </p:txBody>
      </p:sp>
      <p:sp>
        <p:nvSpPr>
          <p:cNvPr id="20" name="115 Rectángulo"/>
          <p:cNvSpPr>
            <a:spLocks noChangeArrowheads="1"/>
          </p:cNvSpPr>
          <p:nvPr/>
        </p:nvSpPr>
        <p:spPr bwMode="auto">
          <a:xfrm>
            <a:off x="9686322" y="6470972"/>
            <a:ext cx="799900" cy="228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s-MX" sz="900" i="1" dirty="0">
                <a:solidFill>
                  <a:prstClr val="white"/>
                </a:solidFill>
                <a:latin typeface="Lucida Sans Unicode" pitchFamily="34" charset="0"/>
                <a:cs typeface="Arial" pitchFamily="34" charset="0"/>
              </a:rPr>
              <a:t>Página </a:t>
            </a:r>
            <a:fld id="{00340BCA-19E9-4F8F-9957-ACA098E8CA1D}" type="slidenum">
              <a:rPr lang="es-MX" sz="900" i="1" smtClean="0">
                <a:solidFill>
                  <a:prstClr val="white"/>
                </a:solidFill>
                <a:latin typeface="Lucida Sans Unicode" pitchFamily="34" charset="0"/>
                <a:cs typeface="Arial" pitchFamily="34" charset="0"/>
              </a:rPr>
              <a:pPr eaLnBrk="0" hangingPunct="0">
                <a:defRPr/>
              </a:pPr>
              <a:t>‹Nº›</a:t>
            </a:fld>
            <a:endParaRPr lang="es-MX" sz="900" i="1" dirty="0">
              <a:solidFill>
                <a:prstClr val="white"/>
              </a:solidFill>
              <a:latin typeface="Lucida Sans Unicode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 userDrawn="1"/>
        </p:nvSpPr>
        <p:spPr bwMode="auto">
          <a:xfrm>
            <a:off x="10609504" y="6334968"/>
            <a:ext cx="1582496" cy="5147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dirty="0">
              <a:solidFill>
                <a:prstClr val="black"/>
              </a:solidFill>
              <a:latin typeface="Times" pitchFamily="18" charset="0"/>
              <a:cs typeface="+mn-cs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50005" y="6297224"/>
            <a:ext cx="1553174" cy="56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14 Conector recto"/>
          <p:cNvCxnSpPr/>
          <p:nvPr userDrawn="1"/>
        </p:nvCxnSpPr>
        <p:spPr>
          <a:xfrm>
            <a:off x="0" y="6563719"/>
            <a:ext cx="4386463" cy="0"/>
          </a:xfrm>
          <a:prstGeom prst="line">
            <a:avLst/>
          </a:prstGeom>
          <a:ln w="19050" cmpd="thickThin">
            <a:solidFill>
              <a:srgbClr val="C00000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ítulo 1">
            <a:extLst>
              <a:ext uri="{FF2B5EF4-FFF2-40B4-BE49-F238E27FC236}">
                <a16:creationId xmlns:a16="http://schemas.microsoft.com/office/drawing/2014/main" id="{4EA04966-C534-47AE-8348-743D83F93697}"/>
              </a:ext>
            </a:extLst>
          </p:cNvPr>
          <p:cNvSpPr txBox="1">
            <a:spLocks/>
          </p:cNvSpPr>
          <p:nvPr userDrawn="1"/>
        </p:nvSpPr>
        <p:spPr>
          <a:xfrm>
            <a:off x="0" y="-2532"/>
            <a:ext cx="10272464" cy="8392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marL="0" marR="0" lvl="0" indent="0" defTabSz="91440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-60" normalizeH="0" baseline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Tahoma" pitchFamily="34" charset="0"/>
                <a:cs typeface="Arial"/>
              </a:defRPr>
            </a:lvl1pPr>
          </a:lstStyle>
          <a:p>
            <a:endParaRPr lang="es-CO" dirty="0"/>
          </a:p>
        </p:txBody>
      </p:sp>
      <p:sp>
        <p:nvSpPr>
          <p:cNvPr id="3" name="1 Título">
            <a:extLst>
              <a:ext uri="{FF2B5EF4-FFF2-40B4-BE49-F238E27FC236}">
                <a16:creationId xmlns:a16="http://schemas.microsoft.com/office/drawing/2014/main" id="{46835030-FE7A-42C3-88FA-C46BE3BD41E3}"/>
              </a:ext>
            </a:extLst>
          </p:cNvPr>
          <p:cNvSpPr txBox="1">
            <a:spLocks/>
          </p:cNvSpPr>
          <p:nvPr userDrawn="1"/>
        </p:nvSpPr>
        <p:spPr>
          <a:xfrm>
            <a:off x="-4761" y="-8582"/>
            <a:ext cx="10776519" cy="86139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rtlCol="0" anchor="ctr"/>
          <a:lstStyle>
            <a:lvl1pPr algn="ctr">
              <a:defRPr sz="2800" b="1">
                <a:solidFill>
                  <a:srgbClr val="006666"/>
                </a:solidFill>
              </a:defRPr>
            </a:lvl1pPr>
          </a:lstStyle>
          <a:p>
            <a:pPr>
              <a:defRPr/>
            </a:pPr>
            <a:endParaRPr lang="es-ES" b="0" kern="0" dirty="0">
              <a:solidFill>
                <a:srgbClr val="FFFFFF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992544" y="23118"/>
            <a:ext cx="1008112" cy="78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972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FCC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8504" y="0"/>
            <a:ext cx="1128349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MX" dirty="0">
              <a:solidFill>
                <a:prstClr val="white"/>
              </a:solidFill>
            </a:endParaRPr>
          </a:p>
        </p:txBody>
      </p:sp>
      <p:sp>
        <p:nvSpPr>
          <p:cNvPr id="25" name="24 Rectángulo"/>
          <p:cNvSpPr>
            <a:spLocks noChangeArrowheads="1"/>
          </p:cNvSpPr>
          <p:nvPr/>
        </p:nvSpPr>
        <p:spPr bwMode="auto">
          <a:xfrm>
            <a:off x="3" y="0"/>
            <a:ext cx="908501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ES" b="1" dirty="0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08505" y="2352399"/>
            <a:ext cx="11283496" cy="194069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MX" dirty="0">
              <a:solidFill>
                <a:prstClr val="white"/>
              </a:solidFill>
            </a:endParaRPr>
          </a:p>
        </p:txBody>
      </p:sp>
      <p:cxnSp>
        <p:nvCxnSpPr>
          <p:cNvPr id="28" name="Straight Connector 27"/>
          <p:cNvCxnSpPr/>
          <p:nvPr userDrawn="1"/>
        </p:nvCxnSpPr>
        <p:spPr>
          <a:xfrm flipV="1">
            <a:off x="8400257" y="2348880"/>
            <a:ext cx="3801692" cy="450912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30" name="Freeform 29"/>
          <p:cNvSpPr/>
          <p:nvPr/>
        </p:nvSpPr>
        <p:spPr>
          <a:xfrm>
            <a:off x="7532916" y="3536431"/>
            <a:ext cx="4669033" cy="3321569"/>
          </a:xfrm>
          <a:custGeom>
            <a:avLst/>
            <a:gdLst/>
            <a:ahLst/>
            <a:cxnLst/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ysClr val="window" lastClr="FFFFFF">
              <a:lumMod val="75000"/>
              <a:alpha val="30000"/>
            </a:sysClr>
          </a:solidFill>
          <a:ln w="9525" cap="flat" cmpd="sng" algn="ctr">
            <a:noFill/>
            <a:prstDash val="solid"/>
          </a:ln>
          <a:effectLst/>
        </p:spPr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447928" y="476672"/>
            <a:ext cx="1746837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544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</a:defRPr>
      </a:lvl5pPr>
      <a:lvl6pPr marL="457200"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6pPr>
      <a:lvl7pPr marL="914400"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7pPr>
      <a:lvl8pPr marL="1371600"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8pPr>
      <a:lvl9pPr marL="1828800"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9pPr>
    </p:bodyStyle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8504" y="0"/>
            <a:ext cx="1128349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MX" dirty="0">
              <a:solidFill>
                <a:prstClr val="white"/>
              </a:solidFill>
            </a:endParaRPr>
          </a:p>
        </p:txBody>
      </p:sp>
      <p:sp>
        <p:nvSpPr>
          <p:cNvPr id="25" name="24 Rectángulo"/>
          <p:cNvSpPr>
            <a:spLocks noChangeArrowheads="1"/>
          </p:cNvSpPr>
          <p:nvPr/>
        </p:nvSpPr>
        <p:spPr bwMode="auto">
          <a:xfrm>
            <a:off x="3" y="0"/>
            <a:ext cx="908501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ES" b="1" dirty="0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08505" y="2352399"/>
            <a:ext cx="11283496" cy="194069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MX" dirty="0">
              <a:solidFill>
                <a:prstClr val="white"/>
              </a:solidFill>
            </a:endParaRPr>
          </a:p>
        </p:txBody>
      </p:sp>
      <p:cxnSp>
        <p:nvCxnSpPr>
          <p:cNvPr id="28" name="Straight Connector 27"/>
          <p:cNvCxnSpPr/>
          <p:nvPr userDrawn="1"/>
        </p:nvCxnSpPr>
        <p:spPr>
          <a:xfrm flipV="1">
            <a:off x="8400257" y="2348880"/>
            <a:ext cx="3801692" cy="450912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30" name="Freeform 29"/>
          <p:cNvSpPr/>
          <p:nvPr/>
        </p:nvSpPr>
        <p:spPr>
          <a:xfrm>
            <a:off x="7532916" y="3536431"/>
            <a:ext cx="4669033" cy="3321569"/>
          </a:xfrm>
          <a:custGeom>
            <a:avLst/>
            <a:gdLst/>
            <a:ahLst/>
            <a:cxnLst/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ysClr val="window" lastClr="FFFFFF">
              <a:lumMod val="75000"/>
              <a:alpha val="30000"/>
            </a:sysClr>
          </a:solidFill>
          <a:ln w="9525" cap="flat" cmpd="sng" algn="ctr">
            <a:noFill/>
            <a:prstDash val="solid"/>
          </a:ln>
          <a:effectLst/>
        </p:spPr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47928" y="476672"/>
            <a:ext cx="1746837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637526"/>
      </p:ext>
    </p:extLst>
  </p:cSld>
  <p:clrMap bg1="lt1" tx1="dk1" bg2="lt2" tx2="dk2" accent1="accent1" accent2="accent2" accent3="accent3" accent4="accent4" accent5="accent5" accent6="accent6" hlink="hlink" folHlink="folHlink"/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</a:defRPr>
      </a:lvl5pPr>
      <a:lvl6pPr marL="457200"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6pPr>
      <a:lvl7pPr marL="914400"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7pPr>
      <a:lvl8pPr marL="1371600"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8pPr>
      <a:lvl9pPr marL="1828800"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9pPr>
    </p:bodyStyle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flipV="1">
            <a:off x="8400257" y="2348880"/>
            <a:ext cx="3801692" cy="450912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108 Rectángulo"/>
          <p:cNvSpPr>
            <a:spLocks noChangeArrowheads="1"/>
          </p:cNvSpPr>
          <p:nvPr userDrawn="1"/>
        </p:nvSpPr>
        <p:spPr bwMode="auto">
          <a:xfrm>
            <a:off x="0" y="6334968"/>
            <a:ext cx="12192000" cy="514800"/>
          </a:xfrm>
          <a:prstGeom prst="rect">
            <a:avLst/>
          </a:prstGeom>
          <a:solidFill>
            <a:srgbClr val="10253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 sz="1200" b="1" i="1" dirty="0">
              <a:solidFill>
                <a:srgbClr val="002060"/>
              </a:solidFill>
              <a:cs typeface="+mn-cs"/>
            </a:endParaRPr>
          </a:p>
        </p:txBody>
      </p:sp>
      <p:cxnSp>
        <p:nvCxnSpPr>
          <p:cNvPr id="22" name="16 Conector recto"/>
          <p:cNvCxnSpPr/>
          <p:nvPr/>
        </p:nvCxnSpPr>
        <p:spPr>
          <a:xfrm flipV="1">
            <a:off x="0" y="865165"/>
            <a:ext cx="1220194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1 Título"/>
          <p:cNvSpPr txBox="1">
            <a:spLocks/>
          </p:cNvSpPr>
          <p:nvPr/>
        </p:nvSpPr>
        <p:spPr>
          <a:xfrm>
            <a:off x="-4761" y="-8582"/>
            <a:ext cx="10776519" cy="86139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rtlCol="0" anchor="ctr"/>
          <a:lstStyle>
            <a:lvl1pPr algn="ctr">
              <a:defRPr sz="2800" b="1">
                <a:solidFill>
                  <a:srgbClr val="006666"/>
                </a:solidFill>
              </a:defRPr>
            </a:lvl1pPr>
          </a:lstStyle>
          <a:p>
            <a:pPr>
              <a:defRPr/>
            </a:pPr>
            <a:endParaRPr lang="es-ES" b="0" kern="0" dirty="0">
              <a:solidFill>
                <a:srgbClr val="FFFFFF"/>
              </a:solidFill>
            </a:endParaRPr>
          </a:p>
        </p:txBody>
      </p:sp>
      <p:sp>
        <p:nvSpPr>
          <p:cNvPr id="30" name="112 CuadroTexto"/>
          <p:cNvSpPr txBox="1">
            <a:spLocks noChangeArrowheads="1"/>
          </p:cNvSpPr>
          <p:nvPr/>
        </p:nvSpPr>
        <p:spPr bwMode="auto">
          <a:xfrm>
            <a:off x="4596944" y="6441057"/>
            <a:ext cx="4056731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1200" i="1" dirty="0">
                <a:solidFill>
                  <a:prstClr val="white"/>
                </a:solidFill>
                <a:latin typeface="Arial"/>
                <a:cs typeface="Arial"/>
              </a:rPr>
              <a:t>ESTRATEGIA APLICABLE, RESULTADOS TANGIBLES</a:t>
            </a:r>
          </a:p>
        </p:txBody>
      </p:sp>
      <p:sp>
        <p:nvSpPr>
          <p:cNvPr id="20" name="115 Rectángulo"/>
          <p:cNvSpPr>
            <a:spLocks noChangeArrowheads="1"/>
          </p:cNvSpPr>
          <p:nvPr/>
        </p:nvSpPr>
        <p:spPr bwMode="auto">
          <a:xfrm>
            <a:off x="9686322" y="6470972"/>
            <a:ext cx="799900" cy="228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s-MX" sz="900" i="1" dirty="0">
                <a:solidFill>
                  <a:prstClr val="white"/>
                </a:solidFill>
                <a:latin typeface="Lucida Sans Unicode" pitchFamily="34" charset="0"/>
                <a:cs typeface="Arial" pitchFamily="34" charset="0"/>
              </a:rPr>
              <a:t>Página </a:t>
            </a:r>
            <a:fld id="{00340BCA-19E9-4F8F-9957-ACA098E8CA1D}" type="slidenum">
              <a:rPr lang="es-MX" sz="900" i="1" smtClean="0">
                <a:solidFill>
                  <a:prstClr val="white"/>
                </a:solidFill>
                <a:latin typeface="Lucida Sans Unicode" pitchFamily="34" charset="0"/>
                <a:cs typeface="Arial" pitchFamily="34" charset="0"/>
              </a:rPr>
              <a:pPr eaLnBrk="0" hangingPunct="0">
                <a:defRPr/>
              </a:pPr>
              <a:t>‹Nº›</a:t>
            </a:fld>
            <a:endParaRPr lang="es-MX" sz="900" i="1" dirty="0">
              <a:solidFill>
                <a:prstClr val="white"/>
              </a:solidFill>
              <a:latin typeface="Lucida Sans Unicode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 userDrawn="1"/>
        </p:nvSpPr>
        <p:spPr bwMode="auto">
          <a:xfrm>
            <a:off x="10609504" y="6334968"/>
            <a:ext cx="1582496" cy="5147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dirty="0">
              <a:solidFill>
                <a:prstClr val="black"/>
              </a:solidFill>
              <a:latin typeface="Times" pitchFamily="18" charset="0"/>
              <a:cs typeface="+mn-cs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50005" y="6297224"/>
            <a:ext cx="1553174" cy="56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14 Conector recto"/>
          <p:cNvCxnSpPr/>
          <p:nvPr userDrawn="1"/>
        </p:nvCxnSpPr>
        <p:spPr>
          <a:xfrm>
            <a:off x="0" y="6563719"/>
            <a:ext cx="4386463" cy="0"/>
          </a:xfrm>
          <a:prstGeom prst="line">
            <a:avLst/>
          </a:prstGeom>
          <a:ln w="19050" cmpd="thickThin">
            <a:solidFill>
              <a:srgbClr val="C00000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ítulo 1">
            <a:extLst>
              <a:ext uri="{FF2B5EF4-FFF2-40B4-BE49-F238E27FC236}">
                <a16:creationId xmlns:a16="http://schemas.microsoft.com/office/drawing/2014/main" id="{4EA04966-C534-47AE-8348-743D83F93697}"/>
              </a:ext>
            </a:extLst>
          </p:cNvPr>
          <p:cNvSpPr txBox="1">
            <a:spLocks/>
          </p:cNvSpPr>
          <p:nvPr userDrawn="1"/>
        </p:nvSpPr>
        <p:spPr>
          <a:xfrm>
            <a:off x="0" y="-2532"/>
            <a:ext cx="10776520" cy="8392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marL="0" marR="0" lvl="0" indent="0" defTabSz="91440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-60" normalizeH="0" baseline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Tahoma" pitchFamily="34" charset="0"/>
                <a:cs typeface="Arial"/>
              </a:defRPr>
            </a:lvl1pPr>
          </a:lstStyle>
          <a:p>
            <a:endParaRPr lang="es-CO" dirty="0"/>
          </a:p>
        </p:txBody>
      </p:sp>
      <p:pic>
        <p:nvPicPr>
          <p:cNvPr id="16" name="Imagen 1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992544" y="23118"/>
            <a:ext cx="1008112" cy="78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690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FCC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11 Conector recto"/>
          <p:cNvCxnSpPr/>
          <p:nvPr userDrawn="1"/>
        </p:nvCxnSpPr>
        <p:spPr>
          <a:xfrm flipH="1">
            <a:off x="9347200" y="319252"/>
            <a:ext cx="2837420" cy="0"/>
          </a:xfrm>
          <a:prstGeom prst="line">
            <a:avLst/>
          </a:prstGeom>
          <a:ln w="28575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5" name="108 Rectángulo"/>
          <p:cNvSpPr>
            <a:spLocks noChangeArrowheads="1"/>
          </p:cNvSpPr>
          <p:nvPr userDrawn="1"/>
        </p:nvSpPr>
        <p:spPr bwMode="auto">
          <a:xfrm>
            <a:off x="1" y="6323187"/>
            <a:ext cx="12189932" cy="543600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1200" i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79" name="112 CuadroTexto"/>
          <p:cNvSpPr txBox="1">
            <a:spLocks noChangeArrowheads="1"/>
          </p:cNvSpPr>
          <p:nvPr/>
        </p:nvSpPr>
        <p:spPr bwMode="auto">
          <a:xfrm>
            <a:off x="7022126" y="6335477"/>
            <a:ext cx="5345607" cy="318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1600" i="1" dirty="0">
                <a:solidFill>
                  <a:prstClr val="white"/>
                </a:solidFill>
                <a:latin typeface="Arial"/>
                <a:cs typeface="Arial"/>
              </a:rPr>
              <a:t>ESTRATEGIA APLICABLE, RESULTADOS TANGIBLES</a:t>
            </a:r>
            <a:endParaRPr lang="en-US" sz="1200" i="1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sp>
        <p:nvSpPr>
          <p:cNvPr id="3081" name="114 Rectángulo"/>
          <p:cNvSpPr>
            <a:spLocks noChangeArrowheads="1"/>
          </p:cNvSpPr>
          <p:nvPr/>
        </p:nvSpPr>
        <p:spPr bwMode="auto">
          <a:xfrm>
            <a:off x="10374506" y="6623131"/>
            <a:ext cx="1815427" cy="243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s-MX" sz="1000" i="1" dirty="0">
                <a:solidFill>
                  <a:prstClr val="white"/>
                </a:solidFill>
                <a:latin typeface="Lucida Sans Unicode" pitchFamily="34" charset="0"/>
                <a:cs typeface="Arial" pitchFamily="34" charset="0"/>
              </a:rPr>
              <a:t>PLEXUS LATINOAMERICA–</a:t>
            </a:r>
          </a:p>
        </p:txBody>
      </p:sp>
      <p:sp>
        <p:nvSpPr>
          <p:cNvPr id="3082" name="115 Rectángulo"/>
          <p:cNvSpPr>
            <a:spLocks noChangeArrowheads="1"/>
          </p:cNvSpPr>
          <p:nvPr/>
        </p:nvSpPr>
        <p:spPr bwMode="auto">
          <a:xfrm>
            <a:off x="5893071" y="6584808"/>
            <a:ext cx="993950" cy="243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s-MX" sz="1000" i="1" dirty="0">
                <a:solidFill>
                  <a:prstClr val="white"/>
                </a:solidFill>
                <a:latin typeface="Lucida Sans Unicode" pitchFamily="34" charset="0"/>
                <a:cs typeface="Arial" pitchFamily="34" charset="0"/>
              </a:rPr>
              <a:t>Página  </a:t>
            </a:r>
            <a:fld id="{00340BCA-19E9-4F8F-9957-ACA098E8CA1D}" type="slidenum">
              <a:rPr lang="es-MX" sz="1000" i="1">
                <a:solidFill>
                  <a:prstClr val="white"/>
                </a:solidFill>
                <a:latin typeface="Lucida Sans Unicode" pitchFamily="34" charset="0"/>
                <a:cs typeface="Arial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es-MX" sz="1000" i="1" dirty="0">
              <a:solidFill>
                <a:prstClr val="white"/>
              </a:solidFill>
              <a:latin typeface="Lucida Sans Unicode" pitchFamily="34" charset="0"/>
              <a:cs typeface="Arial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 rot="10800000">
            <a:off x="5316" y="6313816"/>
            <a:ext cx="12184617" cy="1588"/>
          </a:xfrm>
          <a:prstGeom prst="line">
            <a:avLst/>
          </a:prstGeom>
          <a:ln w="28575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56343" y="2362221"/>
            <a:ext cx="4135659" cy="3849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0" name="11 Conector recto"/>
          <p:cNvCxnSpPr/>
          <p:nvPr userDrawn="1"/>
        </p:nvCxnSpPr>
        <p:spPr>
          <a:xfrm flipH="1">
            <a:off x="0" y="166852"/>
            <a:ext cx="112903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A24EB335-70DB-48E5-BC33-58B24FF8968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237345" y="6309178"/>
            <a:ext cx="1568970" cy="551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108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</a:defRPr>
      </a:lvl5pPr>
      <a:lvl6pPr marL="457200"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6pPr>
      <a:lvl7pPr marL="914400"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7pPr>
      <a:lvl8pPr marL="1371600"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8pPr>
      <a:lvl9pPr marL="1828800"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9pPr>
    </p:bodyStyle>
    <p:otherStyle/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5DD97928-5143-45B8-BACC-5D4F46B431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92"/>
          <a:stretch/>
        </p:blipFill>
        <p:spPr>
          <a:xfrm>
            <a:off x="0" y="6276974"/>
            <a:ext cx="12192000" cy="581025"/>
          </a:xfrm>
          <a:prstGeom prst="rect">
            <a:avLst/>
          </a:prstGeom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45BE37B7-DD02-4BB2-90F4-D3676C198E90}"/>
              </a:ext>
            </a:extLst>
          </p:cNvPr>
          <p:cNvSpPr/>
          <p:nvPr userDrawn="1"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1CD4CB11-9D07-4CE3-B126-F67934B13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34"/>
          <a:stretch/>
        </p:blipFill>
        <p:spPr>
          <a:xfrm>
            <a:off x="11225541" y="81409"/>
            <a:ext cx="966459" cy="700781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A24C8BCB-855C-41FF-B94A-33069A5D01BF}"/>
              </a:ext>
            </a:extLst>
          </p:cNvPr>
          <p:cNvSpPr txBox="1"/>
          <p:nvPr userDrawn="1"/>
        </p:nvSpPr>
        <p:spPr>
          <a:xfrm>
            <a:off x="7715250" y="6367431"/>
            <a:ext cx="43242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Ubuntu" panose="020B0504030602030204" pitchFamily="34" charset="0"/>
              </a:rPr>
              <a:t>Eficiencia Operacional FCV</a:t>
            </a:r>
            <a:endParaRPr lang="en-US" sz="2000" b="1" dirty="0">
              <a:solidFill>
                <a:schemeClr val="bg1"/>
              </a:solidFill>
              <a:latin typeface="Ubuntu" panose="020B0504030602030204" pitchFamily="34" charset="0"/>
            </a:endParaRP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AAE99F62-BA70-4466-8687-14C530757C38}"/>
              </a:ext>
            </a:extLst>
          </p:cNvPr>
          <p:cNvCxnSpPr>
            <a:cxnSpLocks/>
            <a:stCxn id="12" idx="1"/>
            <a:endCxn id="18" idx="1"/>
          </p:cNvCxnSpPr>
          <p:nvPr userDrawn="1"/>
        </p:nvCxnSpPr>
        <p:spPr>
          <a:xfrm flipV="1">
            <a:off x="0" y="6567486"/>
            <a:ext cx="7715250" cy="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15 Rectángulo"/>
          <p:cNvSpPr>
            <a:spLocks noChangeArrowheads="1"/>
          </p:cNvSpPr>
          <p:nvPr/>
        </p:nvSpPr>
        <p:spPr bwMode="auto">
          <a:xfrm>
            <a:off x="152533" y="6339218"/>
            <a:ext cx="799900" cy="228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s-MX" sz="900" i="1" dirty="0">
                <a:solidFill>
                  <a:prstClr val="white"/>
                </a:solidFill>
                <a:latin typeface="Lucida Sans Unicode" pitchFamily="34" charset="0"/>
                <a:cs typeface="Arial" pitchFamily="34" charset="0"/>
              </a:rPr>
              <a:t>Página </a:t>
            </a:r>
            <a:fld id="{00340BCA-19E9-4F8F-9957-ACA098E8CA1D}" type="slidenum">
              <a:rPr lang="es-MX" sz="900" i="1" smtClean="0">
                <a:solidFill>
                  <a:prstClr val="white"/>
                </a:solidFill>
                <a:latin typeface="Lucida Sans Unicode" pitchFamily="34" charset="0"/>
                <a:cs typeface="Arial" pitchFamily="34" charset="0"/>
              </a:rPr>
              <a:pPr eaLnBrk="0" hangingPunct="0">
                <a:defRPr/>
              </a:pPr>
              <a:t>‹Nº›</a:t>
            </a:fld>
            <a:endParaRPr lang="es-MX" sz="900" i="1" dirty="0">
              <a:solidFill>
                <a:prstClr val="white"/>
              </a:solidFill>
              <a:latin typeface="Lucida Sans Unicode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146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FCC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5DD97928-5143-45B8-BACC-5D4F46B431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92"/>
          <a:stretch/>
        </p:blipFill>
        <p:spPr>
          <a:xfrm>
            <a:off x="0" y="6276975"/>
            <a:ext cx="12192000" cy="581025"/>
          </a:xfrm>
          <a:prstGeom prst="rect">
            <a:avLst/>
          </a:prstGeom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45BE37B7-DD02-4BB2-90F4-D3676C198E90}"/>
              </a:ext>
            </a:extLst>
          </p:cNvPr>
          <p:cNvSpPr/>
          <p:nvPr userDrawn="1"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267" dirty="0"/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1CD4CB11-9D07-4CE3-B126-F67934B13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34"/>
          <a:stretch/>
        </p:blipFill>
        <p:spPr>
          <a:xfrm>
            <a:off x="11225542" y="81410"/>
            <a:ext cx="966459" cy="700781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A24C8BCB-855C-41FF-B94A-33069A5D01BF}"/>
              </a:ext>
            </a:extLst>
          </p:cNvPr>
          <p:cNvSpPr txBox="1"/>
          <p:nvPr userDrawn="1"/>
        </p:nvSpPr>
        <p:spPr>
          <a:xfrm>
            <a:off x="7715251" y="6367432"/>
            <a:ext cx="43242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Ubuntu" panose="020B0504030602030204" pitchFamily="34" charset="0"/>
              </a:rPr>
              <a:t>Eficiencia Operacional FCV</a:t>
            </a:r>
            <a:endParaRPr lang="en-US" sz="2000" b="1" dirty="0">
              <a:solidFill>
                <a:schemeClr val="bg1"/>
              </a:solidFill>
              <a:latin typeface="Ubuntu" panose="020B0504030602030204" pitchFamily="34" charset="0"/>
            </a:endParaRP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AAE99F62-BA70-4466-8687-14C530757C38}"/>
              </a:ext>
            </a:extLst>
          </p:cNvPr>
          <p:cNvCxnSpPr>
            <a:cxnSpLocks/>
            <a:stCxn id="12" idx="1"/>
            <a:endCxn id="18" idx="1"/>
          </p:cNvCxnSpPr>
          <p:nvPr userDrawn="1"/>
        </p:nvCxnSpPr>
        <p:spPr>
          <a:xfrm flipV="1">
            <a:off x="0" y="6567487"/>
            <a:ext cx="7715251" cy="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15 Rectángulo"/>
          <p:cNvSpPr>
            <a:spLocks noChangeArrowheads="1"/>
          </p:cNvSpPr>
          <p:nvPr/>
        </p:nvSpPr>
        <p:spPr bwMode="auto">
          <a:xfrm>
            <a:off x="152534" y="6339219"/>
            <a:ext cx="799858" cy="228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67" tIns="44440" rIns="90467" bIns="44440">
            <a:spAutoFit/>
          </a:bodyPr>
          <a:lstStyle/>
          <a:p>
            <a:pPr eaLnBrk="0" hangingPunct="0">
              <a:defRPr/>
            </a:pPr>
            <a:r>
              <a:rPr lang="es-MX" sz="900" i="1" dirty="0">
                <a:solidFill>
                  <a:prstClr val="white"/>
                </a:solidFill>
                <a:latin typeface="Lucida Sans Unicode" pitchFamily="34" charset="0"/>
                <a:cs typeface="Arial" pitchFamily="34" charset="0"/>
              </a:rPr>
              <a:t>Página </a:t>
            </a:r>
            <a:fld id="{00340BCA-19E9-4F8F-9957-ACA098E8CA1D}" type="slidenum">
              <a:rPr lang="es-MX" sz="900" i="1" smtClean="0">
                <a:solidFill>
                  <a:prstClr val="white"/>
                </a:solidFill>
                <a:latin typeface="Lucida Sans Unicode" pitchFamily="34" charset="0"/>
                <a:cs typeface="Arial" pitchFamily="34" charset="0"/>
              </a:rPr>
              <a:pPr eaLnBrk="0" hangingPunct="0">
                <a:defRPr/>
              </a:pPr>
              <a:t>‹Nº›</a:t>
            </a:fld>
            <a:endParaRPr lang="es-MX" sz="900" i="1" dirty="0">
              <a:solidFill>
                <a:prstClr val="white"/>
              </a:solidFill>
              <a:latin typeface="Lucida Sans Unicode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028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5pPr>
      <a:lvl6pPr marL="457077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6pPr>
      <a:lvl7pPr marL="914154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7pPr>
      <a:lvl8pPr marL="1371231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8pPr>
      <a:lvl9pPr marL="1828307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Arial" charset="0"/>
        </a:defRPr>
      </a:lvl9pPr>
    </p:titleStyle>
    <p:bodyStyle>
      <a:lvl1pPr marL="342808" indent="-342808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750" indent="-285673" algn="l" rtl="0" eaLnBrk="1" fontAlgn="base" hangingPunct="1">
        <a:spcBef>
          <a:spcPct val="20000"/>
        </a:spcBef>
        <a:spcAft>
          <a:spcPct val="0"/>
        </a:spcAft>
        <a:buClr>
          <a:srgbClr val="FFCC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2pPr>
      <a:lvl3pPr marL="1142692" indent="-228538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599769" indent="-228538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6846" indent="-228538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3923" indent="-228538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000" indent="-228538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8076" indent="-228538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5153" indent="-228538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CO"/>
      </a:defPPr>
      <a:lvl1pPr marL="0" algn="l" defTabSz="9141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77" algn="l" defTabSz="9141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54" algn="l" defTabSz="9141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31" algn="l" defTabSz="9141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07" algn="l" defTabSz="9141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84" algn="l" defTabSz="9141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61" algn="l" defTabSz="9141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38" algn="l" defTabSz="9141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15" algn="l" defTabSz="9141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0" name="Conector: angular 179">
            <a:extLst>
              <a:ext uri="{FF2B5EF4-FFF2-40B4-BE49-F238E27FC236}">
                <a16:creationId xmlns:a16="http://schemas.microsoft.com/office/drawing/2014/main" id="{136821B7-A34A-42CD-9714-C35ECC53E6DE}"/>
              </a:ext>
            </a:extLst>
          </p:cNvPr>
          <p:cNvCxnSpPr>
            <a:cxnSpLocks/>
            <a:stCxn id="33" idx="3"/>
            <a:endCxn id="72" idx="1"/>
          </p:cNvCxnSpPr>
          <p:nvPr/>
        </p:nvCxnSpPr>
        <p:spPr bwMode="auto">
          <a:xfrm flipH="1">
            <a:off x="622829" y="1723479"/>
            <a:ext cx="11223463" cy="2810957"/>
          </a:xfrm>
          <a:prstGeom prst="bentConnector5">
            <a:avLst>
              <a:gd name="adj1" fmla="val -2037"/>
              <a:gd name="adj2" fmla="val 56779"/>
              <a:gd name="adj3" fmla="val 102037"/>
            </a:avLst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Elipse 1">
            <a:extLst>
              <a:ext uri="{FF2B5EF4-FFF2-40B4-BE49-F238E27FC236}">
                <a16:creationId xmlns:a16="http://schemas.microsoft.com/office/drawing/2014/main" id="{A1D5C6BF-17F4-7397-9480-338FD0EA30E6}"/>
              </a:ext>
            </a:extLst>
          </p:cNvPr>
          <p:cNvSpPr/>
          <p:nvPr/>
        </p:nvSpPr>
        <p:spPr bwMode="auto">
          <a:xfrm>
            <a:off x="345708" y="1555908"/>
            <a:ext cx="323205" cy="331761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37BDC6EA-771F-C447-3C4D-FCB97315DA67}"/>
              </a:ext>
            </a:extLst>
          </p:cNvPr>
          <p:cNvSpPr txBox="1">
            <a:spLocks/>
          </p:cNvSpPr>
          <p:nvPr/>
        </p:nvSpPr>
        <p:spPr>
          <a:xfrm>
            <a:off x="2930320" y="-2532"/>
            <a:ext cx="7846200" cy="8392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marL="0" marR="0" lvl="0" indent="0" defTabSz="91440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-60" normalizeH="0" baseline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Tahoma" pitchFamily="34" charset="0"/>
                <a:cs typeface="Arial"/>
              </a:defRPr>
            </a:lvl1pPr>
          </a:lstStyle>
          <a:p>
            <a:pPr algn="r">
              <a:defRPr/>
            </a:pPr>
            <a:r>
              <a:rPr lang="es-CO" dirty="0">
                <a:latin typeface="+mj-lt"/>
                <a:cs typeface="Calibri" panose="020F0502020204030204" pitchFamily="34" charset="0"/>
              </a:rPr>
              <a:t>SERVICIO DE URGENCIAS ICV </a:t>
            </a:r>
            <a:endParaRPr kumimoji="0" lang="es-CO" sz="2000" b="0" i="0" u="none" strike="noStrike" kern="1200" cap="none" spc="-6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+mj-lt"/>
              <a:cs typeface="Calibri" panose="020F0502020204030204" pitchFamily="34" charset="0"/>
            </a:endParaRPr>
          </a:p>
        </p:txBody>
      </p:sp>
      <p:sp>
        <p:nvSpPr>
          <p:cNvPr id="4" name="TextBox 47">
            <a:extLst>
              <a:ext uri="{FF2B5EF4-FFF2-40B4-BE49-F238E27FC236}">
                <a16:creationId xmlns:a16="http://schemas.microsoft.com/office/drawing/2014/main" id="{7B6EAA18-52C7-440E-BA77-8F5C2857E7A3}"/>
              </a:ext>
            </a:extLst>
          </p:cNvPr>
          <p:cNvSpPr txBox="1"/>
          <p:nvPr/>
        </p:nvSpPr>
        <p:spPr>
          <a:xfrm>
            <a:off x="0" y="149225"/>
            <a:ext cx="2782888" cy="576263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72000" tIns="72000" rIns="36000" bIns="72000" anchor="ctr"/>
          <a:lstStyle/>
          <a:p>
            <a:pPr>
              <a:defRPr/>
            </a:pPr>
            <a:endParaRPr lang="es-ES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defRPr/>
            </a:pPr>
            <a:r>
              <a:rPr lang="es-ES" sz="1400" b="1" dirty="0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rPr>
              <a:t>Frente:  Flujo de Pacientes</a:t>
            </a:r>
          </a:p>
          <a:p>
            <a:pPr>
              <a:defRPr/>
            </a:pPr>
            <a:endParaRPr lang="es-MX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5" name="Agrupar 233">
            <a:extLst>
              <a:ext uri="{FF2B5EF4-FFF2-40B4-BE49-F238E27FC236}">
                <a16:creationId xmlns:a16="http://schemas.microsoft.com/office/drawing/2014/main" id="{A78B44E9-D7D9-1B29-EA99-05A0E8A22680}"/>
              </a:ext>
            </a:extLst>
          </p:cNvPr>
          <p:cNvGrpSpPr/>
          <p:nvPr/>
        </p:nvGrpSpPr>
        <p:grpSpPr>
          <a:xfrm>
            <a:off x="2962203" y="63430"/>
            <a:ext cx="955272" cy="792483"/>
            <a:chOff x="6857734" y="5589274"/>
            <a:chExt cx="1448066" cy="792483"/>
          </a:xfrm>
        </p:grpSpPr>
        <p:sp>
          <p:nvSpPr>
            <p:cNvPr id="6" name="83 Rectángulo">
              <a:extLst>
                <a:ext uri="{FF2B5EF4-FFF2-40B4-BE49-F238E27FC236}">
                  <a16:creationId xmlns:a16="http://schemas.microsoft.com/office/drawing/2014/main" id="{C8162907-2A65-2E07-AD5F-D487FC02827E}"/>
                </a:ext>
              </a:extLst>
            </p:cNvPr>
            <p:cNvSpPr/>
            <p:nvPr/>
          </p:nvSpPr>
          <p:spPr bwMode="auto">
            <a:xfrm>
              <a:off x="6857734" y="5822948"/>
              <a:ext cx="229133" cy="133357"/>
            </a:xfrm>
            <a:prstGeom prst="rect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7" name="83 Rectángulo">
              <a:extLst>
                <a:ext uri="{FF2B5EF4-FFF2-40B4-BE49-F238E27FC236}">
                  <a16:creationId xmlns:a16="http://schemas.microsoft.com/office/drawing/2014/main" id="{71DE26D0-AAF3-68E3-E9E6-0B7CEE24FEB6}"/>
                </a:ext>
              </a:extLst>
            </p:cNvPr>
            <p:cNvSpPr/>
            <p:nvPr/>
          </p:nvSpPr>
          <p:spPr bwMode="auto">
            <a:xfrm>
              <a:off x="6857734" y="6007096"/>
              <a:ext cx="229133" cy="133357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8" name="83 Rectángulo">
              <a:extLst>
                <a:ext uri="{FF2B5EF4-FFF2-40B4-BE49-F238E27FC236}">
                  <a16:creationId xmlns:a16="http://schemas.microsoft.com/office/drawing/2014/main" id="{59A1DAA2-83F0-4610-F8C4-E9D5397A920D}"/>
                </a:ext>
              </a:extLst>
            </p:cNvPr>
            <p:cNvSpPr/>
            <p:nvPr/>
          </p:nvSpPr>
          <p:spPr bwMode="auto">
            <a:xfrm>
              <a:off x="6857734" y="6191243"/>
              <a:ext cx="229133" cy="13335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9" name="83 Rectángulo">
              <a:extLst>
                <a:ext uri="{FF2B5EF4-FFF2-40B4-BE49-F238E27FC236}">
                  <a16:creationId xmlns:a16="http://schemas.microsoft.com/office/drawing/2014/main" id="{3DE19F52-1479-2301-3940-7E5C9F8FD7F6}"/>
                </a:ext>
              </a:extLst>
            </p:cNvPr>
            <p:cNvSpPr/>
            <p:nvPr/>
          </p:nvSpPr>
          <p:spPr bwMode="auto">
            <a:xfrm>
              <a:off x="6857734" y="5638800"/>
              <a:ext cx="229133" cy="13335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10" name="CuadroTexto 238">
              <a:extLst>
                <a:ext uri="{FF2B5EF4-FFF2-40B4-BE49-F238E27FC236}">
                  <a16:creationId xmlns:a16="http://schemas.microsoft.com/office/drawing/2014/main" id="{38AC6134-6E5D-EF8A-7AF6-D8C4B18EAD17}"/>
                </a:ext>
              </a:extLst>
            </p:cNvPr>
            <p:cNvSpPr txBox="1"/>
            <p:nvPr/>
          </p:nvSpPr>
          <p:spPr>
            <a:xfrm>
              <a:off x="7056552" y="5589274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900" dirty="0">
                  <a:latin typeface="Arial" panose="020B0604020202020204" pitchFamily="34" charset="0"/>
                  <a:cs typeface="Arial" panose="020B0604020202020204" pitchFamily="34" charset="0"/>
                </a:rPr>
                <a:t>Planeación</a:t>
              </a:r>
            </a:p>
          </p:txBody>
        </p:sp>
        <p:sp>
          <p:nvSpPr>
            <p:cNvPr id="11" name="CuadroTexto 239">
              <a:extLst>
                <a:ext uri="{FF2B5EF4-FFF2-40B4-BE49-F238E27FC236}">
                  <a16:creationId xmlns:a16="http://schemas.microsoft.com/office/drawing/2014/main" id="{0E5E4214-76A6-3326-EA05-104EF0D78297}"/>
                </a:ext>
              </a:extLst>
            </p:cNvPr>
            <p:cNvSpPr txBox="1"/>
            <p:nvPr/>
          </p:nvSpPr>
          <p:spPr>
            <a:xfrm>
              <a:off x="7056552" y="5776491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Ejecución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CuadroTexto 240">
              <a:extLst>
                <a:ext uri="{FF2B5EF4-FFF2-40B4-BE49-F238E27FC236}">
                  <a16:creationId xmlns:a16="http://schemas.microsoft.com/office/drawing/2014/main" id="{E4BE9A4C-3475-EE16-A7D3-77D1FB955CFD}"/>
                </a:ext>
              </a:extLst>
            </p:cNvPr>
            <p:cNvSpPr txBox="1"/>
            <p:nvPr/>
          </p:nvSpPr>
          <p:spPr>
            <a:xfrm>
              <a:off x="7056552" y="5963708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Monitoreo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CuadroTexto 241">
              <a:extLst>
                <a:ext uri="{FF2B5EF4-FFF2-40B4-BE49-F238E27FC236}">
                  <a16:creationId xmlns:a16="http://schemas.microsoft.com/office/drawing/2014/main" id="{2C192730-95E0-337B-967F-7CF20B95905B}"/>
                </a:ext>
              </a:extLst>
            </p:cNvPr>
            <p:cNvSpPr txBox="1"/>
            <p:nvPr/>
          </p:nvSpPr>
          <p:spPr>
            <a:xfrm>
              <a:off x="7056552" y="6150925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" name="CuadroTexto 13">
            <a:extLst>
              <a:ext uri="{FF2B5EF4-FFF2-40B4-BE49-F238E27FC236}">
                <a16:creationId xmlns:a16="http://schemas.microsoft.com/office/drawing/2014/main" id="{49D96ED1-73FA-73A5-19A2-EEA18C1CC581}"/>
              </a:ext>
            </a:extLst>
          </p:cNvPr>
          <p:cNvSpPr txBox="1"/>
          <p:nvPr/>
        </p:nvSpPr>
        <p:spPr>
          <a:xfrm>
            <a:off x="152372" y="1891979"/>
            <a:ext cx="551565" cy="236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900" dirty="0"/>
              <a:t>Inicio</a:t>
            </a:r>
          </a:p>
        </p:txBody>
      </p:sp>
      <p:grpSp>
        <p:nvGrpSpPr>
          <p:cNvPr id="15" name="Grupo 14">
            <a:extLst>
              <a:ext uri="{FF2B5EF4-FFF2-40B4-BE49-F238E27FC236}">
                <a16:creationId xmlns:a16="http://schemas.microsoft.com/office/drawing/2014/main" id="{2977FB54-954E-0183-ECBC-40AD7C05C242}"/>
              </a:ext>
            </a:extLst>
          </p:cNvPr>
          <p:cNvGrpSpPr/>
          <p:nvPr/>
        </p:nvGrpSpPr>
        <p:grpSpPr>
          <a:xfrm>
            <a:off x="5404506" y="964285"/>
            <a:ext cx="1915630" cy="1708279"/>
            <a:chOff x="4962102" y="1350980"/>
            <a:chExt cx="1920344" cy="1668316"/>
          </a:xfrm>
        </p:grpSpPr>
        <p:grpSp>
          <p:nvGrpSpPr>
            <p:cNvPr id="16" name="Grupo 15">
              <a:extLst>
                <a:ext uri="{FF2B5EF4-FFF2-40B4-BE49-F238E27FC236}">
                  <a16:creationId xmlns:a16="http://schemas.microsoft.com/office/drawing/2014/main" id="{B874D2D2-2497-D8A4-95CF-024E0DAD4B52}"/>
                </a:ext>
              </a:extLst>
            </p:cNvPr>
            <p:cNvGrpSpPr/>
            <p:nvPr/>
          </p:nvGrpSpPr>
          <p:grpSpPr>
            <a:xfrm>
              <a:off x="4963964" y="1350980"/>
              <a:ext cx="1914218" cy="1447367"/>
              <a:chOff x="1087487" y="1196752"/>
              <a:chExt cx="2124239" cy="1544758"/>
            </a:xfrm>
          </p:grpSpPr>
          <p:pic>
            <p:nvPicPr>
              <p:cNvPr id="18" name="Imagen 17">
                <a:extLst>
                  <a:ext uri="{FF2B5EF4-FFF2-40B4-BE49-F238E27FC236}">
                    <a16:creationId xmlns:a16="http://schemas.microsoft.com/office/drawing/2014/main" id="{7A6CBE11-CAFC-9419-C19F-DC50F44663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19" name="17 Grupo">
                <a:extLst>
                  <a:ext uri="{FF2B5EF4-FFF2-40B4-BE49-F238E27FC236}">
                    <a16:creationId xmlns:a16="http://schemas.microsoft.com/office/drawing/2014/main" id="{074C5251-3385-C7F3-AE5E-F690E2D4060E}"/>
                  </a:ext>
                </a:extLst>
              </p:cNvPr>
              <p:cNvGrpSpPr/>
              <p:nvPr/>
            </p:nvGrpSpPr>
            <p:grpSpPr>
              <a:xfrm>
                <a:off x="1087487" y="1196752"/>
                <a:ext cx="2117487" cy="1291500"/>
                <a:chOff x="8501148" y="1914552"/>
                <a:chExt cx="2070523" cy="1369751"/>
              </a:xfrm>
            </p:grpSpPr>
            <p:sp>
              <p:nvSpPr>
                <p:cNvPr id="22" name="80 Rectángulo">
                  <a:extLst>
                    <a:ext uri="{FF2B5EF4-FFF2-40B4-BE49-F238E27FC236}">
                      <a16:creationId xmlns:a16="http://schemas.microsoft.com/office/drawing/2014/main" id="{C5E65050-D241-DF54-7C73-F1C596B47964}"/>
                    </a:ext>
                  </a:extLst>
                </p:cNvPr>
                <p:cNvSpPr/>
                <p:nvPr/>
              </p:nvSpPr>
              <p:spPr bwMode="auto">
                <a:xfrm>
                  <a:off x="8501149" y="2224772"/>
                  <a:ext cx="2070522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just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Asignar funciones a equipo de trabajo.</a:t>
                  </a:r>
                </a:p>
              </p:txBody>
            </p:sp>
            <p:sp>
              <p:nvSpPr>
                <p:cNvPr id="23" name="81 Rectángulo">
                  <a:extLst>
                    <a:ext uri="{FF2B5EF4-FFF2-40B4-BE49-F238E27FC236}">
                      <a16:creationId xmlns:a16="http://schemas.microsoft.com/office/drawing/2014/main" id="{135267F0-F8D8-6D3C-E288-3E86884C8F3C}"/>
                    </a:ext>
                  </a:extLst>
                </p:cNvPr>
                <p:cNvSpPr/>
                <p:nvPr/>
              </p:nvSpPr>
              <p:spPr bwMode="auto">
                <a:xfrm>
                  <a:off x="8501148" y="1914554"/>
                  <a:ext cx="2066791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 Coordinador Médico</a:t>
                  </a:r>
                </a:p>
              </p:txBody>
            </p:sp>
            <p:sp>
              <p:nvSpPr>
                <p:cNvPr id="24" name="82 Rectángulo">
                  <a:extLst>
                    <a:ext uri="{FF2B5EF4-FFF2-40B4-BE49-F238E27FC236}">
                      <a16:creationId xmlns:a16="http://schemas.microsoft.com/office/drawing/2014/main" id="{6FF63840-94F1-C514-ED43-9DD5B7529D77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03</a:t>
                  </a:r>
                </a:p>
              </p:txBody>
            </p:sp>
          </p:grpSp>
          <p:sp>
            <p:nvSpPr>
              <p:cNvPr id="20" name="83 Rectángulo">
                <a:extLst>
                  <a:ext uri="{FF2B5EF4-FFF2-40B4-BE49-F238E27FC236}">
                    <a16:creationId xmlns:a16="http://schemas.microsoft.com/office/drawing/2014/main" id="{D8C1EE28-B338-BD60-80F0-3255E7FAF88C}"/>
                  </a:ext>
                </a:extLst>
              </p:cNvPr>
              <p:cNvSpPr/>
              <p:nvPr/>
            </p:nvSpPr>
            <p:spPr bwMode="auto">
              <a:xfrm>
                <a:off x="2934249" y="1196753"/>
                <a:ext cx="277477" cy="296789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</a:p>
            </p:txBody>
          </p:sp>
          <p:sp>
            <p:nvSpPr>
              <p:cNvPr id="21" name="Triángulo isósceles 313">
                <a:extLst>
                  <a:ext uri="{FF2B5EF4-FFF2-40B4-BE49-F238E27FC236}">
                    <a16:creationId xmlns:a16="http://schemas.microsoft.com/office/drawing/2014/main" id="{1EB650BF-2723-21FB-9C8B-18D0562A243F}"/>
                  </a:ext>
                </a:extLst>
              </p:cNvPr>
              <p:cNvSpPr/>
              <p:nvPr/>
            </p:nvSpPr>
            <p:spPr bwMode="auto">
              <a:xfrm rot="10800000">
                <a:off x="3000589" y="2438413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MX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urostile"/>
                  <a:ea typeface="+mn-ea"/>
                  <a:cs typeface="Eurostile"/>
                </a:endParaRPr>
              </a:p>
            </p:txBody>
          </p:sp>
        </p:grpSp>
        <p:sp>
          <p:nvSpPr>
            <p:cNvPr id="17" name="CuadroTexto 158">
              <a:extLst>
                <a:ext uri="{FF2B5EF4-FFF2-40B4-BE49-F238E27FC236}">
                  <a16:creationId xmlns:a16="http://schemas.microsoft.com/office/drawing/2014/main" id="{35FD9652-3134-7228-E055-A6E41A674F1D}"/>
                </a:ext>
              </a:extLst>
            </p:cNvPr>
            <p:cNvSpPr txBox="1"/>
            <p:nvPr/>
          </p:nvSpPr>
          <p:spPr>
            <a:xfrm>
              <a:off x="4962102" y="2788464"/>
              <a:ext cx="192034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es-PE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26" name="Grupo 25">
            <a:extLst>
              <a:ext uri="{FF2B5EF4-FFF2-40B4-BE49-F238E27FC236}">
                <a16:creationId xmlns:a16="http://schemas.microsoft.com/office/drawing/2014/main" id="{81717FD1-11AF-BDD6-BB7D-03E5C20CEBEF}"/>
              </a:ext>
            </a:extLst>
          </p:cNvPr>
          <p:cNvGrpSpPr/>
          <p:nvPr/>
        </p:nvGrpSpPr>
        <p:grpSpPr>
          <a:xfrm>
            <a:off x="9936296" y="981412"/>
            <a:ext cx="1920344" cy="1668316"/>
            <a:chOff x="4962102" y="1350980"/>
            <a:chExt cx="1920344" cy="1668316"/>
          </a:xfrm>
        </p:grpSpPr>
        <p:grpSp>
          <p:nvGrpSpPr>
            <p:cNvPr id="27" name="Grupo 26">
              <a:extLst>
                <a:ext uri="{FF2B5EF4-FFF2-40B4-BE49-F238E27FC236}">
                  <a16:creationId xmlns:a16="http://schemas.microsoft.com/office/drawing/2014/main" id="{E390734A-A526-A5BF-6F3D-593FA4C4773A}"/>
                </a:ext>
              </a:extLst>
            </p:cNvPr>
            <p:cNvGrpSpPr/>
            <p:nvPr/>
          </p:nvGrpSpPr>
          <p:grpSpPr>
            <a:xfrm>
              <a:off x="4963964" y="1350980"/>
              <a:ext cx="1914218" cy="1447367"/>
              <a:chOff x="1087487" y="1196752"/>
              <a:chExt cx="2124239" cy="1544758"/>
            </a:xfrm>
          </p:grpSpPr>
          <p:pic>
            <p:nvPicPr>
              <p:cNvPr id="29" name="Imagen 28">
                <a:extLst>
                  <a:ext uri="{FF2B5EF4-FFF2-40B4-BE49-F238E27FC236}">
                    <a16:creationId xmlns:a16="http://schemas.microsoft.com/office/drawing/2014/main" id="{B0D83F99-CAF3-759D-CFB1-E66FDE10F4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30" name="17 Grupo">
                <a:extLst>
                  <a:ext uri="{FF2B5EF4-FFF2-40B4-BE49-F238E27FC236}">
                    <a16:creationId xmlns:a16="http://schemas.microsoft.com/office/drawing/2014/main" id="{7613C5BA-5F79-4AFD-D3EE-CD2A32C5A29D}"/>
                  </a:ext>
                </a:extLst>
              </p:cNvPr>
              <p:cNvGrpSpPr/>
              <p:nvPr/>
            </p:nvGrpSpPr>
            <p:grpSpPr>
              <a:xfrm>
                <a:off x="1087487" y="1196752"/>
                <a:ext cx="2117487" cy="1291500"/>
                <a:chOff x="8501148" y="1914552"/>
                <a:chExt cx="2070523" cy="1369751"/>
              </a:xfrm>
            </p:grpSpPr>
            <p:sp>
              <p:nvSpPr>
                <p:cNvPr id="33" name="80 Rectángulo">
                  <a:extLst>
                    <a:ext uri="{FF2B5EF4-FFF2-40B4-BE49-F238E27FC236}">
                      <a16:creationId xmlns:a16="http://schemas.microsoft.com/office/drawing/2014/main" id="{B9598681-CFE9-E784-83A9-A34872241B1F}"/>
                    </a:ext>
                  </a:extLst>
                </p:cNvPr>
                <p:cNvSpPr/>
                <p:nvPr/>
              </p:nvSpPr>
              <p:spPr bwMode="auto">
                <a:xfrm>
                  <a:off x="8501149" y="2224772"/>
                  <a:ext cx="2070522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just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Asignar funciones a equipo de trabajo.</a:t>
                  </a:r>
                </a:p>
              </p:txBody>
            </p:sp>
            <p:sp>
              <p:nvSpPr>
                <p:cNvPr id="34" name="81 Rectángulo">
                  <a:extLst>
                    <a:ext uri="{FF2B5EF4-FFF2-40B4-BE49-F238E27FC236}">
                      <a16:creationId xmlns:a16="http://schemas.microsoft.com/office/drawing/2014/main" id="{EC067AAC-5D17-3BDC-D6EF-564568FA64D8}"/>
                    </a:ext>
                  </a:extLst>
                </p:cNvPr>
                <p:cNvSpPr/>
                <p:nvPr/>
              </p:nvSpPr>
              <p:spPr bwMode="auto">
                <a:xfrm>
                  <a:off x="8501148" y="1914554"/>
                  <a:ext cx="2066791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 Coordinador de Enfermería</a:t>
                  </a:r>
                </a:p>
              </p:txBody>
            </p:sp>
            <p:sp>
              <p:nvSpPr>
                <p:cNvPr id="35" name="82 Rectángulo">
                  <a:extLst>
                    <a:ext uri="{FF2B5EF4-FFF2-40B4-BE49-F238E27FC236}">
                      <a16:creationId xmlns:a16="http://schemas.microsoft.com/office/drawing/2014/main" id="{B982777F-F631-1495-1B4B-91749409687E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05</a:t>
                  </a:r>
                </a:p>
              </p:txBody>
            </p:sp>
          </p:grpSp>
          <p:sp>
            <p:nvSpPr>
              <p:cNvPr id="31" name="83 Rectángulo">
                <a:extLst>
                  <a:ext uri="{FF2B5EF4-FFF2-40B4-BE49-F238E27FC236}">
                    <a16:creationId xmlns:a16="http://schemas.microsoft.com/office/drawing/2014/main" id="{611FCFD1-1D46-E590-352C-2413212B7AD3}"/>
                  </a:ext>
                </a:extLst>
              </p:cNvPr>
              <p:cNvSpPr/>
              <p:nvPr/>
            </p:nvSpPr>
            <p:spPr bwMode="auto">
              <a:xfrm>
                <a:off x="2934249" y="1196753"/>
                <a:ext cx="277477" cy="296789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</a:p>
            </p:txBody>
          </p:sp>
          <p:sp>
            <p:nvSpPr>
              <p:cNvPr id="32" name="Triángulo isósceles 313">
                <a:extLst>
                  <a:ext uri="{FF2B5EF4-FFF2-40B4-BE49-F238E27FC236}">
                    <a16:creationId xmlns:a16="http://schemas.microsoft.com/office/drawing/2014/main" id="{58BDDA08-01B5-ABEC-BB33-B473C9CCA704}"/>
                  </a:ext>
                </a:extLst>
              </p:cNvPr>
              <p:cNvSpPr/>
              <p:nvPr/>
            </p:nvSpPr>
            <p:spPr bwMode="auto">
              <a:xfrm rot="10800000">
                <a:off x="3010026" y="2461271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MX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urostile"/>
                  <a:ea typeface="+mn-ea"/>
                  <a:cs typeface="Eurostile"/>
                </a:endParaRPr>
              </a:p>
            </p:txBody>
          </p:sp>
        </p:grpSp>
        <p:sp>
          <p:nvSpPr>
            <p:cNvPr id="28" name="CuadroTexto 158">
              <a:extLst>
                <a:ext uri="{FF2B5EF4-FFF2-40B4-BE49-F238E27FC236}">
                  <a16:creationId xmlns:a16="http://schemas.microsoft.com/office/drawing/2014/main" id="{ACF66C28-CFE3-3A61-10B4-6B443331907F}"/>
                </a:ext>
              </a:extLst>
            </p:cNvPr>
            <p:cNvSpPr txBox="1"/>
            <p:nvPr/>
          </p:nvSpPr>
          <p:spPr>
            <a:xfrm>
              <a:off x="4962102" y="2788464"/>
              <a:ext cx="192034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es-PE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36" name="Grupo 35">
            <a:extLst>
              <a:ext uri="{FF2B5EF4-FFF2-40B4-BE49-F238E27FC236}">
                <a16:creationId xmlns:a16="http://schemas.microsoft.com/office/drawing/2014/main" id="{C3DCDFE6-64ED-06C7-7789-8E131D607080}"/>
              </a:ext>
            </a:extLst>
          </p:cNvPr>
          <p:cNvGrpSpPr/>
          <p:nvPr/>
        </p:nvGrpSpPr>
        <p:grpSpPr>
          <a:xfrm>
            <a:off x="869398" y="960255"/>
            <a:ext cx="2059462" cy="1697140"/>
            <a:chOff x="778077" y="1898450"/>
            <a:chExt cx="2064530" cy="1657437"/>
          </a:xfrm>
        </p:grpSpPr>
        <p:grpSp>
          <p:nvGrpSpPr>
            <p:cNvPr id="37" name="Grupo 36">
              <a:extLst>
                <a:ext uri="{FF2B5EF4-FFF2-40B4-BE49-F238E27FC236}">
                  <a16:creationId xmlns:a16="http://schemas.microsoft.com/office/drawing/2014/main" id="{FE21B3B3-0544-8664-5904-7B588799B286}"/>
                </a:ext>
              </a:extLst>
            </p:cNvPr>
            <p:cNvGrpSpPr/>
            <p:nvPr/>
          </p:nvGrpSpPr>
          <p:grpSpPr>
            <a:xfrm>
              <a:off x="857995" y="1898450"/>
              <a:ext cx="1916725" cy="1447367"/>
              <a:chOff x="1087487" y="1196752"/>
              <a:chExt cx="2127022" cy="1544758"/>
            </a:xfrm>
          </p:grpSpPr>
          <p:pic>
            <p:nvPicPr>
              <p:cNvPr id="39" name="Imagen 38">
                <a:extLst>
                  <a:ext uri="{FF2B5EF4-FFF2-40B4-BE49-F238E27FC236}">
                    <a16:creationId xmlns:a16="http://schemas.microsoft.com/office/drawing/2014/main" id="{D8B37923-8F9D-2101-3326-6D13011813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40" name="17 Grupo">
                <a:extLst>
                  <a:ext uri="{FF2B5EF4-FFF2-40B4-BE49-F238E27FC236}">
                    <a16:creationId xmlns:a16="http://schemas.microsoft.com/office/drawing/2014/main" id="{8624BDE4-B372-B5CB-AA85-A8071B922823}"/>
                  </a:ext>
                </a:extLst>
              </p:cNvPr>
              <p:cNvGrpSpPr/>
              <p:nvPr/>
            </p:nvGrpSpPr>
            <p:grpSpPr>
              <a:xfrm>
                <a:off x="1087487" y="1196752"/>
                <a:ext cx="2117487" cy="1291500"/>
                <a:chOff x="8501148" y="1914552"/>
                <a:chExt cx="2070523" cy="1369751"/>
              </a:xfrm>
            </p:grpSpPr>
            <p:sp>
              <p:nvSpPr>
                <p:cNvPr id="43" name="80 Rectángulo">
                  <a:extLst>
                    <a:ext uri="{FF2B5EF4-FFF2-40B4-BE49-F238E27FC236}">
                      <a16:creationId xmlns:a16="http://schemas.microsoft.com/office/drawing/2014/main" id="{9BB54D8B-CF6A-9950-0B20-C367CCCD9D94}"/>
                    </a:ext>
                  </a:extLst>
                </p:cNvPr>
                <p:cNvSpPr/>
                <p:nvPr/>
              </p:nvSpPr>
              <p:spPr bwMode="auto">
                <a:xfrm>
                  <a:off x="8501149" y="2224772"/>
                  <a:ext cx="2070522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just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Asistir a comités programados por la institución.</a:t>
                  </a:r>
                </a:p>
              </p:txBody>
            </p:sp>
            <p:sp>
              <p:nvSpPr>
                <p:cNvPr id="44" name="81 Rectángulo">
                  <a:extLst>
                    <a:ext uri="{FF2B5EF4-FFF2-40B4-BE49-F238E27FC236}">
                      <a16:creationId xmlns:a16="http://schemas.microsoft.com/office/drawing/2014/main" id="{934347E1-52AE-D766-2C5C-3669A46D1BB6}"/>
                    </a:ext>
                  </a:extLst>
                </p:cNvPr>
                <p:cNvSpPr/>
                <p:nvPr/>
              </p:nvSpPr>
              <p:spPr bwMode="auto">
                <a:xfrm>
                  <a:off x="8501148" y="1914554"/>
                  <a:ext cx="2066791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 Coordinador </a:t>
                  </a: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Médico / Coordinadora Enfermería</a:t>
                  </a:r>
                  <a:endPara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" name="82 Rectángulo">
                  <a:extLst>
                    <a:ext uri="{FF2B5EF4-FFF2-40B4-BE49-F238E27FC236}">
                      <a16:creationId xmlns:a16="http://schemas.microsoft.com/office/drawing/2014/main" id="{D00A3E98-DD27-9F4D-D161-E24AE44CBB56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01</a:t>
                  </a:r>
                </a:p>
              </p:txBody>
            </p:sp>
          </p:grpSp>
          <p:sp>
            <p:nvSpPr>
              <p:cNvPr id="41" name="83 Rectángulo">
                <a:extLst>
                  <a:ext uri="{FF2B5EF4-FFF2-40B4-BE49-F238E27FC236}">
                    <a16:creationId xmlns:a16="http://schemas.microsoft.com/office/drawing/2014/main" id="{3AC215EA-0163-B5D1-B729-FD035D4C25C9}"/>
                  </a:ext>
                </a:extLst>
              </p:cNvPr>
              <p:cNvSpPr/>
              <p:nvPr/>
            </p:nvSpPr>
            <p:spPr bwMode="auto">
              <a:xfrm>
                <a:off x="2952740" y="1196753"/>
                <a:ext cx="261769" cy="302854"/>
              </a:xfrm>
              <a:prstGeom prst="rect">
                <a:avLst/>
              </a:prstGeom>
              <a:solidFill>
                <a:srgbClr val="FF000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2" name="Triángulo isósceles 297">
                <a:extLst>
                  <a:ext uri="{FF2B5EF4-FFF2-40B4-BE49-F238E27FC236}">
                    <a16:creationId xmlns:a16="http://schemas.microsoft.com/office/drawing/2014/main" id="{BFE27FFA-BE84-4DD6-7BE1-AEA3CE19BC81}"/>
                  </a:ext>
                </a:extLst>
              </p:cNvPr>
              <p:cNvSpPr/>
              <p:nvPr/>
            </p:nvSpPr>
            <p:spPr bwMode="auto">
              <a:xfrm rot="10800000">
                <a:off x="1977299" y="2455414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MX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urostile"/>
                  <a:ea typeface="+mn-ea"/>
                  <a:cs typeface="Eurostile"/>
                </a:endParaRPr>
              </a:p>
            </p:txBody>
          </p:sp>
        </p:grpSp>
        <p:sp>
          <p:nvSpPr>
            <p:cNvPr id="38" name="CuadroTexto 158">
              <a:extLst>
                <a:ext uri="{FF2B5EF4-FFF2-40B4-BE49-F238E27FC236}">
                  <a16:creationId xmlns:a16="http://schemas.microsoft.com/office/drawing/2014/main" id="{71D0EA79-9E33-AE77-918E-CA3F49DD9271}"/>
                </a:ext>
              </a:extLst>
            </p:cNvPr>
            <p:cNvSpPr txBox="1"/>
            <p:nvPr/>
          </p:nvSpPr>
          <p:spPr>
            <a:xfrm>
              <a:off x="778077" y="3315426"/>
              <a:ext cx="2064530" cy="240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r>
                <a:rPr lang="es-PE" sz="1000" dirty="0">
                  <a:solidFill>
                    <a:srgbClr val="FF0000"/>
                  </a:solidFill>
                  <a:latin typeface="Arial"/>
                  <a:cs typeface="Arial"/>
                </a:rPr>
                <a:t>Reuniones prolongadas</a:t>
              </a:r>
              <a:r>
                <a:rPr lang="es-PE" sz="900" dirty="0">
                  <a:solidFill>
                    <a:srgbClr val="FF0000"/>
                  </a:solidFill>
                  <a:latin typeface="Arial"/>
                  <a:cs typeface="Arial"/>
                </a:rPr>
                <a:t>. </a:t>
              </a:r>
            </a:p>
          </p:txBody>
        </p:sp>
      </p:grpSp>
      <p:sp>
        <p:nvSpPr>
          <p:cNvPr id="47" name="220 Elipse">
            <a:extLst>
              <a:ext uri="{FF2B5EF4-FFF2-40B4-BE49-F238E27FC236}">
                <a16:creationId xmlns:a16="http://schemas.microsoft.com/office/drawing/2014/main" id="{7DDFA475-6B08-BB9D-0BFE-F32DB032D728}"/>
              </a:ext>
            </a:extLst>
          </p:cNvPr>
          <p:cNvSpPr/>
          <p:nvPr/>
        </p:nvSpPr>
        <p:spPr bwMode="auto">
          <a:xfrm>
            <a:off x="2701852" y="2063618"/>
            <a:ext cx="103335" cy="101191"/>
          </a:xfrm>
          <a:prstGeom prst="ellipse">
            <a:avLst/>
          </a:prstGeom>
          <a:solidFill>
            <a:srgbClr val="FF0000"/>
          </a:solidFill>
          <a:ln w="10795" cap="flat" cmpd="sng" algn="ctr">
            <a:solidFill>
              <a:srgbClr val="FF0000"/>
            </a:solidFill>
            <a:prstDash val="solid"/>
            <a:headEnd/>
            <a:tailEnd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pSp>
        <p:nvGrpSpPr>
          <p:cNvPr id="48" name="Grupo 47">
            <a:extLst>
              <a:ext uri="{FF2B5EF4-FFF2-40B4-BE49-F238E27FC236}">
                <a16:creationId xmlns:a16="http://schemas.microsoft.com/office/drawing/2014/main" id="{56ABDBC0-A12B-4B4A-1ECD-2E1E24032215}"/>
              </a:ext>
            </a:extLst>
          </p:cNvPr>
          <p:cNvGrpSpPr/>
          <p:nvPr/>
        </p:nvGrpSpPr>
        <p:grpSpPr>
          <a:xfrm>
            <a:off x="3143672" y="964499"/>
            <a:ext cx="1973478" cy="2367030"/>
            <a:chOff x="2832723" y="1826442"/>
            <a:chExt cx="1978334" cy="2311657"/>
          </a:xfrm>
        </p:grpSpPr>
        <p:grpSp>
          <p:nvGrpSpPr>
            <p:cNvPr id="49" name="Grupo 48">
              <a:extLst>
                <a:ext uri="{FF2B5EF4-FFF2-40B4-BE49-F238E27FC236}">
                  <a16:creationId xmlns:a16="http://schemas.microsoft.com/office/drawing/2014/main" id="{9C6271B8-375F-0957-C083-7D1A632C8DEE}"/>
                </a:ext>
              </a:extLst>
            </p:cNvPr>
            <p:cNvGrpSpPr/>
            <p:nvPr/>
          </p:nvGrpSpPr>
          <p:grpSpPr>
            <a:xfrm>
              <a:off x="2832723" y="1826442"/>
              <a:ext cx="1978334" cy="2311657"/>
              <a:chOff x="2940917" y="1898450"/>
              <a:chExt cx="1978334" cy="2311657"/>
            </a:xfrm>
          </p:grpSpPr>
          <p:grpSp>
            <p:nvGrpSpPr>
              <p:cNvPr id="51" name="Grupo 50">
                <a:extLst>
                  <a:ext uri="{FF2B5EF4-FFF2-40B4-BE49-F238E27FC236}">
                    <a16:creationId xmlns:a16="http://schemas.microsoft.com/office/drawing/2014/main" id="{50044526-1C07-02BE-9CC6-3B2B142855B5}"/>
                  </a:ext>
                </a:extLst>
              </p:cNvPr>
              <p:cNvGrpSpPr/>
              <p:nvPr/>
            </p:nvGrpSpPr>
            <p:grpSpPr>
              <a:xfrm>
                <a:off x="2977287" y="1898450"/>
                <a:ext cx="1913260" cy="1447367"/>
                <a:chOff x="1087487" y="1196752"/>
                <a:chExt cx="2123176" cy="1544758"/>
              </a:xfrm>
            </p:grpSpPr>
            <p:pic>
              <p:nvPicPr>
                <p:cNvPr id="53" name="Imagen 52">
                  <a:extLst>
                    <a:ext uri="{FF2B5EF4-FFF2-40B4-BE49-F238E27FC236}">
                      <a16:creationId xmlns:a16="http://schemas.microsoft.com/office/drawing/2014/main" id="{771CE709-A55C-B524-ACF4-28D4B1C9332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925987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54" name="17 Grupo">
                  <a:extLst>
                    <a:ext uri="{FF2B5EF4-FFF2-40B4-BE49-F238E27FC236}">
                      <a16:creationId xmlns:a16="http://schemas.microsoft.com/office/drawing/2014/main" id="{BF4CF291-6D44-E331-911F-4B9C2CFDC5E0}"/>
                    </a:ext>
                  </a:extLst>
                </p:cNvPr>
                <p:cNvGrpSpPr/>
                <p:nvPr/>
              </p:nvGrpSpPr>
              <p:grpSpPr>
                <a:xfrm>
                  <a:off x="1087487" y="1196752"/>
                  <a:ext cx="2117487" cy="1291500"/>
                  <a:chOff x="8501148" y="1914552"/>
                  <a:chExt cx="2070523" cy="1369751"/>
                </a:xfrm>
              </p:grpSpPr>
              <p:sp>
                <p:nvSpPr>
                  <p:cNvPr id="57" name="80 Rectángulo">
                    <a:extLst>
                      <a:ext uri="{FF2B5EF4-FFF2-40B4-BE49-F238E27FC236}">
                        <a16:creationId xmlns:a16="http://schemas.microsoft.com/office/drawing/2014/main" id="{0256D700-634A-C61E-B807-547B3B63DF9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just">
                      <a:defRPr/>
                    </a:pPr>
                    <a:r>
                      <a:rPr lang="es-MX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Elaborar plan mensual y asignar equipo médico de urgencias.</a:t>
                    </a:r>
                    <a:r>
                      <a:rPr lang="es-PE" sz="1000" dirty="0">
                        <a:solidFill>
                          <a:srgbClr val="FF0000"/>
                        </a:solidFill>
                        <a:latin typeface="Arial"/>
                        <a:cs typeface="Arial"/>
                      </a:rPr>
                      <a:t> </a:t>
                    </a:r>
                    <a:endParaRPr kumimoji="0" lang="es-MX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8" name="81 Rectángulo">
                    <a:extLst>
                      <a:ext uri="{FF2B5EF4-FFF2-40B4-BE49-F238E27FC236}">
                        <a16:creationId xmlns:a16="http://schemas.microsoft.com/office/drawing/2014/main" id="{F4097A4E-39A7-F78A-5973-AD747CACB35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1914554"/>
                    <a:ext cx="2066791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s-MX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 Coordinador </a:t>
                    </a: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Médico</a:t>
                    </a:r>
                    <a:endPara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9" name="82 Rectángulo">
                    <a:extLst>
                      <a:ext uri="{FF2B5EF4-FFF2-40B4-BE49-F238E27FC236}">
                        <a16:creationId xmlns:a16="http://schemas.microsoft.com/office/drawing/2014/main" id="{32F9E9CC-551C-99E0-A2C1-67EEA8FE30E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s-MX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02</a:t>
                    </a:r>
                  </a:p>
                </p:txBody>
              </p:sp>
            </p:grpSp>
            <p:sp>
              <p:nvSpPr>
                <p:cNvPr id="55" name="83 Rectángulo">
                  <a:extLst>
                    <a:ext uri="{FF2B5EF4-FFF2-40B4-BE49-F238E27FC236}">
                      <a16:creationId xmlns:a16="http://schemas.microsoft.com/office/drawing/2014/main" id="{FF2A3262-2325-B461-6DC2-E54568A16A68}"/>
                    </a:ext>
                  </a:extLst>
                </p:cNvPr>
                <p:cNvSpPr/>
                <p:nvPr/>
              </p:nvSpPr>
              <p:spPr bwMode="auto">
                <a:xfrm>
                  <a:off x="2936551" y="1196753"/>
                  <a:ext cx="274112" cy="302854"/>
                </a:xfrm>
                <a:prstGeom prst="rect">
                  <a:avLst/>
                </a:prstGeom>
                <a:solidFill>
                  <a:schemeClr val="accent5">
                    <a:lumMod val="50000"/>
                  </a:schemeClr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P</a:t>
                  </a:r>
                </a:p>
              </p:txBody>
            </p:sp>
            <p:sp>
              <p:nvSpPr>
                <p:cNvPr id="56" name="Triángulo isósceles 305">
                  <a:extLst>
                    <a:ext uri="{FF2B5EF4-FFF2-40B4-BE49-F238E27FC236}">
                      <a16:creationId xmlns:a16="http://schemas.microsoft.com/office/drawing/2014/main" id="{BC8BC4AE-BE84-F1FB-F289-41EFF4C70B52}"/>
                    </a:ext>
                  </a:extLst>
                </p:cNvPr>
                <p:cNvSpPr/>
                <p:nvPr/>
              </p:nvSpPr>
              <p:spPr bwMode="auto">
                <a:xfrm rot="10800000">
                  <a:off x="1994531" y="2438186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MX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Eurostile"/>
                    <a:ea typeface="+mn-ea"/>
                    <a:cs typeface="Eurostile"/>
                  </a:endParaRPr>
                </a:p>
              </p:txBody>
            </p:sp>
          </p:grpSp>
          <p:sp>
            <p:nvSpPr>
              <p:cNvPr id="52" name="Rectángulo 51">
                <a:extLst>
                  <a:ext uri="{FF2B5EF4-FFF2-40B4-BE49-F238E27FC236}">
                    <a16:creationId xmlns:a16="http://schemas.microsoft.com/office/drawing/2014/main" id="{09A8D977-81EF-696C-A3E0-A0E4EC25048A}"/>
                  </a:ext>
                </a:extLst>
              </p:cNvPr>
              <p:cNvSpPr/>
              <p:nvPr/>
            </p:nvSpPr>
            <p:spPr>
              <a:xfrm>
                <a:off x="2940917" y="3368493"/>
                <a:ext cx="1978334" cy="8416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2" algn="just">
                  <a:defRPr sz="1000"/>
                </a:pPr>
                <a:r>
                  <a:rPr lang="es-PE" sz="1000" dirty="0">
                    <a:solidFill>
                      <a:srgbClr val="FF0000"/>
                    </a:solidFill>
                    <a:latin typeface="Arial"/>
                    <a:cs typeface="Arial"/>
                  </a:rPr>
                  <a:t>Insuficiencia de personal médico con respecto a la capacidad instalada. (Faltan 2 médicos generales, llegan en febrero 2023)</a:t>
                </a:r>
              </a:p>
            </p:txBody>
          </p:sp>
        </p:grpSp>
        <p:sp>
          <p:nvSpPr>
            <p:cNvPr id="50" name="220 Elipse">
              <a:extLst>
                <a:ext uri="{FF2B5EF4-FFF2-40B4-BE49-F238E27FC236}">
                  <a16:creationId xmlns:a16="http://schemas.microsoft.com/office/drawing/2014/main" id="{7FE48A0B-EAC3-9B69-FFCA-6A23336F3255}"/>
                </a:ext>
              </a:extLst>
            </p:cNvPr>
            <p:cNvSpPr/>
            <p:nvPr/>
          </p:nvSpPr>
          <p:spPr bwMode="auto">
            <a:xfrm>
              <a:off x="4613089" y="2887359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60" name="Grupo 59">
            <a:extLst>
              <a:ext uri="{FF2B5EF4-FFF2-40B4-BE49-F238E27FC236}">
                <a16:creationId xmlns:a16="http://schemas.microsoft.com/office/drawing/2014/main" id="{F181530E-6E8F-B6D0-02C2-DDFF6CAD05E5}"/>
              </a:ext>
            </a:extLst>
          </p:cNvPr>
          <p:cNvGrpSpPr/>
          <p:nvPr/>
        </p:nvGrpSpPr>
        <p:grpSpPr>
          <a:xfrm>
            <a:off x="7650914" y="967851"/>
            <a:ext cx="1973478" cy="2638365"/>
            <a:chOff x="7153962" y="1824296"/>
            <a:chExt cx="1978334" cy="2576644"/>
          </a:xfrm>
        </p:grpSpPr>
        <p:grpSp>
          <p:nvGrpSpPr>
            <p:cNvPr id="61" name="Grupo 60">
              <a:extLst>
                <a:ext uri="{FF2B5EF4-FFF2-40B4-BE49-F238E27FC236}">
                  <a16:creationId xmlns:a16="http://schemas.microsoft.com/office/drawing/2014/main" id="{F2D806BE-77F0-C221-8732-4EAEC0F7E8EE}"/>
                </a:ext>
              </a:extLst>
            </p:cNvPr>
            <p:cNvGrpSpPr/>
            <p:nvPr/>
          </p:nvGrpSpPr>
          <p:grpSpPr>
            <a:xfrm>
              <a:off x="7153962" y="1824296"/>
              <a:ext cx="1978334" cy="2576644"/>
              <a:chOff x="7211310" y="1919587"/>
              <a:chExt cx="1978334" cy="2576644"/>
            </a:xfrm>
          </p:grpSpPr>
          <p:sp>
            <p:nvSpPr>
              <p:cNvPr id="63" name="CuadroTexto 158">
                <a:extLst>
                  <a:ext uri="{FF2B5EF4-FFF2-40B4-BE49-F238E27FC236}">
                    <a16:creationId xmlns:a16="http://schemas.microsoft.com/office/drawing/2014/main" id="{3B58A705-BE38-ACA1-67F1-43E93C553B4D}"/>
                  </a:ext>
                </a:extLst>
              </p:cNvPr>
              <p:cNvSpPr txBox="1"/>
              <p:nvPr/>
            </p:nvSpPr>
            <p:spPr>
              <a:xfrm>
                <a:off x="7211310" y="3354040"/>
                <a:ext cx="1978334" cy="114219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 algn="just">
                  <a:defRPr sz="1000"/>
                </a:pPr>
                <a:r>
                  <a:rPr lang="es-PE" sz="1000" dirty="0">
                    <a:solidFill>
                      <a:srgbClr val="FF0000"/>
                    </a:solidFill>
                    <a:cs typeface="Arial"/>
                  </a:rPr>
                  <a:t>Falta de personal de Enfermería para cubrir ausentismos y/o contingencias. (</a:t>
                </a:r>
                <a:r>
                  <a:rPr lang="es-ES" sz="1000" dirty="0">
                    <a:solidFill>
                      <a:srgbClr val="FF0000"/>
                    </a:solidFill>
                    <a:cs typeface="Arial"/>
                  </a:rPr>
                  <a:t>1 auxiliar de Enfermería, 1 enfermera profesional y 1 auxiliar de Enfermería contingente)</a:t>
                </a:r>
                <a:endParaRPr lang="es-PE" sz="1000" dirty="0">
                  <a:solidFill>
                    <a:srgbClr val="FF0000"/>
                  </a:solidFill>
                  <a:latin typeface="Arial"/>
                  <a:cs typeface="Arial"/>
                </a:endParaRPr>
              </a:p>
            </p:txBody>
          </p:sp>
          <p:grpSp>
            <p:nvGrpSpPr>
              <p:cNvPr id="64" name="Grupo 63">
                <a:extLst>
                  <a:ext uri="{FF2B5EF4-FFF2-40B4-BE49-F238E27FC236}">
                    <a16:creationId xmlns:a16="http://schemas.microsoft.com/office/drawing/2014/main" id="{CA1CB81D-2A95-FBB2-A554-214182CB848B}"/>
                  </a:ext>
                </a:extLst>
              </p:cNvPr>
              <p:cNvGrpSpPr/>
              <p:nvPr/>
            </p:nvGrpSpPr>
            <p:grpSpPr>
              <a:xfrm>
                <a:off x="7248130" y="1919587"/>
                <a:ext cx="1913260" cy="1447367"/>
                <a:chOff x="1087487" y="1196752"/>
                <a:chExt cx="2123176" cy="1544758"/>
              </a:xfrm>
            </p:grpSpPr>
            <p:pic>
              <p:nvPicPr>
                <p:cNvPr id="65" name="Imagen 64">
                  <a:extLst>
                    <a:ext uri="{FF2B5EF4-FFF2-40B4-BE49-F238E27FC236}">
                      <a16:creationId xmlns:a16="http://schemas.microsoft.com/office/drawing/2014/main" id="{DA68ECDA-74A3-D7EF-C3F6-A101F4679F5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925987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66" name="17 Grupo">
                  <a:extLst>
                    <a:ext uri="{FF2B5EF4-FFF2-40B4-BE49-F238E27FC236}">
                      <a16:creationId xmlns:a16="http://schemas.microsoft.com/office/drawing/2014/main" id="{675370BB-B440-7AEC-F3E2-01D3B0294C3A}"/>
                    </a:ext>
                  </a:extLst>
                </p:cNvPr>
                <p:cNvGrpSpPr/>
                <p:nvPr/>
              </p:nvGrpSpPr>
              <p:grpSpPr>
                <a:xfrm>
                  <a:off x="1087487" y="1196752"/>
                  <a:ext cx="2117487" cy="1291500"/>
                  <a:chOff x="8501148" y="1914552"/>
                  <a:chExt cx="2070523" cy="1369751"/>
                </a:xfrm>
              </p:grpSpPr>
              <p:sp>
                <p:nvSpPr>
                  <p:cNvPr id="69" name="80 Rectángulo">
                    <a:extLst>
                      <a:ext uri="{FF2B5EF4-FFF2-40B4-BE49-F238E27FC236}">
                        <a16:creationId xmlns:a16="http://schemas.microsoft.com/office/drawing/2014/main" id="{C79EE321-1E3F-37E0-5EAE-26FB793426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just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s-MX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Elaborar plan mensual y asignar equipo de Enfermería de urgencias</a:t>
                    </a:r>
                    <a:r>
                      <a:rPr kumimoji="0" lang="es-MX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.</a:t>
                    </a:r>
                    <a:r>
                      <a:rPr lang="es-PE" sz="900" dirty="0">
                        <a:solidFill>
                          <a:srgbClr val="FF0000"/>
                        </a:solidFill>
                        <a:cs typeface="Arial"/>
                      </a:rPr>
                      <a:t> </a:t>
                    </a:r>
                    <a:endPara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0" name="81 Rectángulo">
                    <a:extLst>
                      <a:ext uri="{FF2B5EF4-FFF2-40B4-BE49-F238E27FC236}">
                        <a16:creationId xmlns:a16="http://schemas.microsoft.com/office/drawing/2014/main" id="{9D724D33-E686-7795-2B58-A71C99D1AE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1914554"/>
                    <a:ext cx="2066791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s-MX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 Coordinador de Enfermería</a:t>
                    </a:r>
                  </a:p>
                </p:txBody>
              </p:sp>
              <p:sp>
                <p:nvSpPr>
                  <p:cNvPr id="71" name="82 Rectángulo">
                    <a:extLst>
                      <a:ext uri="{FF2B5EF4-FFF2-40B4-BE49-F238E27FC236}">
                        <a16:creationId xmlns:a16="http://schemas.microsoft.com/office/drawing/2014/main" id="{DC73C6A4-3055-AF7B-2EDF-92D13EBD8E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s-MX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04</a:t>
                    </a:r>
                  </a:p>
                </p:txBody>
              </p:sp>
            </p:grpSp>
            <p:sp>
              <p:nvSpPr>
                <p:cNvPr id="67" name="83 Rectángulo">
                  <a:extLst>
                    <a:ext uri="{FF2B5EF4-FFF2-40B4-BE49-F238E27FC236}">
                      <a16:creationId xmlns:a16="http://schemas.microsoft.com/office/drawing/2014/main" id="{578E7A7F-DA38-E49B-2056-C944727561DE}"/>
                    </a:ext>
                  </a:extLst>
                </p:cNvPr>
                <p:cNvSpPr/>
                <p:nvPr/>
              </p:nvSpPr>
              <p:spPr bwMode="auto">
                <a:xfrm>
                  <a:off x="2936551" y="1196753"/>
                  <a:ext cx="274112" cy="302854"/>
                </a:xfrm>
                <a:prstGeom prst="rect">
                  <a:avLst/>
                </a:prstGeom>
                <a:solidFill>
                  <a:schemeClr val="accent5">
                    <a:lumMod val="50000"/>
                  </a:schemeClr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P</a:t>
                  </a:r>
                </a:p>
              </p:txBody>
            </p:sp>
            <p:sp>
              <p:nvSpPr>
                <p:cNvPr id="68" name="Triángulo isósceles 305">
                  <a:extLst>
                    <a:ext uri="{FF2B5EF4-FFF2-40B4-BE49-F238E27FC236}">
                      <a16:creationId xmlns:a16="http://schemas.microsoft.com/office/drawing/2014/main" id="{8A2A2D9E-8D2D-72E7-E1D7-DD70840BCC3A}"/>
                    </a:ext>
                  </a:extLst>
                </p:cNvPr>
                <p:cNvSpPr/>
                <p:nvPr/>
              </p:nvSpPr>
              <p:spPr bwMode="auto">
                <a:xfrm rot="10800000">
                  <a:off x="1982581" y="2465533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MX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Eurostile"/>
                    <a:ea typeface="+mn-ea"/>
                    <a:cs typeface="Eurostile"/>
                  </a:endParaRPr>
                </a:p>
              </p:txBody>
            </p:sp>
          </p:grpSp>
        </p:grpSp>
        <p:sp>
          <p:nvSpPr>
            <p:cNvPr id="62" name="220 Elipse">
              <a:extLst>
                <a:ext uri="{FF2B5EF4-FFF2-40B4-BE49-F238E27FC236}">
                  <a16:creationId xmlns:a16="http://schemas.microsoft.com/office/drawing/2014/main" id="{76D7D0C2-C707-1B0E-CB02-4F355BF77367}"/>
                </a:ext>
              </a:extLst>
            </p:cNvPr>
            <p:cNvSpPr/>
            <p:nvPr/>
          </p:nvSpPr>
          <p:spPr bwMode="auto">
            <a:xfrm>
              <a:off x="8928868" y="2886892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sp>
        <p:nvSpPr>
          <p:cNvPr id="72" name="Rombo 71">
            <a:extLst>
              <a:ext uri="{FF2B5EF4-FFF2-40B4-BE49-F238E27FC236}">
                <a16:creationId xmlns:a16="http://schemas.microsoft.com/office/drawing/2014/main" id="{6EA77A3C-BAB6-BE08-0A8C-40CC90684848}"/>
              </a:ext>
            </a:extLst>
          </p:cNvPr>
          <p:cNvSpPr/>
          <p:nvPr/>
        </p:nvSpPr>
        <p:spPr bwMode="auto">
          <a:xfrm>
            <a:off x="622829" y="3958436"/>
            <a:ext cx="1800000" cy="1152000"/>
          </a:xfrm>
          <a:prstGeom prst="diamond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/>
            <a:r>
              <a:rPr lang="es-CO" sz="1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¿Hay solicitud de remisión?</a:t>
            </a:r>
          </a:p>
        </p:txBody>
      </p:sp>
      <p:cxnSp>
        <p:nvCxnSpPr>
          <p:cNvPr id="73" name="Conector recto de flecha 72">
            <a:extLst>
              <a:ext uri="{FF2B5EF4-FFF2-40B4-BE49-F238E27FC236}">
                <a16:creationId xmlns:a16="http://schemas.microsoft.com/office/drawing/2014/main" id="{5220F2FD-6AD8-E4CC-9F7F-DFF2C53C57D6}"/>
              </a:ext>
            </a:extLst>
          </p:cNvPr>
          <p:cNvCxnSpPr>
            <a:cxnSpLocks/>
            <a:stCxn id="72" idx="2"/>
            <a:endCxn id="74" idx="0"/>
          </p:cNvCxnSpPr>
          <p:nvPr/>
        </p:nvCxnSpPr>
        <p:spPr bwMode="auto">
          <a:xfrm>
            <a:off x="1522829" y="5110436"/>
            <a:ext cx="0" cy="270429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4" name="Elipse 73">
            <a:extLst>
              <a:ext uri="{FF2B5EF4-FFF2-40B4-BE49-F238E27FC236}">
                <a16:creationId xmlns:a16="http://schemas.microsoft.com/office/drawing/2014/main" id="{C57C509A-F303-D89D-306C-26A5711B0AA9}"/>
              </a:ext>
            </a:extLst>
          </p:cNvPr>
          <p:cNvSpPr/>
          <p:nvPr/>
        </p:nvSpPr>
        <p:spPr bwMode="auto">
          <a:xfrm>
            <a:off x="1360829" y="5380865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95" name="Rectángulo 94">
            <a:extLst>
              <a:ext uri="{FF2B5EF4-FFF2-40B4-BE49-F238E27FC236}">
                <a16:creationId xmlns:a16="http://schemas.microsoft.com/office/drawing/2014/main" id="{BCD01103-9994-E691-0C29-C193D78CB498}"/>
              </a:ext>
            </a:extLst>
          </p:cNvPr>
          <p:cNvSpPr/>
          <p:nvPr/>
        </p:nvSpPr>
        <p:spPr bwMode="auto">
          <a:xfrm>
            <a:off x="1301760" y="5020577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No</a:t>
            </a:r>
          </a:p>
        </p:txBody>
      </p:sp>
      <p:sp>
        <p:nvSpPr>
          <p:cNvPr id="99" name="Elipse 98">
            <a:extLst>
              <a:ext uri="{FF2B5EF4-FFF2-40B4-BE49-F238E27FC236}">
                <a16:creationId xmlns:a16="http://schemas.microsoft.com/office/drawing/2014/main" id="{D88C46F5-374F-7DC9-008C-8D9AF96189B8}"/>
              </a:ext>
            </a:extLst>
          </p:cNvPr>
          <p:cNvSpPr/>
          <p:nvPr/>
        </p:nvSpPr>
        <p:spPr bwMode="auto">
          <a:xfrm>
            <a:off x="11755463" y="4378007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CO" sz="16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3" name="Conector recto de flecha 112">
            <a:extLst>
              <a:ext uri="{FF2B5EF4-FFF2-40B4-BE49-F238E27FC236}">
                <a16:creationId xmlns:a16="http://schemas.microsoft.com/office/drawing/2014/main" id="{0F85C20E-1244-EC17-516B-504C8AEB9FFF}"/>
              </a:ext>
            </a:extLst>
          </p:cNvPr>
          <p:cNvCxnSpPr>
            <a:cxnSpLocks/>
            <a:stCxn id="2" idx="6"/>
            <a:endCxn id="43" idx="1"/>
          </p:cNvCxnSpPr>
          <p:nvPr/>
        </p:nvCxnSpPr>
        <p:spPr bwMode="auto">
          <a:xfrm flipV="1">
            <a:off x="668913" y="1720098"/>
            <a:ext cx="280208" cy="1691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4" name="Conector recto de flecha 113">
            <a:extLst>
              <a:ext uri="{FF2B5EF4-FFF2-40B4-BE49-F238E27FC236}">
                <a16:creationId xmlns:a16="http://schemas.microsoft.com/office/drawing/2014/main" id="{0F25E9BD-535D-FD60-9D22-0166555BA876}"/>
              </a:ext>
            </a:extLst>
          </p:cNvPr>
          <p:cNvCxnSpPr>
            <a:stCxn id="43" idx="3"/>
            <a:endCxn id="57" idx="1"/>
          </p:cNvCxnSpPr>
          <p:nvPr/>
        </p:nvCxnSpPr>
        <p:spPr bwMode="auto">
          <a:xfrm>
            <a:off x="2852569" y="1720098"/>
            <a:ext cx="327385" cy="4243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5" name="Conector recto de flecha 114">
            <a:extLst>
              <a:ext uri="{FF2B5EF4-FFF2-40B4-BE49-F238E27FC236}">
                <a16:creationId xmlns:a16="http://schemas.microsoft.com/office/drawing/2014/main" id="{A8D95AFD-E2B1-985D-FA20-B4C815F746AE}"/>
              </a:ext>
            </a:extLst>
          </p:cNvPr>
          <p:cNvCxnSpPr>
            <a:stCxn id="57" idx="3"/>
            <a:endCxn id="22" idx="1"/>
          </p:cNvCxnSpPr>
          <p:nvPr/>
        </p:nvCxnSpPr>
        <p:spPr bwMode="auto">
          <a:xfrm flipV="1">
            <a:off x="5083403" y="1724127"/>
            <a:ext cx="322961" cy="214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6" name="Conector recto de flecha 115">
            <a:extLst>
              <a:ext uri="{FF2B5EF4-FFF2-40B4-BE49-F238E27FC236}">
                <a16:creationId xmlns:a16="http://schemas.microsoft.com/office/drawing/2014/main" id="{482FD781-EE03-C98D-094C-4ADD9F4F9607}"/>
              </a:ext>
            </a:extLst>
          </p:cNvPr>
          <p:cNvCxnSpPr>
            <a:cxnSpLocks/>
            <a:stCxn id="22" idx="3"/>
            <a:endCxn id="69" idx="1"/>
          </p:cNvCxnSpPr>
          <p:nvPr/>
        </p:nvCxnSpPr>
        <p:spPr bwMode="auto">
          <a:xfrm>
            <a:off x="7309812" y="1724127"/>
            <a:ext cx="377833" cy="3566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9" name="Rectángulo 118">
            <a:extLst>
              <a:ext uri="{FF2B5EF4-FFF2-40B4-BE49-F238E27FC236}">
                <a16:creationId xmlns:a16="http://schemas.microsoft.com/office/drawing/2014/main" id="{4A77C0C9-ACF9-B471-2409-ED3FCDF1F193}"/>
              </a:ext>
            </a:extLst>
          </p:cNvPr>
          <p:cNvSpPr/>
          <p:nvPr/>
        </p:nvSpPr>
        <p:spPr bwMode="auto">
          <a:xfrm>
            <a:off x="1933682" y="4221398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endParaRPr kumimoji="0" lang="es-CO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1" name="Grupo 120">
            <a:extLst>
              <a:ext uri="{FF2B5EF4-FFF2-40B4-BE49-F238E27FC236}">
                <a16:creationId xmlns:a16="http://schemas.microsoft.com/office/drawing/2014/main" id="{329BF64B-C380-4B41-8192-7FB3C001AC6C}"/>
              </a:ext>
            </a:extLst>
          </p:cNvPr>
          <p:cNvGrpSpPr/>
          <p:nvPr/>
        </p:nvGrpSpPr>
        <p:grpSpPr>
          <a:xfrm>
            <a:off x="2573682" y="3714085"/>
            <a:ext cx="2293777" cy="1843885"/>
            <a:chOff x="773512" y="1898449"/>
            <a:chExt cx="2064530" cy="1652487"/>
          </a:xfrm>
        </p:grpSpPr>
        <p:grpSp>
          <p:nvGrpSpPr>
            <p:cNvPr id="122" name="Grupo 121">
              <a:extLst>
                <a:ext uri="{FF2B5EF4-FFF2-40B4-BE49-F238E27FC236}">
                  <a16:creationId xmlns:a16="http://schemas.microsoft.com/office/drawing/2014/main" id="{6206101D-01B0-42DC-A8D8-DC66A40AD032}"/>
                </a:ext>
              </a:extLst>
            </p:cNvPr>
            <p:cNvGrpSpPr/>
            <p:nvPr/>
          </p:nvGrpSpPr>
          <p:grpSpPr>
            <a:xfrm>
              <a:off x="857992" y="1898449"/>
              <a:ext cx="1916728" cy="1447368"/>
              <a:chOff x="1087484" y="1196751"/>
              <a:chExt cx="2127025" cy="1544759"/>
            </a:xfrm>
          </p:grpSpPr>
          <p:pic>
            <p:nvPicPr>
              <p:cNvPr id="124" name="Imagen 123">
                <a:extLst>
                  <a:ext uri="{FF2B5EF4-FFF2-40B4-BE49-F238E27FC236}">
                    <a16:creationId xmlns:a16="http://schemas.microsoft.com/office/drawing/2014/main" id="{3EF4DD5B-1E43-497F-BD02-FE60A9867B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125" name="17 Grupo">
                <a:extLst>
                  <a:ext uri="{FF2B5EF4-FFF2-40B4-BE49-F238E27FC236}">
                    <a16:creationId xmlns:a16="http://schemas.microsoft.com/office/drawing/2014/main" id="{4435F309-72EC-4DA3-97C7-CB40E2B6354D}"/>
                  </a:ext>
                </a:extLst>
              </p:cNvPr>
              <p:cNvGrpSpPr/>
              <p:nvPr/>
            </p:nvGrpSpPr>
            <p:grpSpPr>
              <a:xfrm>
                <a:off x="1087484" y="1196751"/>
                <a:ext cx="2127021" cy="1289171"/>
                <a:chOff x="8501147" y="1914552"/>
                <a:chExt cx="2079846" cy="1367281"/>
              </a:xfrm>
            </p:grpSpPr>
            <p:sp>
              <p:nvSpPr>
                <p:cNvPr id="128" name="80 Rectángulo">
                  <a:extLst>
                    <a:ext uri="{FF2B5EF4-FFF2-40B4-BE49-F238E27FC236}">
                      <a16:creationId xmlns:a16="http://schemas.microsoft.com/office/drawing/2014/main" id="{B4AB2B18-9A18-4035-912B-E5328CEB5863}"/>
                    </a:ext>
                  </a:extLst>
                </p:cNvPr>
                <p:cNvSpPr/>
                <p:nvPr/>
              </p:nvSpPr>
              <p:spPr bwMode="auto">
                <a:xfrm>
                  <a:off x="8510471" y="2222303"/>
                  <a:ext cx="2070522" cy="1059530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just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Recepcionar la solicitud de remisión del paciente.</a:t>
                  </a:r>
                </a:p>
              </p:txBody>
            </p:sp>
            <p:sp>
              <p:nvSpPr>
                <p:cNvPr id="129" name="81 Rectángulo">
                  <a:extLst>
                    <a:ext uri="{FF2B5EF4-FFF2-40B4-BE49-F238E27FC236}">
                      <a16:creationId xmlns:a16="http://schemas.microsoft.com/office/drawing/2014/main" id="{74D486F3-7C8A-4C7D-A548-99EC7C61D999}"/>
                    </a:ext>
                  </a:extLst>
                </p:cNvPr>
                <p:cNvSpPr/>
                <p:nvPr/>
              </p:nvSpPr>
              <p:spPr bwMode="auto">
                <a:xfrm>
                  <a:off x="8501147" y="1914554"/>
                  <a:ext cx="2066791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Referencia y contrarreferencia </a:t>
                  </a:r>
                </a:p>
              </p:txBody>
            </p:sp>
            <p:sp>
              <p:nvSpPr>
                <p:cNvPr id="130" name="82 Rectángulo">
                  <a:extLst>
                    <a:ext uri="{FF2B5EF4-FFF2-40B4-BE49-F238E27FC236}">
                      <a16:creationId xmlns:a16="http://schemas.microsoft.com/office/drawing/2014/main" id="{B5C25EF8-73BE-4C06-8C7A-6E357424534D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06</a:t>
                  </a:r>
                </a:p>
              </p:txBody>
            </p:sp>
          </p:grpSp>
          <p:sp>
            <p:nvSpPr>
              <p:cNvPr id="126" name="83 Rectángulo">
                <a:extLst>
                  <a:ext uri="{FF2B5EF4-FFF2-40B4-BE49-F238E27FC236}">
                    <a16:creationId xmlns:a16="http://schemas.microsoft.com/office/drawing/2014/main" id="{7C9361AC-B192-48F3-95FC-6909B9E43E04}"/>
                  </a:ext>
                </a:extLst>
              </p:cNvPr>
              <p:cNvSpPr/>
              <p:nvPr/>
            </p:nvSpPr>
            <p:spPr bwMode="auto">
              <a:xfrm>
                <a:off x="2952740" y="1196753"/>
                <a:ext cx="261769" cy="302854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7" name="Triángulo isósceles 297">
                <a:extLst>
                  <a:ext uri="{FF2B5EF4-FFF2-40B4-BE49-F238E27FC236}">
                    <a16:creationId xmlns:a16="http://schemas.microsoft.com/office/drawing/2014/main" id="{0E46B8D6-FA41-41AD-A9A9-D5B4687B8CCE}"/>
                  </a:ext>
                </a:extLst>
              </p:cNvPr>
              <p:cNvSpPr/>
              <p:nvPr/>
            </p:nvSpPr>
            <p:spPr bwMode="auto">
              <a:xfrm rot="10800000">
                <a:off x="3018586" y="2465740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MX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urostile"/>
                  <a:ea typeface="+mn-ea"/>
                  <a:cs typeface="Eurostile"/>
                </a:endParaRPr>
              </a:p>
            </p:txBody>
          </p:sp>
        </p:grpSp>
        <p:sp>
          <p:nvSpPr>
            <p:cNvPr id="123" name="CuadroTexto 158">
              <a:extLst>
                <a:ext uri="{FF2B5EF4-FFF2-40B4-BE49-F238E27FC236}">
                  <a16:creationId xmlns:a16="http://schemas.microsoft.com/office/drawing/2014/main" id="{1F1E61BA-61A7-4FC6-848B-F3FDD9F6051C}"/>
                </a:ext>
              </a:extLst>
            </p:cNvPr>
            <p:cNvSpPr txBox="1"/>
            <p:nvPr/>
          </p:nvSpPr>
          <p:spPr>
            <a:xfrm>
              <a:off x="773512" y="3320104"/>
              <a:ext cx="206453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</p:grpSp>
      <p:sp>
        <p:nvSpPr>
          <p:cNvPr id="144" name="Rombo 143">
            <a:extLst>
              <a:ext uri="{FF2B5EF4-FFF2-40B4-BE49-F238E27FC236}">
                <a16:creationId xmlns:a16="http://schemas.microsoft.com/office/drawing/2014/main" id="{294357F1-3D41-4657-B800-5839DCBD4700}"/>
              </a:ext>
            </a:extLst>
          </p:cNvPr>
          <p:cNvSpPr/>
          <p:nvPr/>
        </p:nvSpPr>
        <p:spPr bwMode="auto">
          <a:xfrm>
            <a:off x="9694310" y="3969424"/>
            <a:ext cx="1802584" cy="1152000"/>
          </a:xfrm>
          <a:prstGeom prst="diamond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/>
            <a:r>
              <a:rPr lang="es-CO" sz="1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¿El paciente es aceptado?</a:t>
            </a:r>
          </a:p>
        </p:txBody>
      </p:sp>
      <p:sp>
        <p:nvSpPr>
          <p:cNvPr id="145" name="Rectángulo 144">
            <a:extLst>
              <a:ext uri="{FF2B5EF4-FFF2-40B4-BE49-F238E27FC236}">
                <a16:creationId xmlns:a16="http://schemas.microsoft.com/office/drawing/2014/main" id="{6EF97551-F711-47EB-B164-7E920EA980F8}"/>
              </a:ext>
            </a:extLst>
          </p:cNvPr>
          <p:cNvSpPr/>
          <p:nvPr/>
        </p:nvSpPr>
        <p:spPr bwMode="auto">
          <a:xfrm>
            <a:off x="11111967" y="4301752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endParaRPr kumimoji="0" lang="es-CO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3" name="Conector recto de flecha 142">
            <a:extLst>
              <a:ext uri="{FF2B5EF4-FFF2-40B4-BE49-F238E27FC236}">
                <a16:creationId xmlns:a16="http://schemas.microsoft.com/office/drawing/2014/main" id="{0E0046E5-2D91-4FE0-965A-BBFFA92D70FF}"/>
              </a:ext>
            </a:extLst>
          </p:cNvPr>
          <p:cNvCxnSpPr>
            <a:cxnSpLocks/>
            <a:stCxn id="69" idx="3"/>
            <a:endCxn id="33" idx="1"/>
          </p:cNvCxnSpPr>
          <p:nvPr/>
        </p:nvCxnSpPr>
        <p:spPr bwMode="auto">
          <a:xfrm flipV="1">
            <a:off x="9591094" y="1723479"/>
            <a:ext cx="347065" cy="4214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4" name="Conector recto de flecha 163">
            <a:extLst>
              <a:ext uri="{FF2B5EF4-FFF2-40B4-BE49-F238E27FC236}">
                <a16:creationId xmlns:a16="http://schemas.microsoft.com/office/drawing/2014/main" id="{0EC4F1EB-1CA4-4980-8EF0-9E1453A53C93}"/>
              </a:ext>
            </a:extLst>
          </p:cNvPr>
          <p:cNvCxnSpPr>
            <a:stCxn id="72" idx="3"/>
            <a:endCxn id="128" idx="1"/>
          </p:cNvCxnSpPr>
          <p:nvPr/>
        </p:nvCxnSpPr>
        <p:spPr bwMode="auto">
          <a:xfrm>
            <a:off x="2422829" y="4534436"/>
            <a:ext cx="254261" cy="523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8" name="Conector recto de flecha 167">
            <a:extLst>
              <a:ext uri="{FF2B5EF4-FFF2-40B4-BE49-F238E27FC236}">
                <a16:creationId xmlns:a16="http://schemas.microsoft.com/office/drawing/2014/main" id="{DF833460-472A-41CE-8361-D730C0E08452}"/>
              </a:ext>
            </a:extLst>
          </p:cNvPr>
          <p:cNvCxnSpPr>
            <a:cxnSpLocks/>
            <a:stCxn id="128" idx="3"/>
            <a:endCxn id="138" idx="1"/>
          </p:cNvCxnSpPr>
          <p:nvPr/>
        </p:nvCxnSpPr>
        <p:spPr bwMode="auto">
          <a:xfrm flipV="1">
            <a:off x="4797102" y="4539276"/>
            <a:ext cx="224589" cy="39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0" name="Conector recto de flecha 169">
            <a:extLst>
              <a:ext uri="{FF2B5EF4-FFF2-40B4-BE49-F238E27FC236}">
                <a16:creationId xmlns:a16="http://schemas.microsoft.com/office/drawing/2014/main" id="{52BE9108-58E6-4E92-BC66-D8D031100139}"/>
              </a:ext>
            </a:extLst>
          </p:cNvPr>
          <p:cNvCxnSpPr>
            <a:cxnSpLocks/>
            <a:stCxn id="138" idx="3"/>
            <a:endCxn id="109" idx="1"/>
          </p:cNvCxnSpPr>
          <p:nvPr/>
        </p:nvCxnSpPr>
        <p:spPr bwMode="auto">
          <a:xfrm>
            <a:off x="7137975" y="4539276"/>
            <a:ext cx="225109" cy="2149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2" name="Conector recto de flecha 171">
            <a:extLst>
              <a:ext uri="{FF2B5EF4-FFF2-40B4-BE49-F238E27FC236}">
                <a16:creationId xmlns:a16="http://schemas.microsoft.com/office/drawing/2014/main" id="{74173737-8BE4-4E36-8CEE-A94CB391910F}"/>
              </a:ext>
            </a:extLst>
          </p:cNvPr>
          <p:cNvCxnSpPr>
            <a:cxnSpLocks/>
            <a:stCxn id="109" idx="3"/>
            <a:endCxn id="144" idx="1"/>
          </p:cNvCxnSpPr>
          <p:nvPr/>
        </p:nvCxnSpPr>
        <p:spPr bwMode="auto">
          <a:xfrm>
            <a:off x="9461139" y="4541425"/>
            <a:ext cx="233171" cy="3999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4" name="Conector recto de flecha 183">
            <a:extLst>
              <a:ext uri="{FF2B5EF4-FFF2-40B4-BE49-F238E27FC236}">
                <a16:creationId xmlns:a16="http://schemas.microsoft.com/office/drawing/2014/main" id="{EAA2B826-F5DE-4542-80D6-3FCAF30249EF}"/>
              </a:ext>
            </a:extLst>
          </p:cNvPr>
          <p:cNvCxnSpPr>
            <a:cxnSpLocks/>
            <a:stCxn id="144" idx="3"/>
            <a:endCxn id="99" idx="2"/>
          </p:cNvCxnSpPr>
          <p:nvPr/>
        </p:nvCxnSpPr>
        <p:spPr bwMode="auto">
          <a:xfrm flipV="1">
            <a:off x="11496894" y="4540007"/>
            <a:ext cx="258569" cy="5417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8" name="Conector recto de flecha 187">
            <a:extLst>
              <a:ext uri="{FF2B5EF4-FFF2-40B4-BE49-F238E27FC236}">
                <a16:creationId xmlns:a16="http://schemas.microsoft.com/office/drawing/2014/main" id="{A2B5EF0C-E876-4147-8339-C9B53430C5F7}"/>
              </a:ext>
            </a:extLst>
          </p:cNvPr>
          <p:cNvCxnSpPr>
            <a:cxnSpLocks/>
            <a:stCxn id="144" idx="2"/>
            <a:endCxn id="189" idx="0"/>
          </p:cNvCxnSpPr>
          <p:nvPr/>
        </p:nvCxnSpPr>
        <p:spPr bwMode="auto">
          <a:xfrm>
            <a:off x="10595602" y="5121424"/>
            <a:ext cx="0" cy="304306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9" name="Elipse 188">
            <a:extLst>
              <a:ext uri="{FF2B5EF4-FFF2-40B4-BE49-F238E27FC236}">
                <a16:creationId xmlns:a16="http://schemas.microsoft.com/office/drawing/2014/main" id="{BDCDF5B4-BFD4-4A85-A03F-CD305E0B3B95}"/>
              </a:ext>
            </a:extLst>
          </p:cNvPr>
          <p:cNvSpPr/>
          <p:nvPr/>
        </p:nvSpPr>
        <p:spPr bwMode="auto">
          <a:xfrm>
            <a:off x="10433602" y="5425730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2" name="CuadroTexto 191">
            <a:extLst>
              <a:ext uri="{FF2B5EF4-FFF2-40B4-BE49-F238E27FC236}">
                <a16:creationId xmlns:a16="http://schemas.microsoft.com/office/drawing/2014/main" id="{F5A46B0E-66EF-42D6-8967-3C2434ABFADA}"/>
              </a:ext>
            </a:extLst>
          </p:cNvPr>
          <p:cNvSpPr txBox="1"/>
          <p:nvPr/>
        </p:nvSpPr>
        <p:spPr>
          <a:xfrm>
            <a:off x="10338940" y="5741215"/>
            <a:ext cx="551565" cy="236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900" dirty="0"/>
              <a:t>Fin</a:t>
            </a:r>
          </a:p>
        </p:txBody>
      </p:sp>
      <p:sp>
        <p:nvSpPr>
          <p:cNvPr id="142" name="Rectángulo 141">
            <a:extLst>
              <a:ext uri="{FF2B5EF4-FFF2-40B4-BE49-F238E27FC236}">
                <a16:creationId xmlns:a16="http://schemas.microsoft.com/office/drawing/2014/main" id="{1ADF06C1-A05C-473F-907B-0A00C795CDE4}"/>
              </a:ext>
            </a:extLst>
          </p:cNvPr>
          <p:cNvSpPr/>
          <p:nvPr/>
        </p:nvSpPr>
        <p:spPr bwMode="auto">
          <a:xfrm>
            <a:off x="10203390" y="5142500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No</a:t>
            </a: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EDD764C2-6B63-49EA-9DEC-D2330F57A09C}"/>
              </a:ext>
            </a:extLst>
          </p:cNvPr>
          <p:cNvSpPr txBox="1"/>
          <p:nvPr/>
        </p:nvSpPr>
        <p:spPr>
          <a:xfrm>
            <a:off x="663989" y="3325976"/>
            <a:ext cx="3860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1. LLEGADA DEL PACIENTE</a:t>
            </a:r>
            <a:endParaRPr lang="es-CO" dirty="0"/>
          </a:p>
        </p:txBody>
      </p:sp>
      <p:grpSp>
        <p:nvGrpSpPr>
          <p:cNvPr id="76" name="Grupo 75">
            <a:extLst>
              <a:ext uri="{FF2B5EF4-FFF2-40B4-BE49-F238E27FC236}">
                <a16:creationId xmlns:a16="http://schemas.microsoft.com/office/drawing/2014/main" id="{B13D7AE9-0AB2-4F18-B467-386C25D082FF}"/>
              </a:ext>
            </a:extLst>
          </p:cNvPr>
          <p:cNvGrpSpPr/>
          <p:nvPr/>
        </p:nvGrpSpPr>
        <p:grpSpPr>
          <a:xfrm>
            <a:off x="7359116" y="3703230"/>
            <a:ext cx="2111470" cy="2453739"/>
            <a:chOff x="7359116" y="3695308"/>
            <a:chExt cx="2111470" cy="2453739"/>
          </a:xfrm>
        </p:grpSpPr>
        <p:grpSp>
          <p:nvGrpSpPr>
            <p:cNvPr id="101" name="Grupo 100">
              <a:extLst>
                <a:ext uri="{FF2B5EF4-FFF2-40B4-BE49-F238E27FC236}">
                  <a16:creationId xmlns:a16="http://schemas.microsoft.com/office/drawing/2014/main" id="{2E0ACD9F-84FB-5215-4E35-1073B3DFC0B1}"/>
                </a:ext>
              </a:extLst>
            </p:cNvPr>
            <p:cNvGrpSpPr/>
            <p:nvPr/>
          </p:nvGrpSpPr>
          <p:grpSpPr>
            <a:xfrm>
              <a:off x="7359116" y="3695308"/>
              <a:ext cx="2111470" cy="2453739"/>
              <a:chOff x="854387" y="1898450"/>
              <a:chExt cx="1920333" cy="2111793"/>
            </a:xfrm>
          </p:grpSpPr>
          <p:grpSp>
            <p:nvGrpSpPr>
              <p:cNvPr id="103" name="Grupo 102">
                <a:extLst>
                  <a:ext uri="{FF2B5EF4-FFF2-40B4-BE49-F238E27FC236}">
                    <a16:creationId xmlns:a16="http://schemas.microsoft.com/office/drawing/2014/main" id="{ABDE42FD-B13A-843C-0826-C04EA0E25A95}"/>
                  </a:ext>
                </a:extLst>
              </p:cNvPr>
              <p:cNvGrpSpPr/>
              <p:nvPr/>
            </p:nvGrpSpPr>
            <p:grpSpPr>
              <a:xfrm>
                <a:off x="857995" y="1898450"/>
                <a:ext cx="1916725" cy="1421067"/>
                <a:chOff x="1087487" y="1196752"/>
                <a:chExt cx="2127022" cy="1516688"/>
              </a:xfrm>
            </p:grpSpPr>
            <p:pic>
              <p:nvPicPr>
                <p:cNvPr id="105" name="Imagen 104">
                  <a:extLst>
                    <a:ext uri="{FF2B5EF4-FFF2-40B4-BE49-F238E27FC236}">
                      <a16:creationId xmlns:a16="http://schemas.microsoft.com/office/drawing/2014/main" id="{7B588ACD-BB61-2146-D89F-FDBAB01EE74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922168" y="249371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106" name="17 Grupo">
                  <a:extLst>
                    <a:ext uri="{FF2B5EF4-FFF2-40B4-BE49-F238E27FC236}">
                      <a16:creationId xmlns:a16="http://schemas.microsoft.com/office/drawing/2014/main" id="{4183EF1F-10F7-39CB-1904-52BF3E044400}"/>
                    </a:ext>
                  </a:extLst>
                </p:cNvPr>
                <p:cNvGrpSpPr/>
                <p:nvPr/>
              </p:nvGrpSpPr>
              <p:grpSpPr>
                <a:xfrm>
                  <a:off x="1087487" y="1196752"/>
                  <a:ext cx="2117488" cy="1247355"/>
                  <a:chOff x="8501148" y="1914552"/>
                  <a:chExt cx="2070524" cy="1322931"/>
                </a:xfrm>
              </p:grpSpPr>
              <p:sp>
                <p:nvSpPr>
                  <p:cNvPr id="109" name="80 Rectángulo">
                    <a:extLst>
                      <a:ext uri="{FF2B5EF4-FFF2-40B4-BE49-F238E27FC236}">
                        <a16:creationId xmlns:a16="http://schemas.microsoft.com/office/drawing/2014/main" id="{4E6AA3FA-1325-E874-5C54-332F7FE0AE4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2224773"/>
                    <a:ext cx="2070523" cy="1012710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just">
                      <a:defRPr/>
                    </a:pPr>
                    <a:r>
                      <a:rPr kumimoji="0" lang="es-MX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Revisar historia clínica del </a:t>
                    </a:r>
                    <a:r>
                      <a:rPr lang="es-MX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paciente para dar criterio de ingreso.</a:t>
                    </a:r>
                  </a:p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10" name="81 Rectángulo">
                    <a:extLst>
                      <a:ext uri="{FF2B5EF4-FFF2-40B4-BE49-F238E27FC236}">
                        <a16:creationId xmlns:a16="http://schemas.microsoft.com/office/drawing/2014/main" id="{95A12E8C-09E2-07F3-B375-6B8FAB86192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1914554"/>
                    <a:ext cx="2066791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Médico General	</a:t>
                    </a:r>
                  </a:p>
                </p:txBody>
              </p:sp>
              <p:sp>
                <p:nvSpPr>
                  <p:cNvPr id="111" name="82 Rectángulo">
                    <a:extLst>
                      <a:ext uri="{FF2B5EF4-FFF2-40B4-BE49-F238E27FC236}">
                        <a16:creationId xmlns:a16="http://schemas.microsoft.com/office/drawing/2014/main" id="{6532BCB8-9420-5BCE-EABF-24DCFF41F2D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s-MX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08</a:t>
                    </a:r>
                  </a:p>
                </p:txBody>
              </p:sp>
            </p:grpSp>
            <p:sp>
              <p:nvSpPr>
                <p:cNvPr id="107" name="83 Rectángulo">
                  <a:extLst>
                    <a:ext uri="{FF2B5EF4-FFF2-40B4-BE49-F238E27FC236}">
                      <a16:creationId xmlns:a16="http://schemas.microsoft.com/office/drawing/2014/main" id="{669ACDB6-2F1F-DE9D-1578-E2259EE51FC6}"/>
                    </a:ext>
                  </a:extLst>
                </p:cNvPr>
                <p:cNvSpPr/>
                <p:nvPr/>
              </p:nvSpPr>
              <p:spPr bwMode="auto">
                <a:xfrm>
                  <a:off x="2952740" y="1196753"/>
                  <a:ext cx="261769" cy="302854"/>
                </a:xfrm>
                <a:prstGeom prst="rect">
                  <a:avLst/>
                </a:prstGeom>
                <a:solidFill>
                  <a:srgbClr val="05B050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900" kern="0" dirty="0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</a:t>
                  </a:r>
                  <a:endPara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8" name="Triángulo isósceles 297">
                  <a:extLst>
                    <a:ext uri="{FF2B5EF4-FFF2-40B4-BE49-F238E27FC236}">
                      <a16:creationId xmlns:a16="http://schemas.microsoft.com/office/drawing/2014/main" id="{842572A5-9F34-B206-786C-254CD942FAC6}"/>
                    </a:ext>
                  </a:extLst>
                </p:cNvPr>
                <p:cNvSpPr/>
                <p:nvPr/>
              </p:nvSpPr>
              <p:spPr bwMode="auto">
                <a:xfrm rot="10800000">
                  <a:off x="1995718" y="2415199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MX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Eurostile"/>
                    <a:ea typeface="+mn-ea"/>
                    <a:cs typeface="Eurostile"/>
                  </a:endParaRPr>
                </a:p>
              </p:txBody>
            </p:sp>
          </p:grpSp>
          <p:sp>
            <p:nvSpPr>
              <p:cNvPr id="104" name="CuadroTexto 158">
                <a:extLst>
                  <a:ext uri="{FF2B5EF4-FFF2-40B4-BE49-F238E27FC236}">
                    <a16:creationId xmlns:a16="http://schemas.microsoft.com/office/drawing/2014/main" id="{A3ED1466-91F2-2124-698F-D544A596A15D}"/>
                  </a:ext>
                </a:extLst>
              </p:cNvPr>
              <p:cNvSpPr txBox="1"/>
              <p:nvPr/>
            </p:nvSpPr>
            <p:spPr>
              <a:xfrm>
                <a:off x="854387" y="3401006"/>
                <a:ext cx="1829076" cy="6092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 algn="just">
                  <a:defRPr sz="1000"/>
                </a:pPr>
                <a:r>
                  <a:rPr lang="es-PE" sz="1000" dirty="0">
                    <a:solidFill>
                      <a:srgbClr val="FF0000"/>
                    </a:solidFill>
                    <a:latin typeface="Arial"/>
                    <a:cs typeface="Arial"/>
                  </a:rPr>
                  <a:t>Demora en la revisión de la HCE del paciente por múltiples actividades del cargo.  </a:t>
                </a:r>
              </a:p>
              <a:p>
                <a:pPr marL="0" lvl="2" algn="just">
                  <a:defRPr sz="1000"/>
                </a:pPr>
                <a:endParaRPr lang="es-PE" sz="1000" dirty="0">
                  <a:solidFill>
                    <a:srgbClr val="FF0000"/>
                  </a:solidFill>
                  <a:latin typeface="Arial"/>
                  <a:cs typeface="Arial"/>
                </a:endParaRPr>
              </a:p>
            </p:txBody>
          </p:sp>
        </p:grpSp>
        <p:sp>
          <p:nvSpPr>
            <p:cNvPr id="146" name="220 Elipse">
              <a:extLst>
                <a:ext uri="{FF2B5EF4-FFF2-40B4-BE49-F238E27FC236}">
                  <a16:creationId xmlns:a16="http://schemas.microsoft.com/office/drawing/2014/main" id="{A0E1EB93-5EB5-43D4-B5C2-1F195DB5BE7C}"/>
                </a:ext>
              </a:extLst>
            </p:cNvPr>
            <p:cNvSpPr/>
            <p:nvPr/>
          </p:nvSpPr>
          <p:spPr bwMode="auto">
            <a:xfrm>
              <a:off x="9298262" y="4892163"/>
              <a:ext cx="103081" cy="103615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46" name="Grupo 45">
            <a:extLst>
              <a:ext uri="{FF2B5EF4-FFF2-40B4-BE49-F238E27FC236}">
                <a16:creationId xmlns:a16="http://schemas.microsoft.com/office/drawing/2014/main" id="{7B6E057D-CF51-40B9-92DF-ECE68080CFF4}"/>
              </a:ext>
            </a:extLst>
          </p:cNvPr>
          <p:cNvGrpSpPr/>
          <p:nvPr/>
        </p:nvGrpSpPr>
        <p:grpSpPr>
          <a:xfrm>
            <a:off x="4927993" y="3695308"/>
            <a:ext cx="2289744" cy="2603792"/>
            <a:chOff x="4927993" y="3695308"/>
            <a:chExt cx="2289744" cy="2603792"/>
          </a:xfrm>
        </p:grpSpPr>
        <p:grpSp>
          <p:nvGrpSpPr>
            <p:cNvPr id="25" name="Grupo 24">
              <a:extLst>
                <a:ext uri="{FF2B5EF4-FFF2-40B4-BE49-F238E27FC236}">
                  <a16:creationId xmlns:a16="http://schemas.microsoft.com/office/drawing/2014/main" id="{FF3DBC3C-D062-4F37-8ED8-949013AFF2C3}"/>
                </a:ext>
              </a:extLst>
            </p:cNvPr>
            <p:cNvGrpSpPr/>
            <p:nvPr/>
          </p:nvGrpSpPr>
          <p:grpSpPr>
            <a:xfrm>
              <a:off x="4927993" y="3695308"/>
              <a:ext cx="2289744" cy="2603792"/>
              <a:chOff x="4928306" y="3733729"/>
              <a:chExt cx="2263171" cy="2606644"/>
            </a:xfrm>
          </p:grpSpPr>
          <p:grpSp>
            <p:nvGrpSpPr>
              <p:cNvPr id="131" name="Grupo 130">
                <a:extLst>
                  <a:ext uri="{FF2B5EF4-FFF2-40B4-BE49-F238E27FC236}">
                    <a16:creationId xmlns:a16="http://schemas.microsoft.com/office/drawing/2014/main" id="{10B15F64-FE67-4558-A291-D9CCF19A792A}"/>
                  </a:ext>
                </a:extLst>
              </p:cNvPr>
              <p:cNvGrpSpPr/>
              <p:nvPr/>
            </p:nvGrpSpPr>
            <p:grpSpPr>
              <a:xfrm>
                <a:off x="4928306" y="3733729"/>
                <a:ext cx="2263171" cy="1882921"/>
                <a:chOff x="773512" y="1898450"/>
                <a:chExt cx="2064530" cy="1652486"/>
              </a:xfrm>
            </p:grpSpPr>
            <p:grpSp>
              <p:nvGrpSpPr>
                <p:cNvPr id="132" name="Grupo 131">
                  <a:extLst>
                    <a:ext uri="{FF2B5EF4-FFF2-40B4-BE49-F238E27FC236}">
                      <a16:creationId xmlns:a16="http://schemas.microsoft.com/office/drawing/2014/main" id="{E6CE2410-EE63-4FF6-9BA7-639CF023C5E4}"/>
                    </a:ext>
                  </a:extLst>
                </p:cNvPr>
                <p:cNvGrpSpPr/>
                <p:nvPr/>
              </p:nvGrpSpPr>
              <p:grpSpPr>
                <a:xfrm>
                  <a:off x="857994" y="1898450"/>
                  <a:ext cx="1916726" cy="1447367"/>
                  <a:chOff x="1087486" y="1196752"/>
                  <a:chExt cx="2127023" cy="1544758"/>
                </a:xfrm>
              </p:grpSpPr>
              <p:pic>
                <p:nvPicPr>
                  <p:cNvPr id="134" name="Imagen 133">
                    <a:extLst>
                      <a:ext uri="{FF2B5EF4-FFF2-40B4-BE49-F238E27FC236}">
                        <a16:creationId xmlns:a16="http://schemas.microsoft.com/office/drawing/2014/main" id="{BA67CE26-6AD2-47CB-A75D-F130A32B5D8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925986" y="2521786"/>
                    <a:ext cx="1278989" cy="219724"/>
                  </a:xfrm>
                  <a:prstGeom prst="rect">
                    <a:avLst/>
                  </a:prstGeom>
                </p:spPr>
              </p:pic>
              <p:grpSp>
                <p:nvGrpSpPr>
                  <p:cNvPr id="135" name="17 Grupo">
                    <a:extLst>
                      <a:ext uri="{FF2B5EF4-FFF2-40B4-BE49-F238E27FC236}">
                        <a16:creationId xmlns:a16="http://schemas.microsoft.com/office/drawing/2014/main" id="{F74D719A-0A55-4997-8627-557A76BD0F61}"/>
                      </a:ext>
                    </a:extLst>
                  </p:cNvPr>
                  <p:cNvGrpSpPr/>
                  <p:nvPr/>
                </p:nvGrpSpPr>
                <p:grpSpPr>
                  <a:xfrm>
                    <a:off x="1087486" y="1196752"/>
                    <a:ext cx="2117486" cy="1290888"/>
                    <a:chOff x="8501147" y="1914552"/>
                    <a:chExt cx="2070522" cy="1369102"/>
                  </a:xfrm>
                </p:grpSpPr>
                <p:sp>
                  <p:nvSpPr>
                    <p:cNvPr id="138" name="80 Rectángulo">
                      <a:extLst>
                        <a:ext uri="{FF2B5EF4-FFF2-40B4-BE49-F238E27FC236}">
                          <a16:creationId xmlns:a16="http://schemas.microsoft.com/office/drawing/2014/main" id="{56E8FEAF-C369-4127-98AB-AF1185DB9CF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501147" y="2224123"/>
                      <a:ext cx="2070522" cy="1059531"/>
                    </a:xfrm>
                    <a:prstGeom prst="rect">
                      <a:avLst/>
                    </a:prstGeom>
                    <a:solidFill>
                      <a:sysClr val="window" lastClr="FFFFFF"/>
                    </a:solidFill>
                    <a:ln w="3175" cap="flat" cmpd="sng" algn="ctr">
                      <a:solidFill>
                        <a:sysClr val="windowText" lastClr="000000"/>
                      </a:solidFill>
                      <a:prstDash val="solid"/>
                      <a:headEnd/>
                      <a:tailEnd/>
                    </a:ln>
                    <a:effectLst/>
                  </p:spPr>
                  <p:txBody>
                    <a:bodyPr wrap="square" lIns="36000" tIns="36000" rIns="36000" bIns="36000" rtlCol="0" anchor="ctr"/>
                    <a:lstStyle>
                      <a:defPPr>
                        <a:defRPr lang="es-ES_tradnl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Realizar la notificación al servicio de urgencias sobre las remisiones solicitadas, adjuntando la historia clínica de los pacientes.</a:t>
                      </a:r>
                    </a:p>
                  </p:txBody>
                </p:sp>
                <p:sp>
                  <p:nvSpPr>
                    <p:cNvPr id="139" name="81 Rectángulo">
                      <a:extLst>
                        <a:ext uri="{FF2B5EF4-FFF2-40B4-BE49-F238E27FC236}">
                          <a16:creationId xmlns:a16="http://schemas.microsoft.com/office/drawing/2014/main" id="{94C109F3-1832-4556-8B75-8F2FED5CD23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501147" y="1914554"/>
                      <a:ext cx="2066791" cy="317638"/>
                    </a:xfrm>
                    <a:prstGeom prst="rect">
                      <a:avLst/>
                    </a:prstGeom>
                    <a:solidFill>
                      <a:sysClr val="window" lastClr="FFFFFF"/>
                    </a:solidFill>
                    <a:ln w="3175" cap="flat" cmpd="sng" algn="ctr">
                      <a:solidFill>
                        <a:sysClr val="windowText" lastClr="000000"/>
                      </a:solidFill>
                      <a:prstDash val="solid"/>
                      <a:headEnd/>
                      <a:tailEnd/>
                    </a:ln>
                    <a:effectLst/>
                  </p:spPr>
                  <p:txBody>
                    <a:bodyPr wrap="square" rtlCol="0" anchor="ctr"/>
                    <a:lstStyle>
                      <a:defPPr>
                        <a:defRPr lang="es-ES_tradnl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9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Referencia y contrarreferencia </a:t>
                      </a:r>
                    </a:p>
                  </p:txBody>
                </p:sp>
                <p:sp>
                  <p:nvSpPr>
                    <p:cNvPr id="140" name="82 Rectángulo">
                      <a:extLst>
                        <a:ext uri="{FF2B5EF4-FFF2-40B4-BE49-F238E27FC236}">
                          <a16:creationId xmlns:a16="http://schemas.microsoft.com/office/drawing/2014/main" id="{3072BDA6-AAB7-4607-AFF4-62506821BDD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501149" y="1914552"/>
                      <a:ext cx="255963" cy="317639"/>
                    </a:xfrm>
                    <a:prstGeom prst="rect">
                      <a:avLst/>
                    </a:prstGeom>
                    <a:solidFill>
                      <a:sysClr val="window" lastClr="FFFFFF"/>
                    </a:solidFill>
                    <a:ln w="3175" cap="flat" cmpd="sng" algn="ctr">
                      <a:solidFill>
                        <a:sysClr val="windowText" lastClr="000000"/>
                      </a:solidFill>
                      <a:prstDash val="solid"/>
                      <a:headEnd/>
                      <a:tailEnd/>
                    </a:ln>
                    <a:effectLst/>
                  </p:spPr>
                  <p:txBody>
                    <a:bodyPr wrap="square" lIns="36000" tIns="36000" rIns="36000" bIns="36000" rtlCol="0" anchor="ctr"/>
                    <a:lstStyle>
                      <a:defPPr>
                        <a:defRPr lang="es-ES_tradnl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07</a:t>
                      </a:r>
                    </a:p>
                  </p:txBody>
                </p:sp>
              </p:grpSp>
              <p:sp>
                <p:nvSpPr>
                  <p:cNvPr id="136" name="83 Rectángulo">
                    <a:extLst>
                      <a:ext uri="{FF2B5EF4-FFF2-40B4-BE49-F238E27FC236}">
                        <a16:creationId xmlns:a16="http://schemas.microsoft.com/office/drawing/2014/main" id="{7D73BD56-5AD2-43D6-926E-3822A9F43E6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52740" y="1196753"/>
                    <a:ext cx="261769" cy="302854"/>
                  </a:xfrm>
                  <a:prstGeom prst="rect">
                    <a:avLst/>
                  </a:prstGeom>
                  <a:solidFill>
                    <a:srgbClr val="05B050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s-MX" sz="9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</a:t>
                    </a:r>
                    <a:endPara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37" name="Triángulo isósceles 297">
                    <a:extLst>
                      <a:ext uri="{FF2B5EF4-FFF2-40B4-BE49-F238E27FC236}">
                        <a16:creationId xmlns:a16="http://schemas.microsoft.com/office/drawing/2014/main" id="{8CD19F01-9624-42F8-947A-497FA3CEA3FE}"/>
                      </a:ext>
                    </a:extLst>
                  </p:cNvPr>
                  <p:cNvSpPr/>
                  <p:nvPr/>
                </p:nvSpPr>
                <p:spPr bwMode="auto">
                  <a:xfrm rot="10800000">
                    <a:off x="1988330" y="2456018"/>
                    <a:ext cx="148604" cy="121269"/>
                  </a:xfrm>
                  <a:prstGeom prst="triangle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  <a:headEnd/>
                    <a:tailEnd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wrap="none" rtlCol="0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s-MX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Eurostile"/>
                      <a:ea typeface="+mn-ea"/>
                      <a:cs typeface="Eurostile"/>
                    </a:endParaRPr>
                  </a:p>
                </p:txBody>
              </p:sp>
            </p:grpSp>
            <p:sp>
              <p:nvSpPr>
                <p:cNvPr id="133" name="CuadroTexto 158">
                  <a:extLst>
                    <a:ext uri="{FF2B5EF4-FFF2-40B4-BE49-F238E27FC236}">
                      <a16:creationId xmlns:a16="http://schemas.microsoft.com/office/drawing/2014/main" id="{F79F253E-6F37-4CF3-9143-BADA387357B5}"/>
                    </a:ext>
                  </a:extLst>
                </p:cNvPr>
                <p:cNvSpPr txBox="1"/>
                <p:nvPr/>
              </p:nvSpPr>
              <p:spPr>
                <a:xfrm>
                  <a:off x="773512" y="3320104"/>
                  <a:ext cx="2064530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2" algn="just">
                    <a:defRPr sz="1000"/>
                  </a:pPr>
                  <a:endParaRPr lang="es-PE" sz="900" dirty="0">
                    <a:solidFill>
                      <a:srgbClr val="FF0000"/>
                    </a:solidFill>
                    <a:latin typeface="Arial"/>
                    <a:cs typeface="Arial"/>
                  </a:endParaRPr>
                </a:p>
              </p:txBody>
            </p:sp>
          </p:grpSp>
          <p:sp>
            <p:nvSpPr>
              <p:cNvPr id="141" name="Rectángulo 140">
                <a:extLst>
                  <a:ext uri="{FF2B5EF4-FFF2-40B4-BE49-F238E27FC236}">
                    <a16:creationId xmlns:a16="http://schemas.microsoft.com/office/drawing/2014/main" id="{7C805325-7ED6-4ACF-9D2D-1F894844094D}"/>
                  </a:ext>
                </a:extLst>
              </p:cNvPr>
              <p:cNvSpPr/>
              <p:nvPr/>
            </p:nvSpPr>
            <p:spPr>
              <a:xfrm>
                <a:off x="4958385" y="5324710"/>
                <a:ext cx="2138627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PE" sz="1000" dirty="0">
                    <a:solidFill>
                      <a:srgbClr val="FF0000"/>
                    </a:solidFill>
                    <a:latin typeface="Arial"/>
                    <a:cs typeface="Arial"/>
                  </a:rPr>
                  <a:t>En ocasiones no se hace la notificación al servicio de urgencias. </a:t>
                </a:r>
              </a:p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PE" sz="1000" dirty="0">
                    <a:solidFill>
                      <a:srgbClr val="FF0000"/>
                    </a:solidFill>
                    <a:latin typeface="Arial"/>
                    <a:cs typeface="Arial"/>
                  </a:rPr>
                  <a:t>Algunas veces no se comunica el número real de pacientes remitidos.</a:t>
                </a:r>
              </a:p>
            </p:txBody>
          </p:sp>
        </p:grpSp>
        <p:sp>
          <p:nvSpPr>
            <p:cNvPr id="147" name="220 Elipse">
              <a:extLst>
                <a:ext uri="{FF2B5EF4-FFF2-40B4-BE49-F238E27FC236}">
                  <a16:creationId xmlns:a16="http://schemas.microsoft.com/office/drawing/2014/main" id="{0DA91960-E560-44A8-A442-F4CD7B9828A8}"/>
                </a:ext>
              </a:extLst>
            </p:cNvPr>
            <p:cNvSpPr/>
            <p:nvPr/>
          </p:nvSpPr>
          <p:spPr bwMode="auto">
            <a:xfrm>
              <a:off x="6962145" y="4922599"/>
              <a:ext cx="103081" cy="103615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74256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Conector: angular 13">
            <a:extLst>
              <a:ext uri="{FF2B5EF4-FFF2-40B4-BE49-F238E27FC236}">
                <a16:creationId xmlns:a16="http://schemas.microsoft.com/office/drawing/2014/main" id="{8F43FFFA-78E0-4CE6-816D-B732D8D3564A}"/>
              </a:ext>
            </a:extLst>
          </p:cNvPr>
          <p:cNvCxnSpPr>
            <a:cxnSpLocks/>
            <a:stCxn id="299" idx="3"/>
            <a:endCxn id="312" idx="1"/>
          </p:cNvCxnSpPr>
          <p:nvPr/>
        </p:nvCxnSpPr>
        <p:spPr bwMode="auto">
          <a:xfrm flipH="1">
            <a:off x="686203" y="1739396"/>
            <a:ext cx="10819596" cy="2756357"/>
          </a:xfrm>
          <a:prstGeom prst="bentConnector5">
            <a:avLst>
              <a:gd name="adj1" fmla="val -2113"/>
              <a:gd name="adj2" fmla="val 44985"/>
              <a:gd name="adj3" fmla="val 102113"/>
            </a:avLst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52DDA735-5DA6-1ED4-AA2A-08AB4475DDE7}"/>
              </a:ext>
            </a:extLst>
          </p:cNvPr>
          <p:cNvSpPr txBox="1">
            <a:spLocks/>
          </p:cNvSpPr>
          <p:nvPr/>
        </p:nvSpPr>
        <p:spPr>
          <a:xfrm>
            <a:off x="2930320" y="-2532"/>
            <a:ext cx="7846200" cy="8392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marL="0" marR="0" lvl="0" indent="0" defTabSz="91440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-60" normalizeH="0" baseline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Tahoma" pitchFamily="34" charset="0"/>
                <a:cs typeface="Arial"/>
              </a:defRPr>
            </a:lvl1pPr>
          </a:lstStyle>
          <a:p>
            <a:pPr algn="r">
              <a:defRPr/>
            </a:pPr>
            <a:r>
              <a:rPr lang="es-CO" dirty="0">
                <a:latin typeface="+mj-lt"/>
                <a:cs typeface="Calibri" panose="020F0502020204030204" pitchFamily="34" charset="0"/>
              </a:rPr>
              <a:t>SERVICIO DE URGENCIAS ICV </a:t>
            </a:r>
            <a:endParaRPr kumimoji="0" lang="es-CO" sz="2000" b="0" i="0" u="none" strike="noStrike" kern="1200" cap="none" spc="-6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+mj-lt"/>
              <a:cs typeface="Calibri" panose="020F0502020204030204" pitchFamily="34" charset="0"/>
            </a:endParaRPr>
          </a:p>
        </p:txBody>
      </p:sp>
      <p:sp>
        <p:nvSpPr>
          <p:cNvPr id="3" name="TextBox 47">
            <a:extLst>
              <a:ext uri="{FF2B5EF4-FFF2-40B4-BE49-F238E27FC236}">
                <a16:creationId xmlns:a16="http://schemas.microsoft.com/office/drawing/2014/main" id="{FA128A19-6D42-3918-ADA1-6F0BC40D6E3F}"/>
              </a:ext>
            </a:extLst>
          </p:cNvPr>
          <p:cNvSpPr txBox="1"/>
          <p:nvPr/>
        </p:nvSpPr>
        <p:spPr>
          <a:xfrm>
            <a:off x="13053" y="149732"/>
            <a:ext cx="2782888" cy="576263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72000" tIns="72000" rIns="36000" bIns="72000" anchor="ctr"/>
          <a:lstStyle/>
          <a:p>
            <a:pPr>
              <a:defRPr/>
            </a:pPr>
            <a:endParaRPr lang="es-ES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defRPr/>
            </a:pPr>
            <a:r>
              <a:rPr lang="es-ES" sz="1400" b="1" dirty="0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rPr>
              <a:t>Frente:  Flujo de Pacientes</a:t>
            </a:r>
          </a:p>
          <a:p>
            <a:pPr>
              <a:defRPr/>
            </a:pPr>
            <a:endParaRPr lang="es-MX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4" name="Agrupar 233">
            <a:extLst>
              <a:ext uri="{FF2B5EF4-FFF2-40B4-BE49-F238E27FC236}">
                <a16:creationId xmlns:a16="http://schemas.microsoft.com/office/drawing/2014/main" id="{25174F88-ED62-3D64-543A-164466E0F07F}"/>
              </a:ext>
            </a:extLst>
          </p:cNvPr>
          <p:cNvGrpSpPr/>
          <p:nvPr/>
        </p:nvGrpSpPr>
        <p:grpSpPr>
          <a:xfrm>
            <a:off x="2962203" y="63430"/>
            <a:ext cx="955272" cy="792483"/>
            <a:chOff x="6857734" y="5589274"/>
            <a:chExt cx="1448066" cy="792483"/>
          </a:xfrm>
        </p:grpSpPr>
        <p:sp>
          <p:nvSpPr>
            <p:cNvPr id="5" name="83 Rectángulo">
              <a:extLst>
                <a:ext uri="{FF2B5EF4-FFF2-40B4-BE49-F238E27FC236}">
                  <a16:creationId xmlns:a16="http://schemas.microsoft.com/office/drawing/2014/main" id="{BDB41566-CF4D-7C52-5268-7D86C7A7C8CE}"/>
                </a:ext>
              </a:extLst>
            </p:cNvPr>
            <p:cNvSpPr/>
            <p:nvPr/>
          </p:nvSpPr>
          <p:spPr bwMode="auto">
            <a:xfrm>
              <a:off x="6857734" y="5822948"/>
              <a:ext cx="229133" cy="133357"/>
            </a:xfrm>
            <a:prstGeom prst="rect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6" name="83 Rectángulo">
              <a:extLst>
                <a:ext uri="{FF2B5EF4-FFF2-40B4-BE49-F238E27FC236}">
                  <a16:creationId xmlns:a16="http://schemas.microsoft.com/office/drawing/2014/main" id="{DEA53603-3F2D-4115-91E9-FF823ACB44E7}"/>
                </a:ext>
              </a:extLst>
            </p:cNvPr>
            <p:cNvSpPr/>
            <p:nvPr/>
          </p:nvSpPr>
          <p:spPr bwMode="auto">
            <a:xfrm>
              <a:off x="6857734" y="6007096"/>
              <a:ext cx="229133" cy="133357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7" name="83 Rectángulo">
              <a:extLst>
                <a:ext uri="{FF2B5EF4-FFF2-40B4-BE49-F238E27FC236}">
                  <a16:creationId xmlns:a16="http://schemas.microsoft.com/office/drawing/2014/main" id="{24A8959A-BBFC-F5A4-B617-DE1567D14500}"/>
                </a:ext>
              </a:extLst>
            </p:cNvPr>
            <p:cNvSpPr/>
            <p:nvPr/>
          </p:nvSpPr>
          <p:spPr bwMode="auto">
            <a:xfrm>
              <a:off x="6857734" y="6191243"/>
              <a:ext cx="229133" cy="13335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8" name="83 Rectángulo">
              <a:extLst>
                <a:ext uri="{FF2B5EF4-FFF2-40B4-BE49-F238E27FC236}">
                  <a16:creationId xmlns:a16="http://schemas.microsoft.com/office/drawing/2014/main" id="{AB67092F-1031-D545-2584-155F2C892047}"/>
                </a:ext>
              </a:extLst>
            </p:cNvPr>
            <p:cNvSpPr/>
            <p:nvPr/>
          </p:nvSpPr>
          <p:spPr bwMode="auto">
            <a:xfrm>
              <a:off x="6857734" y="5638800"/>
              <a:ext cx="229133" cy="13335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9" name="CuadroTexto 238">
              <a:extLst>
                <a:ext uri="{FF2B5EF4-FFF2-40B4-BE49-F238E27FC236}">
                  <a16:creationId xmlns:a16="http://schemas.microsoft.com/office/drawing/2014/main" id="{A5D08CD9-1CF2-F5C6-F6E9-3B4343CDB3CA}"/>
                </a:ext>
              </a:extLst>
            </p:cNvPr>
            <p:cNvSpPr txBox="1"/>
            <p:nvPr/>
          </p:nvSpPr>
          <p:spPr>
            <a:xfrm>
              <a:off x="7056552" y="5589274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900" dirty="0">
                  <a:latin typeface="Arial" panose="020B0604020202020204" pitchFamily="34" charset="0"/>
                  <a:cs typeface="Arial" panose="020B0604020202020204" pitchFamily="34" charset="0"/>
                </a:rPr>
                <a:t>Planeación</a:t>
              </a:r>
            </a:p>
          </p:txBody>
        </p:sp>
        <p:sp>
          <p:nvSpPr>
            <p:cNvPr id="10" name="CuadroTexto 239">
              <a:extLst>
                <a:ext uri="{FF2B5EF4-FFF2-40B4-BE49-F238E27FC236}">
                  <a16:creationId xmlns:a16="http://schemas.microsoft.com/office/drawing/2014/main" id="{ED1FBB65-8B00-3D03-D15E-EF6BE66340A8}"/>
                </a:ext>
              </a:extLst>
            </p:cNvPr>
            <p:cNvSpPr txBox="1"/>
            <p:nvPr/>
          </p:nvSpPr>
          <p:spPr>
            <a:xfrm>
              <a:off x="7056552" y="5776491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Ejecución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CuadroTexto 240">
              <a:extLst>
                <a:ext uri="{FF2B5EF4-FFF2-40B4-BE49-F238E27FC236}">
                  <a16:creationId xmlns:a16="http://schemas.microsoft.com/office/drawing/2014/main" id="{232B7060-3CBD-0A3D-AD5A-1405AA5A3013}"/>
                </a:ext>
              </a:extLst>
            </p:cNvPr>
            <p:cNvSpPr txBox="1"/>
            <p:nvPr/>
          </p:nvSpPr>
          <p:spPr>
            <a:xfrm>
              <a:off x="7056552" y="5963708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Monitoreo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CuadroTexto 241">
              <a:extLst>
                <a:ext uri="{FF2B5EF4-FFF2-40B4-BE49-F238E27FC236}">
                  <a16:creationId xmlns:a16="http://schemas.microsoft.com/office/drawing/2014/main" id="{BF813D87-7F46-A895-39B3-5AFE8D947AE8}"/>
                </a:ext>
              </a:extLst>
            </p:cNvPr>
            <p:cNvSpPr txBox="1"/>
            <p:nvPr/>
          </p:nvSpPr>
          <p:spPr>
            <a:xfrm>
              <a:off x="7056552" y="6150925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0" name="Elipse 189">
            <a:extLst>
              <a:ext uri="{FF2B5EF4-FFF2-40B4-BE49-F238E27FC236}">
                <a16:creationId xmlns:a16="http://schemas.microsoft.com/office/drawing/2014/main" id="{15EEAC2F-0615-4853-81DD-944BCED59151}"/>
              </a:ext>
            </a:extLst>
          </p:cNvPr>
          <p:cNvSpPr/>
          <p:nvPr/>
        </p:nvSpPr>
        <p:spPr bwMode="auto">
          <a:xfrm>
            <a:off x="110752" y="1567965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1" name="Conector recto de flecha 190">
            <a:extLst>
              <a:ext uri="{FF2B5EF4-FFF2-40B4-BE49-F238E27FC236}">
                <a16:creationId xmlns:a16="http://schemas.microsoft.com/office/drawing/2014/main" id="{F03F0959-01F9-4023-B75F-B64484131C47}"/>
              </a:ext>
            </a:extLst>
          </p:cNvPr>
          <p:cNvCxnSpPr>
            <a:cxnSpLocks/>
            <a:stCxn id="190" idx="6"/>
            <a:endCxn id="269" idx="1"/>
          </p:cNvCxnSpPr>
          <p:nvPr/>
        </p:nvCxnSpPr>
        <p:spPr bwMode="auto">
          <a:xfrm>
            <a:off x="434752" y="1729965"/>
            <a:ext cx="251451" cy="6709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6" name="Elipse 135">
            <a:extLst>
              <a:ext uri="{FF2B5EF4-FFF2-40B4-BE49-F238E27FC236}">
                <a16:creationId xmlns:a16="http://schemas.microsoft.com/office/drawing/2014/main" id="{7DF6D276-6172-4D42-9008-C6EFFD1F1033}"/>
              </a:ext>
            </a:extLst>
          </p:cNvPr>
          <p:cNvSpPr/>
          <p:nvPr/>
        </p:nvSpPr>
        <p:spPr bwMode="auto">
          <a:xfrm>
            <a:off x="11780777" y="4333752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1" name="Conector recto de flecha 130">
            <a:extLst>
              <a:ext uri="{FF2B5EF4-FFF2-40B4-BE49-F238E27FC236}">
                <a16:creationId xmlns:a16="http://schemas.microsoft.com/office/drawing/2014/main" id="{BB804E63-7464-4202-8CD1-A25DF9B1354E}"/>
              </a:ext>
            </a:extLst>
          </p:cNvPr>
          <p:cNvCxnSpPr>
            <a:cxnSpLocks/>
            <a:stCxn id="147" idx="3"/>
            <a:endCxn id="299" idx="1"/>
          </p:cNvCxnSpPr>
          <p:nvPr/>
        </p:nvCxnSpPr>
        <p:spPr bwMode="auto">
          <a:xfrm flipV="1">
            <a:off x="9297336" y="1739396"/>
            <a:ext cx="300331" cy="21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8" name="Conector recto de flecha 247">
            <a:extLst>
              <a:ext uri="{FF2B5EF4-FFF2-40B4-BE49-F238E27FC236}">
                <a16:creationId xmlns:a16="http://schemas.microsoft.com/office/drawing/2014/main" id="{EC1EC81F-F2C7-4DC2-8829-E47027CB336D}"/>
              </a:ext>
            </a:extLst>
          </p:cNvPr>
          <p:cNvCxnSpPr>
            <a:cxnSpLocks/>
            <a:stCxn id="312" idx="3"/>
            <a:endCxn id="337" idx="1"/>
          </p:cNvCxnSpPr>
          <p:nvPr/>
        </p:nvCxnSpPr>
        <p:spPr bwMode="auto">
          <a:xfrm>
            <a:off x="2594335" y="4495753"/>
            <a:ext cx="275712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63" name="Grupo 262">
            <a:extLst>
              <a:ext uri="{FF2B5EF4-FFF2-40B4-BE49-F238E27FC236}">
                <a16:creationId xmlns:a16="http://schemas.microsoft.com/office/drawing/2014/main" id="{E1AFA4A0-6752-4A72-BD4F-D3F06748D217}"/>
              </a:ext>
            </a:extLst>
          </p:cNvPr>
          <p:cNvGrpSpPr/>
          <p:nvPr/>
        </p:nvGrpSpPr>
        <p:grpSpPr>
          <a:xfrm>
            <a:off x="623081" y="994606"/>
            <a:ext cx="1980903" cy="1670995"/>
            <a:chOff x="1017439" y="1196752"/>
            <a:chExt cx="2198241" cy="1783430"/>
          </a:xfrm>
        </p:grpSpPr>
        <p:pic>
          <p:nvPicPr>
            <p:cNvPr id="264" name="Imagen 263">
              <a:extLst>
                <a:ext uri="{FF2B5EF4-FFF2-40B4-BE49-F238E27FC236}">
                  <a16:creationId xmlns:a16="http://schemas.microsoft.com/office/drawing/2014/main" id="{64D767B8-1C9B-490E-B303-AD2E2DD5EF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65" name="17 Grupo">
              <a:extLst>
                <a:ext uri="{FF2B5EF4-FFF2-40B4-BE49-F238E27FC236}">
                  <a16:creationId xmlns:a16="http://schemas.microsoft.com/office/drawing/2014/main" id="{6F5B665C-8D91-4E97-A1DE-E563B1783375}"/>
                </a:ext>
              </a:extLst>
            </p:cNvPr>
            <p:cNvGrpSpPr/>
            <p:nvPr/>
          </p:nvGrpSpPr>
          <p:grpSpPr>
            <a:xfrm>
              <a:off x="1087487" y="1196752"/>
              <a:ext cx="2117486" cy="1291500"/>
              <a:chOff x="8501148" y="1914552"/>
              <a:chExt cx="2070522" cy="1369751"/>
            </a:xfrm>
          </p:grpSpPr>
          <p:sp>
            <p:nvSpPr>
              <p:cNvPr id="269" name="80 Rectángulo">
                <a:extLst>
                  <a:ext uri="{FF2B5EF4-FFF2-40B4-BE49-F238E27FC236}">
                    <a16:creationId xmlns:a16="http://schemas.microsoft.com/office/drawing/2014/main" id="{6ABA9688-2704-4254-95B6-73B1773F908D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Gestionar autorización con la EPS.</a:t>
                </a:r>
                <a:r>
                  <a:rPr lang="es-MX" sz="1000" kern="0" dirty="0">
                    <a:solidFill>
                      <a:srgbClr val="000000"/>
                    </a:solidFill>
                    <a:highlight>
                      <a:srgbClr val="FFFF00"/>
                    </a:highlight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  <p:sp>
            <p:nvSpPr>
              <p:cNvPr id="270" name="81 Rectángulo">
                <a:extLst>
                  <a:ext uri="{FF2B5EF4-FFF2-40B4-BE49-F238E27FC236}">
                    <a16:creationId xmlns:a16="http://schemas.microsoft.com/office/drawing/2014/main" id="{E79CB3C4-57FC-4F5A-BB52-4530FC449086}"/>
                  </a:ext>
                </a:extLst>
              </p:cNvPr>
              <p:cNvSpPr/>
              <p:nvPr/>
            </p:nvSpPr>
            <p:spPr bwMode="auto">
              <a:xfrm>
                <a:off x="8501148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Auxiliar de Autorizaciones</a:t>
                </a:r>
              </a:p>
            </p:txBody>
          </p:sp>
          <p:sp>
            <p:nvSpPr>
              <p:cNvPr id="271" name="82 Rectángulo">
                <a:extLst>
                  <a:ext uri="{FF2B5EF4-FFF2-40B4-BE49-F238E27FC236}">
                    <a16:creationId xmlns:a16="http://schemas.microsoft.com/office/drawing/2014/main" id="{BA3BD82E-B62F-4FBC-99BB-9164A3BFC63F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79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66" name="83 Rectángulo">
              <a:extLst>
                <a:ext uri="{FF2B5EF4-FFF2-40B4-BE49-F238E27FC236}">
                  <a16:creationId xmlns:a16="http://schemas.microsoft.com/office/drawing/2014/main" id="{0BC6DABE-E315-4C91-9697-FA382F026730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67" name="CuadroTexto 158">
              <a:extLst>
                <a:ext uri="{FF2B5EF4-FFF2-40B4-BE49-F238E27FC236}">
                  <a16:creationId xmlns:a16="http://schemas.microsoft.com/office/drawing/2014/main" id="{52CFB4F3-3520-4364-8369-09C4FE924DBF}"/>
                </a:ext>
              </a:extLst>
            </p:cNvPr>
            <p:cNvSpPr txBox="1"/>
            <p:nvPr/>
          </p:nvSpPr>
          <p:spPr>
            <a:xfrm>
              <a:off x="1017439" y="2733818"/>
              <a:ext cx="2198241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endParaRPr lang="es-PE" sz="900" dirty="0">
                <a:solidFill>
                  <a:srgbClr val="FF0000"/>
                </a:solidFill>
                <a:cs typeface="Arial"/>
              </a:endParaRPr>
            </a:p>
          </p:txBody>
        </p:sp>
        <p:sp>
          <p:nvSpPr>
            <p:cNvPr id="268" name="Triángulo isósceles 90">
              <a:extLst>
                <a:ext uri="{FF2B5EF4-FFF2-40B4-BE49-F238E27FC236}">
                  <a16:creationId xmlns:a16="http://schemas.microsoft.com/office/drawing/2014/main" id="{D581EEFE-F72E-4773-9F3F-B3BEB4CDBA98}"/>
                </a:ext>
              </a:extLst>
            </p:cNvPr>
            <p:cNvSpPr/>
            <p:nvPr/>
          </p:nvSpPr>
          <p:spPr bwMode="auto">
            <a:xfrm rot="10800000">
              <a:off x="3009323" y="2439811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272" name="Grupo 271">
            <a:extLst>
              <a:ext uri="{FF2B5EF4-FFF2-40B4-BE49-F238E27FC236}">
                <a16:creationId xmlns:a16="http://schemas.microsoft.com/office/drawing/2014/main" id="{FBCA60D7-086D-4E85-AA59-840CE0F1ED73}"/>
              </a:ext>
            </a:extLst>
          </p:cNvPr>
          <p:cNvGrpSpPr/>
          <p:nvPr/>
        </p:nvGrpSpPr>
        <p:grpSpPr>
          <a:xfrm>
            <a:off x="2826591" y="992708"/>
            <a:ext cx="1972240" cy="1915314"/>
            <a:chOff x="547170" y="3937957"/>
            <a:chExt cx="1972240" cy="1915314"/>
          </a:xfrm>
        </p:grpSpPr>
        <p:grpSp>
          <p:nvGrpSpPr>
            <p:cNvPr id="273" name="Grupo 272">
              <a:extLst>
                <a:ext uri="{FF2B5EF4-FFF2-40B4-BE49-F238E27FC236}">
                  <a16:creationId xmlns:a16="http://schemas.microsoft.com/office/drawing/2014/main" id="{DC73610A-B865-4263-BCDF-D5EF1E887B73}"/>
                </a:ext>
              </a:extLst>
            </p:cNvPr>
            <p:cNvGrpSpPr/>
            <p:nvPr/>
          </p:nvGrpSpPr>
          <p:grpSpPr>
            <a:xfrm>
              <a:off x="602683" y="3937957"/>
              <a:ext cx="1916727" cy="1447370"/>
              <a:chOff x="1087485" y="1196752"/>
              <a:chExt cx="2127024" cy="1544758"/>
            </a:xfrm>
          </p:grpSpPr>
          <p:pic>
            <p:nvPicPr>
              <p:cNvPr id="275" name="Imagen 274">
                <a:extLst>
                  <a:ext uri="{FF2B5EF4-FFF2-40B4-BE49-F238E27FC236}">
                    <a16:creationId xmlns:a16="http://schemas.microsoft.com/office/drawing/2014/main" id="{65DD58EC-7828-4348-BCED-001B9E3DF4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276" name="17 Grupo">
                <a:extLst>
                  <a:ext uri="{FF2B5EF4-FFF2-40B4-BE49-F238E27FC236}">
                    <a16:creationId xmlns:a16="http://schemas.microsoft.com/office/drawing/2014/main" id="{8416EB43-56A2-4F78-8383-2E30545A3352}"/>
                  </a:ext>
                </a:extLst>
              </p:cNvPr>
              <p:cNvGrpSpPr/>
              <p:nvPr/>
            </p:nvGrpSpPr>
            <p:grpSpPr>
              <a:xfrm>
                <a:off x="1087485" y="1196752"/>
                <a:ext cx="2117488" cy="1291500"/>
                <a:chOff x="8501146" y="1914552"/>
                <a:chExt cx="2070524" cy="1369751"/>
              </a:xfrm>
            </p:grpSpPr>
            <p:sp>
              <p:nvSpPr>
                <p:cNvPr id="280" name="80 Rectángulo">
                  <a:extLst>
                    <a:ext uri="{FF2B5EF4-FFF2-40B4-BE49-F238E27FC236}">
                      <a16:creationId xmlns:a16="http://schemas.microsoft.com/office/drawing/2014/main" id="{C4FC5F9F-5C32-49EA-B211-38BFEFAE23BC}"/>
                    </a:ext>
                  </a:extLst>
                </p:cNvPr>
                <p:cNvSpPr/>
                <p:nvPr/>
              </p:nvSpPr>
              <p:spPr bwMode="auto">
                <a:xfrm>
                  <a:off x="8501148" y="2224772"/>
                  <a:ext cx="2070522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defRPr/>
                  </a:pPr>
                  <a:r>
                    <a:rPr lang="es-MX" sz="10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Confirmar disponibilidad de atención en el servicio de imágenes diagnosticas. </a:t>
                  </a:r>
                </a:p>
              </p:txBody>
            </p:sp>
            <p:sp>
              <p:nvSpPr>
                <p:cNvPr id="281" name="81 Rectángulo">
                  <a:extLst>
                    <a:ext uri="{FF2B5EF4-FFF2-40B4-BE49-F238E27FC236}">
                      <a16:creationId xmlns:a16="http://schemas.microsoft.com/office/drawing/2014/main" id="{DC4E9BB2-1CE6-4A38-A504-4D68F8E95009}"/>
                    </a:ext>
                  </a:extLst>
                </p:cNvPr>
                <p:cNvSpPr/>
                <p:nvPr/>
              </p:nvSpPr>
              <p:spPr bwMode="auto">
                <a:xfrm>
                  <a:off x="8501146" y="1914554"/>
                  <a:ext cx="2066791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Enfermera / Auxiliar de Enfermería</a:t>
                  </a:r>
                </a:p>
              </p:txBody>
            </p:sp>
            <p:sp>
              <p:nvSpPr>
                <p:cNvPr id="282" name="82 Rectángulo">
                  <a:extLst>
                    <a:ext uri="{FF2B5EF4-FFF2-40B4-BE49-F238E27FC236}">
                      <a16:creationId xmlns:a16="http://schemas.microsoft.com/office/drawing/2014/main" id="{60CDBF88-E753-465D-BC19-3078FD018E94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80</a:t>
                  </a:r>
                </a:p>
              </p:txBody>
            </p:sp>
          </p:grpSp>
          <p:sp>
            <p:nvSpPr>
              <p:cNvPr id="277" name="83 Rectángulo">
                <a:extLst>
                  <a:ext uri="{FF2B5EF4-FFF2-40B4-BE49-F238E27FC236}">
                    <a16:creationId xmlns:a16="http://schemas.microsoft.com/office/drawing/2014/main" id="{C280AF0D-F126-41EA-8DE5-519ADDA943F6}"/>
                  </a:ext>
                </a:extLst>
              </p:cNvPr>
              <p:cNvSpPr/>
              <p:nvPr/>
            </p:nvSpPr>
            <p:spPr bwMode="auto">
              <a:xfrm>
                <a:off x="2952740" y="1196753"/>
                <a:ext cx="261769" cy="302854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  <p:sp>
            <p:nvSpPr>
              <p:cNvPr id="278" name="Triángulo isósceles 103">
                <a:extLst>
                  <a:ext uri="{FF2B5EF4-FFF2-40B4-BE49-F238E27FC236}">
                    <a16:creationId xmlns:a16="http://schemas.microsoft.com/office/drawing/2014/main" id="{0E5C5889-38F8-4F00-8828-E7748A41081C}"/>
                  </a:ext>
                </a:extLst>
              </p:cNvPr>
              <p:cNvSpPr/>
              <p:nvPr/>
            </p:nvSpPr>
            <p:spPr bwMode="auto">
              <a:xfrm rot="10800000">
                <a:off x="1984753" y="2450258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  <p:sp>
            <p:nvSpPr>
              <p:cNvPr id="279" name="220 Elipse">
                <a:extLst>
                  <a:ext uri="{FF2B5EF4-FFF2-40B4-BE49-F238E27FC236}">
                    <a16:creationId xmlns:a16="http://schemas.microsoft.com/office/drawing/2014/main" id="{B17B2A4B-7293-4703-81FC-DBB9A88E8359}"/>
                  </a:ext>
                </a:extLst>
              </p:cNvPr>
              <p:cNvSpPr/>
              <p:nvPr/>
            </p:nvSpPr>
            <p:spPr bwMode="auto">
              <a:xfrm>
                <a:off x="3025127" y="2314408"/>
                <a:ext cx="114673" cy="108000"/>
              </a:xfrm>
              <a:prstGeom prst="ellipse">
                <a:avLst/>
              </a:prstGeom>
              <a:solidFill>
                <a:srgbClr val="FF0000"/>
              </a:solidFill>
              <a:ln w="10795" cap="flat" cmpd="sng" algn="ctr">
                <a:solidFill>
                  <a:srgbClr val="FF0000"/>
                </a:solidFill>
                <a:prstDash val="solid"/>
                <a:headEnd/>
                <a:tailEnd/>
              </a:ln>
              <a:effectLst/>
            </p:spPr>
            <p:txBody>
              <a:bodyPr wrap="none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MX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endParaRPr>
              </a:p>
            </p:txBody>
          </p:sp>
        </p:grpSp>
        <p:sp>
          <p:nvSpPr>
            <p:cNvPr id="274" name="CuadroTexto 158">
              <a:extLst>
                <a:ext uri="{FF2B5EF4-FFF2-40B4-BE49-F238E27FC236}">
                  <a16:creationId xmlns:a16="http://schemas.microsoft.com/office/drawing/2014/main" id="{D6FFC648-39F1-4A65-86EB-3D8A86A0ACBB}"/>
                </a:ext>
              </a:extLst>
            </p:cNvPr>
            <p:cNvSpPr txBox="1"/>
            <p:nvPr/>
          </p:nvSpPr>
          <p:spPr>
            <a:xfrm>
              <a:off x="547170" y="5453161"/>
              <a:ext cx="18918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r>
                <a:rPr lang="es-PE" sz="1000" dirty="0">
                  <a:solidFill>
                    <a:srgbClr val="FF0000"/>
                  </a:solidFill>
                  <a:cs typeface="Arial"/>
                </a:rPr>
                <a:t>Falta de comunicación efectiva entre servicios.</a:t>
              </a:r>
            </a:p>
          </p:txBody>
        </p:sp>
      </p:grpSp>
      <p:grpSp>
        <p:nvGrpSpPr>
          <p:cNvPr id="283" name="Grupo 282">
            <a:extLst>
              <a:ext uri="{FF2B5EF4-FFF2-40B4-BE49-F238E27FC236}">
                <a16:creationId xmlns:a16="http://schemas.microsoft.com/office/drawing/2014/main" id="{D0055919-0385-4CB3-82A1-8465D9C7A801}"/>
              </a:ext>
            </a:extLst>
          </p:cNvPr>
          <p:cNvGrpSpPr/>
          <p:nvPr/>
        </p:nvGrpSpPr>
        <p:grpSpPr>
          <a:xfrm>
            <a:off x="5052256" y="994606"/>
            <a:ext cx="1979848" cy="1670995"/>
            <a:chOff x="1017439" y="1196752"/>
            <a:chExt cx="2197070" cy="1783431"/>
          </a:xfrm>
        </p:grpSpPr>
        <p:pic>
          <p:nvPicPr>
            <p:cNvPr id="284" name="Imagen 283">
              <a:extLst>
                <a:ext uri="{FF2B5EF4-FFF2-40B4-BE49-F238E27FC236}">
                  <a16:creationId xmlns:a16="http://schemas.microsoft.com/office/drawing/2014/main" id="{DFDF9A96-CD76-4B3F-9F9A-EECA19CB1C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85" name="17 Grupo">
              <a:extLst>
                <a:ext uri="{FF2B5EF4-FFF2-40B4-BE49-F238E27FC236}">
                  <a16:creationId xmlns:a16="http://schemas.microsoft.com/office/drawing/2014/main" id="{666D73CF-0B71-44D7-90BE-60C1F80BF679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289" name="80 Rectángulo">
                <a:extLst>
                  <a:ext uri="{FF2B5EF4-FFF2-40B4-BE49-F238E27FC236}">
                    <a16:creationId xmlns:a16="http://schemas.microsoft.com/office/drawing/2014/main" id="{6674F6B2-E41D-42AE-BCCF-055ED6690002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Preparar al paciente para el estudio.</a:t>
                </a:r>
              </a:p>
            </p:txBody>
          </p:sp>
          <p:sp>
            <p:nvSpPr>
              <p:cNvPr id="290" name="81 Rectángulo">
                <a:extLst>
                  <a:ext uri="{FF2B5EF4-FFF2-40B4-BE49-F238E27FC236}">
                    <a16:creationId xmlns:a16="http://schemas.microsoft.com/office/drawing/2014/main" id="{33CA10D0-7782-47E7-B7BF-5A006F745221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Enfermera / Auxiliar de Enfermería</a:t>
                </a:r>
              </a:p>
            </p:txBody>
          </p:sp>
          <p:sp>
            <p:nvSpPr>
              <p:cNvPr id="291" name="82 Rectángulo">
                <a:extLst>
                  <a:ext uri="{FF2B5EF4-FFF2-40B4-BE49-F238E27FC236}">
                    <a16:creationId xmlns:a16="http://schemas.microsoft.com/office/drawing/2014/main" id="{E7C74F13-507E-458E-8C0E-0FA49D3810F2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81</a:t>
                </a:r>
              </a:p>
            </p:txBody>
          </p:sp>
        </p:grpSp>
        <p:sp>
          <p:nvSpPr>
            <p:cNvPr id="286" name="83 Rectángulo">
              <a:extLst>
                <a:ext uri="{FF2B5EF4-FFF2-40B4-BE49-F238E27FC236}">
                  <a16:creationId xmlns:a16="http://schemas.microsoft.com/office/drawing/2014/main" id="{F6F36C23-0F5F-4343-9555-4DA3AB1D3AD0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87" name="CuadroTexto 158">
              <a:extLst>
                <a:ext uri="{FF2B5EF4-FFF2-40B4-BE49-F238E27FC236}">
                  <a16:creationId xmlns:a16="http://schemas.microsoft.com/office/drawing/2014/main" id="{A3735AE7-FADC-476C-AD2F-FB52B82F6B9F}"/>
                </a:ext>
              </a:extLst>
            </p:cNvPr>
            <p:cNvSpPr txBox="1"/>
            <p:nvPr/>
          </p:nvSpPr>
          <p:spPr>
            <a:xfrm>
              <a:off x="1017439" y="2733819"/>
              <a:ext cx="2197070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288" name="Triángulo isósceles 113">
              <a:extLst>
                <a:ext uri="{FF2B5EF4-FFF2-40B4-BE49-F238E27FC236}">
                  <a16:creationId xmlns:a16="http://schemas.microsoft.com/office/drawing/2014/main" id="{4F514176-A9D7-4E8A-A460-27450C195EED}"/>
                </a:ext>
              </a:extLst>
            </p:cNvPr>
            <p:cNvSpPr/>
            <p:nvPr/>
          </p:nvSpPr>
          <p:spPr bwMode="auto">
            <a:xfrm rot="10800000">
              <a:off x="3009322" y="2447366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292" name="Grupo 291">
            <a:extLst>
              <a:ext uri="{FF2B5EF4-FFF2-40B4-BE49-F238E27FC236}">
                <a16:creationId xmlns:a16="http://schemas.microsoft.com/office/drawing/2014/main" id="{E50EC466-9545-4EA2-BCEE-45381255EC26}"/>
              </a:ext>
            </a:extLst>
          </p:cNvPr>
          <p:cNvGrpSpPr/>
          <p:nvPr/>
        </p:nvGrpSpPr>
        <p:grpSpPr>
          <a:xfrm>
            <a:off x="9597665" y="997327"/>
            <a:ext cx="1916727" cy="2609715"/>
            <a:chOff x="1087485" y="1196752"/>
            <a:chExt cx="2127024" cy="2785312"/>
          </a:xfrm>
        </p:grpSpPr>
        <p:pic>
          <p:nvPicPr>
            <p:cNvPr id="293" name="Imagen 292">
              <a:extLst>
                <a:ext uri="{FF2B5EF4-FFF2-40B4-BE49-F238E27FC236}">
                  <a16:creationId xmlns:a16="http://schemas.microsoft.com/office/drawing/2014/main" id="{7685B8A1-B4ED-472E-89D7-F992BD26B4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94" name="17 Grupo">
              <a:extLst>
                <a:ext uri="{FF2B5EF4-FFF2-40B4-BE49-F238E27FC236}">
                  <a16:creationId xmlns:a16="http://schemas.microsoft.com/office/drawing/2014/main" id="{9B0E5140-5320-419B-AC67-0A77A57A1D21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299" name="80 Rectángulo">
                <a:extLst>
                  <a:ext uri="{FF2B5EF4-FFF2-40B4-BE49-F238E27FC236}">
                    <a16:creationId xmlns:a16="http://schemas.microsoft.com/office/drawing/2014/main" id="{384D7E82-9498-4476-80E2-D3C99DE87A67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Diligenciar lista de verificación de entrega de pacientes a servicios ambulatorios. (Entrada y salida)</a:t>
                </a:r>
              </a:p>
            </p:txBody>
          </p:sp>
          <p:sp>
            <p:nvSpPr>
              <p:cNvPr id="300" name="81 Rectángulo">
                <a:extLst>
                  <a:ext uri="{FF2B5EF4-FFF2-40B4-BE49-F238E27FC236}">
                    <a16:creationId xmlns:a16="http://schemas.microsoft.com/office/drawing/2014/main" id="{7B4AEEFE-93B8-4F08-8ED8-CA3ABA8415AB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Auxiliar de Enfermería</a:t>
                </a:r>
              </a:p>
            </p:txBody>
          </p:sp>
          <p:sp>
            <p:nvSpPr>
              <p:cNvPr id="301" name="82 Rectángulo">
                <a:extLst>
                  <a:ext uri="{FF2B5EF4-FFF2-40B4-BE49-F238E27FC236}">
                    <a16:creationId xmlns:a16="http://schemas.microsoft.com/office/drawing/2014/main" id="{B37F3547-7097-4C02-8C7D-B0851F3128CF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83</a:t>
                </a:r>
              </a:p>
            </p:txBody>
          </p:sp>
        </p:grpSp>
        <p:sp>
          <p:nvSpPr>
            <p:cNvPr id="295" name="83 Rectángulo">
              <a:extLst>
                <a:ext uri="{FF2B5EF4-FFF2-40B4-BE49-F238E27FC236}">
                  <a16:creationId xmlns:a16="http://schemas.microsoft.com/office/drawing/2014/main" id="{53386C9D-878A-4421-96D5-0E1734827717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96" name="CuadroTexto 158">
              <a:extLst>
                <a:ext uri="{FF2B5EF4-FFF2-40B4-BE49-F238E27FC236}">
                  <a16:creationId xmlns:a16="http://schemas.microsoft.com/office/drawing/2014/main" id="{46EE59B4-E16B-4F31-B214-4144D04A99F0}"/>
                </a:ext>
              </a:extLst>
            </p:cNvPr>
            <p:cNvSpPr txBox="1"/>
            <p:nvPr/>
          </p:nvSpPr>
          <p:spPr>
            <a:xfrm>
              <a:off x="1087485" y="2733819"/>
              <a:ext cx="2107278" cy="124824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lvl="2" indent="-171450" algn="just">
                <a:buFont typeface="Arial" panose="020B0604020202020204" pitchFamily="34" charset="0"/>
                <a:buChar char="•"/>
                <a:defRPr sz="1000"/>
              </a:pPr>
              <a:r>
                <a:rPr lang="es-PE" sz="1000" dirty="0">
                  <a:solidFill>
                    <a:srgbClr val="FF0000"/>
                  </a:solidFill>
                  <a:latin typeface="Arial"/>
                  <a:cs typeface="Arial"/>
                </a:rPr>
                <a:t>Reporte de incidentes al servicio por falta de registro en la HCE.</a:t>
              </a:r>
            </a:p>
            <a:p>
              <a:pPr marL="171450" lvl="2" indent="-171450" algn="just">
                <a:buFont typeface="Arial" panose="020B0604020202020204" pitchFamily="34" charset="0"/>
                <a:buChar char="•"/>
                <a:defRPr sz="1000"/>
              </a:pPr>
              <a:r>
                <a:rPr lang="es-PE" sz="1000" dirty="0">
                  <a:solidFill>
                    <a:srgbClr val="FF0000"/>
                  </a:solidFill>
                  <a:latin typeface="Arial"/>
                  <a:cs typeface="Arial"/>
                </a:rPr>
                <a:t>Cierre de lista de chequeo en el sistema antes del traslado efectivo del paciente.</a:t>
              </a:r>
            </a:p>
          </p:txBody>
        </p:sp>
        <p:sp>
          <p:nvSpPr>
            <p:cNvPr id="297" name="Triángulo isósceles 163">
              <a:extLst>
                <a:ext uri="{FF2B5EF4-FFF2-40B4-BE49-F238E27FC236}">
                  <a16:creationId xmlns:a16="http://schemas.microsoft.com/office/drawing/2014/main" id="{0FE046A7-837F-4165-A79D-9161555C44A5}"/>
                </a:ext>
              </a:extLst>
            </p:cNvPr>
            <p:cNvSpPr/>
            <p:nvPr/>
          </p:nvSpPr>
          <p:spPr bwMode="auto">
            <a:xfrm rot="10800000">
              <a:off x="1983248" y="2446912"/>
              <a:ext cx="148604" cy="12127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  <p:sp>
          <p:nvSpPr>
            <p:cNvPr id="298" name="220 Elipse">
              <a:extLst>
                <a:ext uri="{FF2B5EF4-FFF2-40B4-BE49-F238E27FC236}">
                  <a16:creationId xmlns:a16="http://schemas.microsoft.com/office/drawing/2014/main" id="{F76E94F7-B267-43A7-9681-6EE0176DE7EC}"/>
                </a:ext>
              </a:extLst>
            </p:cNvPr>
            <p:cNvSpPr/>
            <p:nvPr/>
          </p:nvSpPr>
          <p:spPr bwMode="auto">
            <a:xfrm>
              <a:off x="3042385" y="2336095"/>
              <a:ext cx="114673" cy="108000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302" name="Grupo 301">
            <a:extLst>
              <a:ext uri="{FF2B5EF4-FFF2-40B4-BE49-F238E27FC236}">
                <a16:creationId xmlns:a16="http://schemas.microsoft.com/office/drawing/2014/main" id="{D4F7F114-F8D8-4A5E-9C04-A8374FC08CE1}"/>
              </a:ext>
            </a:extLst>
          </p:cNvPr>
          <p:cNvGrpSpPr/>
          <p:nvPr/>
        </p:nvGrpSpPr>
        <p:grpSpPr>
          <a:xfrm>
            <a:off x="623081" y="3753685"/>
            <a:ext cx="1980903" cy="2040768"/>
            <a:chOff x="709468" y="3989644"/>
            <a:chExt cx="1980903" cy="2040768"/>
          </a:xfrm>
        </p:grpSpPr>
        <p:grpSp>
          <p:nvGrpSpPr>
            <p:cNvPr id="303" name="Grupo 302">
              <a:extLst>
                <a:ext uri="{FF2B5EF4-FFF2-40B4-BE49-F238E27FC236}">
                  <a16:creationId xmlns:a16="http://schemas.microsoft.com/office/drawing/2014/main" id="{635B0E28-2DDB-45B6-AE3F-401D8441C6C7}"/>
                </a:ext>
              </a:extLst>
            </p:cNvPr>
            <p:cNvGrpSpPr/>
            <p:nvPr/>
          </p:nvGrpSpPr>
          <p:grpSpPr>
            <a:xfrm>
              <a:off x="709468" y="3989644"/>
              <a:ext cx="1980903" cy="2040768"/>
              <a:chOff x="709468" y="3989644"/>
              <a:chExt cx="1980903" cy="2040768"/>
            </a:xfrm>
          </p:grpSpPr>
          <p:grpSp>
            <p:nvGrpSpPr>
              <p:cNvPr id="305" name="Grupo 304">
                <a:extLst>
                  <a:ext uri="{FF2B5EF4-FFF2-40B4-BE49-F238E27FC236}">
                    <a16:creationId xmlns:a16="http://schemas.microsoft.com/office/drawing/2014/main" id="{52708C45-4C7A-44A1-A9F9-C3D383053E15}"/>
                  </a:ext>
                </a:extLst>
              </p:cNvPr>
              <p:cNvGrpSpPr/>
              <p:nvPr/>
            </p:nvGrpSpPr>
            <p:grpSpPr>
              <a:xfrm>
                <a:off x="709468" y="3989644"/>
                <a:ext cx="1980903" cy="1670996"/>
                <a:chOff x="1017439" y="1196752"/>
                <a:chExt cx="2198241" cy="1783431"/>
              </a:xfrm>
            </p:grpSpPr>
            <p:pic>
              <p:nvPicPr>
                <p:cNvPr id="307" name="Imagen 306">
                  <a:extLst>
                    <a:ext uri="{FF2B5EF4-FFF2-40B4-BE49-F238E27FC236}">
                      <a16:creationId xmlns:a16="http://schemas.microsoft.com/office/drawing/2014/main" id="{0952D3B8-453C-4FC8-8BED-16F3EADB886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308" name="17 Grupo">
                  <a:extLst>
                    <a:ext uri="{FF2B5EF4-FFF2-40B4-BE49-F238E27FC236}">
                      <a16:creationId xmlns:a16="http://schemas.microsoft.com/office/drawing/2014/main" id="{77B2F896-F0E5-423F-88D9-9D7DADA4B001}"/>
                    </a:ext>
                  </a:extLst>
                </p:cNvPr>
                <p:cNvGrpSpPr/>
                <p:nvPr/>
              </p:nvGrpSpPr>
              <p:grpSpPr>
                <a:xfrm>
                  <a:off x="1087487" y="1196752"/>
                  <a:ext cx="2117486" cy="1291500"/>
                  <a:chOff x="8501148" y="1914552"/>
                  <a:chExt cx="2070522" cy="1369751"/>
                </a:xfrm>
              </p:grpSpPr>
              <p:sp>
                <p:nvSpPr>
                  <p:cNvPr id="312" name="80 Rectángulo">
                    <a:extLst>
                      <a:ext uri="{FF2B5EF4-FFF2-40B4-BE49-F238E27FC236}">
                        <a16:creationId xmlns:a16="http://schemas.microsoft.com/office/drawing/2014/main" id="{EA08C987-EB14-4F0C-B816-44F8C81F4B5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just">
                      <a:defRPr/>
                    </a:pPr>
                    <a:r>
                      <a:rPr lang="es-MX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Trasladar paciente desde urgencias hasta imágenes diagnósticas y viceversa.</a:t>
                    </a:r>
                  </a:p>
                </p:txBody>
              </p:sp>
              <p:sp>
                <p:nvSpPr>
                  <p:cNvPr id="313" name="81 Rectángulo">
                    <a:extLst>
                      <a:ext uri="{FF2B5EF4-FFF2-40B4-BE49-F238E27FC236}">
                        <a16:creationId xmlns:a16="http://schemas.microsoft.com/office/drawing/2014/main" id="{3D32D2CC-970E-4DA2-9260-0182BC2CC01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52949" y="1914554"/>
                    <a:ext cx="1572083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Camillero de Urgencias / Auxiliar de Enfermería</a:t>
                    </a:r>
                  </a:p>
                </p:txBody>
              </p:sp>
              <p:sp>
                <p:nvSpPr>
                  <p:cNvPr id="314" name="82 Rectángulo">
                    <a:extLst>
                      <a:ext uri="{FF2B5EF4-FFF2-40B4-BE49-F238E27FC236}">
                        <a16:creationId xmlns:a16="http://schemas.microsoft.com/office/drawing/2014/main" id="{8CDEF43F-7B8A-444C-A08B-EB92C0FCC46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84</a:t>
                    </a:r>
                    <a:endPara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309" name="83 Rectángulo">
                  <a:extLst>
                    <a:ext uri="{FF2B5EF4-FFF2-40B4-BE49-F238E27FC236}">
                      <a16:creationId xmlns:a16="http://schemas.microsoft.com/office/drawing/2014/main" id="{AF30A3D9-DBB8-417C-B85E-5F71CBAAD6C5}"/>
                    </a:ext>
                  </a:extLst>
                </p:cNvPr>
                <p:cNvSpPr/>
                <p:nvPr/>
              </p:nvSpPr>
              <p:spPr bwMode="auto">
                <a:xfrm>
                  <a:off x="2952740" y="1196753"/>
                  <a:ext cx="261769" cy="302854"/>
                </a:xfrm>
                <a:prstGeom prst="rect">
                  <a:avLst/>
                </a:prstGeom>
                <a:solidFill>
                  <a:srgbClr val="05B050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E</a:t>
                  </a:r>
                </a:p>
              </p:txBody>
            </p:sp>
            <p:sp>
              <p:nvSpPr>
                <p:cNvPr id="310" name="CuadroTexto 158">
                  <a:extLst>
                    <a:ext uri="{FF2B5EF4-FFF2-40B4-BE49-F238E27FC236}">
                      <a16:creationId xmlns:a16="http://schemas.microsoft.com/office/drawing/2014/main" id="{84B9A7B4-EE66-421E-B9CF-8AF01EA91120}"/>
                    </a:ext>
                  </a:extLst>
                </p:cNvPr>
                <p:cNvSpPr txBox="1"/>
                <p:nvPr/>
              </p:nvSpPr>
              <p:spPr>
                <a:xfrm>
                  <a:off x="1017439" y="2733819"/>
                  <a:ext cx="2198241" cy="2463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2" algn="just">
                    <a:defRPr sz="1000"/>
                  </a:pPr>
                  <a:endParaRPr lang="es-PE" sz="900" dirty="0">
                    <a:solidFill>
                      <a:srgbClr val="FF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311" name="Triángulo isósceles 80">
                  <a:extLst>
                    <a:ext uri="{FF2B5EF4-FFF2-40B4-BE49-F238E27FC236}">
                      <a16:creationId xmlns:a16="http://schemas.microsoft.com/office/drawing/2014/main" id="{068080FF-3B20-465D-83E5-12635DED594E}"/>
                    </a:ext>
                  </a:extLst>
                </p:cNvPr>
                <p:cNvSpPr/>
                <p:nvPr/>
              </p:nvSpPr>
              <p:spPr bwMode="auto">
                <a:xfrm rot="10800000">
                  <a:off x="1984984" y="2447865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es-MX" sz="1000" i="0" dirty="0">
                    <a:solidFill>
                      <a:schemeClr val="tx1"/>
                    </a:solidFill>
                    <a:latin typeface="Eurostile"/>
                    <a:cs typeface="Eurostile"/>
                  </a:endParaRPr>
                </a:p>
              </p:txBody>
            </p:sp>
          </p:grpSp>
          <p:sp>
            <p:nvSpPr>
              <p:cNvPr id="306" name="CuadroTexto 158">
                <a:extLst>
                  <a:ext uri="{FF2B5EF4-FFF2-40B4-BE49-F238E27FC236}">
                    <a16:creationId xmlns:a16="http://schemas.microsoft.com/office/drawing/2014/main" id="{093E3375-12D4-4D4E-A45D-EF461334FDF9}"/>
                  </a:ext>
                </a:extLst>
              </p:cNvPr>
              <p:cNvSpPr txBox="1"/>
              <p:nvPr/>
            </p:nvSpPr>
            <p:spPr>
              <a:xfrm>
                <a:off x="772590" y="5476414"/>
                <a:ext cx="1908133" cy="55399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 algn="just">
                  <a:defRPr sz="1000"/>
                </a:pPr>
                <a:r>
                  <a:rPr lang="es-MX" sz="1000" kern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Demora en traslado de paciente por disponibilidad de camillero.</a:t>
                </a:r>
                <a:endParaRPr lang="es-PE" sz="1000" dirty="0">
                  <a:solidFill>
                    <a:srgbClr val="FF0000"/>
                  </a:solidFill>
                  <a:latin typeface="Arial"/>
                  <a:cs typeface="Arial"/>
                </a:endParaRPr>
              </a:p>
            </p:txBody>
          </p:sp>
        </p:grpSp>
        <p:sp>
          <p:nvSpPr>
            <p:cNvPr id="304" name="220 Elipse">
              <a:extLst>
                <a:ext uri="{FF2B5EF4-FFF2-40B4-BE49-F238E27FC236}">
                  <a16:creationId xmlns:a16="http://schemas.microsoft.com/office/drawing/2014/main" id="{6BCC6AB8-A9EA-491A-83BF-2E8AE4387CFB}"/>
                </a:ext>
              </a:extLst>
            </p:cNvPr>
            <p:cNvSpPr/>
            <p:nvPr/>
          </p:nvSpPr>
          <p:spPr bwMode="auto">
            <a:xfrm>
              <a:off x="2534896" y="5056053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327" name="Grupo 326">
            <a:extLst>
              <a:ext uri="{FF2B5EF4-FFF2-40B4-BE49-F238E27FC236}">
                <a16:creationId xmlns:a16="http://schemas.microsoft.com/office/drawing/2014/main" id="{6B9298B0-B64E-4B51-97C1-F50CF1A69D01}"/>
              </a:ext>
            </a:extLst>
          </p:cNvPr>
          <p:cNvGrpSpPr/>
          <p:nvPr/>
        </p:nvGrpSpPr>
        <p:grpSpPr>
          <a:xfrm>
            <a:off x="2806924" y="3753685"/>
            <a:ext cx="1992932" cy="2502433"/>
            <a:chOff x="517418" y="3586598"/>
            <a:chExt cx="1992932" cy="2502433"/>
          </a:xfrm>
        </p:grpSpPr>
        <p:grpSp>
          <p:nvGrpSpPr>
            <p:cNvPr id="328" name="Grupo 327">
              <a:extLst>
                <a:ext uri="{FF2B5EF4-FFF2-40B4-BE49-F238E27FC236}">
                  <a16:creationId xmlns:a16="http://schemas.microsoft.com/office/drawing/2014/main" id="{3CFCD8FF-37EA-426A-9F56-83E24E7E8876}"/>
                </a:ext>
              </a:extLst>
            </p:cNvPr>
            <p:cNvGrpSpPr/>
            <p:nvPr/>
          </p:nvGrpSpPr>
          <p:grpSpPr>
            <a:xfrm>
              <a:off x="517418" y="3586598"/>
              <a:ext cx="1992932" cy="2502433"/>
              <a:chOff x="9439371" y="3937957"/>
              <a:chExt cx="1992932" cy="2502433"/>
            </a:xfrm>
          </p:grpSpPr>
          <p:grpSp>
            <p:nvGrpSpPr>
              <p:cNvPr id="330" name="Grupo 329">
                <a:extLst>
                  <a:ext uri="{FF2B5EF4-FFF2-40B4-BE49-F238E27FC236}">
                    <a16:creationId xmlns:a16="http://schemas.microsoft.com/office/drawing/2014/main" id="{F47D46F1-F6B6-4A2A-AFBA-60C769F42B28}"/>
                  </a:ext>
                </a:extLst>
              </p:cNvPr>
              <p:cNvGrpSpPr/>
              <p:nvPr/>
            </p:nvGrpSpPr>
            <p:grpSpPr>
              <a:xfrm>
                <a:off x="9439371" y="3937957"/>
                <a:ext cx="1980903" cy="1670996"/>
                <a:chOff x="1017439" y="1196752"/>
                <a:chExt cx="2198241" cy="1783431"/>
              </a:xfrm>
            </p:grpSpPr>
            <p:pic>
              <p:nvPicPr>
                <p:cNvPr id="332" name="Imagen 331">
                  <a:extLst>
                    <a:ext uri="{FF2B5EF4-FFF2-40B4-BE49-F238E27FC236}">
                      <a16:creationId xmlns:a16="http://schemas.microsoft.com/office/drawing/2014/main" id="{2D7E8CE3-BE5D-4691-85CB-2D090FEA740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333" name="17 Grupo">
                  <a:extLst>
                    <a:ext uri="{FF2B5EF4-FFF2-40B4-BE49-F238E27FC236}">
                      <a16:creationId xmlns:a16="http://schemas.microsoft.com/office/drawing/2014/main" id="{7BCD6BC3-9420-4C6C-B0A2-7231148E52E2}"/>
                    </a:ext>
                  </a:extLst>
                </p:cNvPr>
                <p:cNvGrpSpPr/>
                <p:nvPr/>
              </p:nvGrpSpPr>
              <p:grpSpPr>
                <a:xfrm>
                  <a:off x="1087485" y="1196752"/>
                  <a:ext cx="2117488" cy="1291500"/>
                  <a:chOff x="8501146" y="1914552"/>
                  <a:chExt cx="2070524" cy="1369751"/>
                </a:xfrm>
              </p:grpSpPr>
              <p:sp>
                <p:nvSpPr>
                  <p:cNvPr id="337" name="80 Rectángulo">
                    <a:extLst>
                      <a:ext uri="{FF2B5EF4-FFF2-40B4-BE49-F238E27FC236}">
                        <a16:creationId xmlns:a16="http://schemas.microsoft.com/office/drawing/2014/main" id="{A3576B94-A8C5-42DF-A79C-DF1357AFC2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just">
                      <a:defRPr/>
                    </a:pPr>
                    <a:r>
                      <a:rPr lang="es-MX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Validar resultados de imágenes diagnósticas.</a:t>
                    </a:r>
                  </a:p>
                </p:txBody>
              </p:sp>
              <p:sp>
                <p:nvSpPr>
                  <p:cNvPr id="338" name="81 Rectángulo">
                    <a:extLst>
                      <a:ext uri="{FF2B5EF4-FFF2-40B4-BE49-F238E27FC236}">
                        <a16:creationId xmlns:a16="http://schemas.microsoft.com/office/drawing/2014/main" id="{373860CA-9836-49FD-8755-1887A810C8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6" y="1914554"/>
                    <a:ext cx="2066791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Médico General / </a:t>
                    </a:r>
                  </a:p>
                  <a:p>
                    <a:pPr lvl="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Médico Especialista</a:t>
                    </a:r>
                  </a:p>
                </p:txBody>
              </p:sp>
              <p:sp>
                <p:nvSpPr>
                  <p:cNvPr id="339" name="82 Rectángulo">
                    <a:extLst>
                      <a:ext uri="{FF2B5EF4-FFF2-40B4-BE49-F238E27FC236}">
                        <a16:creationId xmlns:a16="http://schemas.microsoft.com/office/drawing/2014/main" id="{48B90A9F-C600-4E6F-AB30-610DEC7CF9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s-MX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rPr>
                      <a:t>85</a:t>
                    </a:r>
                  </a:p>
                </p:txBody>
              </p:sp>
            </p:grpSp>
            <p:sp>
              <p:nvSpPr>
                <p:cNvPr id="334" name="83 Rectángulo">
                  <a:extLst>
                    <a:ext uri="{FF2B5EF4-FFF2-40B4-BE49-F238E27FC236}">
                      <a16:creationId xmlns:a16="http://schemas.microsoft.com/office/drawing/2014/main" id="{8E69346A-454F-4635-9953-F51070414D1A}"/>
                    </a:ext>
                  </a:extLst>
                </p:cNvPr>
                <p:cNvSpPr/>
                <p:nvPr/>
              </p:nvSpPr>
              <p:spPr bwMode="auto">
                <a:xfrm>
                  <a:off x="2952740" y="1196753"/>
                  <a:ext cx="261769" cy="302854"/>
                </a:xfrm>
                <a:prstGeom prst="rect">
                  <a:avLst/>
                </a:prstGeom>
                <a:solidFill>
                  <a:srgbClr val="00B050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900" kern="0" dirty="0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</a:t>
                  </a:r>
                  <a:endPara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5" name="CuadroTexto 158">
                  <a:extLst>
                    <a:ext uri="{FF2B5EF4-FFF2-40B4-BE49-F238E27FC236}">
                      <a16:creationId xmlns:a16="http://schemas.microsoft.com/office/drawing/2014/main" id="{2ABC58AE-1C54-4862-8992-2DE1640488F6}"/>
                    </a:ext>
                  </a:extLst>
                </p:cNvPr>
                <p:cNvSpPr txBox="1"/>
                <p:nvPr/>
              </p:nvSpPr>
              <p:spPr>
                <a:xfrm>
                  <a:off x="1017439" y="2733819"/>
                  <a:ext cx="2198241" cy="2463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2" algn="just">
                    <a:defRPr sz="1000"/>
                  </a:pPr>
                  <a:endParaRPr lang="es-PE" sz="900" dirty="0">
                    <a:solidFill>
                      <a:srgbClr val="FF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336" name="Triángulo isósceles 90">
                  <a:extLst>
                    <a:ext uri="{FF2B5EF4-FFF2-40B4-BE49-F238E27FC236}">
                      <a16:creationId xmlns:a16="http://schemas.microsoft.com/office/drawing/2014/main" id="{2B33BCEF-8B41-4112-ABEA-FCB2843AA524}"/>
                    </a:ext>
                  </a:extLst>
                </p:cNvPr>
                <p:cNvSpPr/>
                <p:nvPr/>
              </p:nvSpPr>
              <p:spPr bwMode="auto">
                <a:xfrm rot="10800000">
                  <a:off x="1985921" y="2431188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es-MX" sz="1000" i="0" dirty="0">
                    <a:solidFill>
                      <a:schemeClr val="tx1"/>
                    </a:solidFill>
                    <a:latin typeface="Eurostile"/>
                    <a:cs typeface="Eurostile"/>
                  </a:endParaRPr>
                </a:p>
              </p:txBody>
            </p:sp>
          </p:grpSp>
          <p:sp>
            <p:nvSpPr>
              <p:cNvPr id="331" name="CuadroTexto 158">
                <a:extLst>
                  <a:ext uri="{FF2B5EF4-FFF2-40B4-BE49-F238E27FC236}">
                    <a16:creationId xmlns:a16="http://schemas.microsoft.com/office/drawing/2014/main" id="{244A4E37-2134-4D01-974C-A4734C42A683}"/>
                  </a:ext>
                </a:extLst>
              </p:cNvPr>
              <p:cNvSpPr txBox="1"/>
              <p:nvPr/>
            </p:nvSpPr>
            <p:spPr>
              <a:xfrm>
                <a:off x="9533370" y="5424727"/>
                <a:ext cx="1898933" cy="101566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 algn="just">
                  <a:defRPr sz="1000"/>
                </a:pPr>
                <a:r>
                  <a:rPr lang="es-PE" sz="1000" dirty="0">
                    <a:solidFill>
                      <a:srgbClr val="FF0000"/>
                    </a:solidFill>
                    <a:latin typeface="Arial"/>
                    <a:cs typeface="Arial"/>
                  </a:rPr>
                  <a:t>Se presentan demoras para lectura e interpretación de resultados de imágenes diagnósticas por parte del médico debido al flujo de pacientes.</a:t>
                </a:r>
              </a:p>
            </p:txBody>
          </p:sp>
        </p:grpSp>
        <p:sp>
          <p:nvSpPr>
            <p:cNvPr id="329" name="220 Elipse">
              <a:extLst>
                <a:ext uri="{FF2B5EF4-FFF2-40B4-BE49-F238E27FC236}">
                  <a16:creationId xmlns:a16="http://schemas.microsoft.com/office/drawing/2014/main" id="{DECF428D-98A6-4CA5-9F8E-B6AF66EA6192}"/>
                </a:ext>
              </a:extLst>
            </p:cNvPr>
            <p:cNvSpPr/>
            <p:nvPr/>
          </p:nvSpPr>
          <p:spPr bwMode="auto">
            <a:xfrm>
              <a:off x="2325397" y="4629167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cxnSp>
        <p:nvCxnSpPr>
          <p:cNvPr id="342" name="Conector recto de flecha 341">
            <a:extLst>
              <a:ext uri="{FF2B5EF4-FFF2-40B4-BE49-F238E27FC236}">
                <a16:creationId xmlns:a16="http://schemas.microsoft.com/office/drawing/2014/main" id="{EE19CB16-096B-4BAD-AF78-0BFC75458165}"/>
              </a:ext>
            </a:extLst>
          </p:cNvPr>
          <p:cNvCxnSpPr>
            <a:cxnSpLocks/>
            <a:stCxn id="170" idx="3"/>
            <a:endCxn id="136" idx="2"/>
          </p:cNvCxnSpPr>
          <p:nvPr/>
        </p:nvCxnSpPr>
        <p:spPr bwMode="auto">
          <a:xfrm flipV="1">
            <a:off x="11482890" y="4495752"/>
            <a:ext cx="297887" cy="1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5" name="Conector recto de flecha 154">
            <a:extLst>
              <a:ext uri="{FF2B5EF4-FFF2-40B4-BE49-F238E27FC236}">
                <a16:creationId xmlns:a16="http://schemas.microsoft.com/office/drawing/2014/main" id="{A6686B98-D356-4FBE-A556-2A504717EBBB}"/>
              </a:ext>
            </a:extLst>
          </p:cNvPr>
          <p:cNvCxnSpPr>
            <a:cxnSpLocks/>
            <a:stCxn id="289" idx="3"/>
            <a:endCxn id="147" idx="1"/>
          </p:cNvCxnSpPr>
          <p:nvPr/>
        </p:nvCxnSpPr>
        <p:spPr bwMode="auto">
          <a:xfrm>
            <a:off x="7023511" y="1736674"/>
            <a:ext cx="292926" cy="2937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177" name="Grupo 176">
            <a:extLst>
              <a:ext uri="{FF2B5EF4-FFF2-40B4-BE49-F238E27FC236}">
                <a16:creationId xmlns:a16="http://schemas.microsoft.com/office/drawing/2014/main" id="{5F2D223F-8E4B-45AA-87AD-FDB623A13BCF}"/>
              </a:ext>
            </a:extLst>
          </p:cNvPr>
          <p:cNvGrpSpPr/>
          <p:nvPr/>
        </p:nvGrpSpPr>
        <p:grpSpPr>
          <a:xfrm>
            <a:off x="7295167" y="3753685"/>
            <a:ext cx="1969185" cy="2479132"/>
            <a:chOff x="5006489" y="3586888"/>
            <a:chExt cx="1969185" cy="2479132"/>
          </a:xfrm>
        </p:grpSpPr>
        <p:sp>
          <p:nvSpPr>
            <p:cNvPr id="178" name="83 Rectángulo">
              <a:extLst>
                <a:ext uri="{FF2B5EF4-FFF2-40B4-BE49-F238E27FC236}">
                  <a16:creationId xmlns:a16="http://schemas.microsoft.com/office/drawing/2014/main" id="{DD784F89-B776-4B37-A993-40763A0F9098}"/>
                </a:ext>
              </a:extLst>
            </p:cNvPr>
            <p:cNvSpPr/>
            <p:nvPr/>
          </p:nvSpPr>
          <p:spPr bwMode="auto">
            <a:xfrm>
              <a:off x="6739786" y="3586889"/>
              <a:ext cx="235888" cy="283761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9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79" name="Grupo 178">
              <a:extLst>
                <a:ext uri="{FF2B5EF4-FFF2-40B4-BE49-F238E27FC236}">
                  <a16:creationId xmlns:a16="http://schemas.microsoft.com/office/drawing/2014/main" id="{E69E6FBB-4311-4C26-89AA-788690EBB46C}"/>
                </a:ext>
              </a:extLst>
            </p:cNvPr>
            <p:cNvGrpSpPr/>
            <p:nvPr/>
          </p:nvGrpSpPr>
          <p:grpSpPr>
            <a:xfrm>
              <a:off x="5006489" y="3586888"/>
              <a:ext cx="1960594" cy="2479132"/>
              <a:chOff x="5006489" y="3586888"/>
              <a:chExt cx="1960594" cy="2479132"/>
            </a:xfrm>
          </p:grpSpPr>
          <p:grpSp>
            <p:nvGrpSpPr>
              <p:cNvPr id="180" name="Grupo 179">
                <a:extLst>
                  <a:ext uri="{FF2B5EF4-FFF2-40B4-BE49-F238E27FC236}">
                    <a16:creationId xmlns:a16="http://schemas.microsoft.com/office/drawing/2014/main" id="{99C0039F-D5D1-43E4-947F-A1BA489F16EF}"/>
                  </a:ext>
                </a:extLst>
              </p:cNvPr>
              <p:cNvGrpSpPr/>
              <p:nvPr/>
            </p:nvGrpSpPr>
            <p:grpSpPr>
              <a:xfrm>
                <a:off x="5006489" y="3586888"/>
                <a:ext cx="1960594" cy="2479132"/>
                <a:chOff x="5006489" y="3586888"/>
                <a:chExt cx="1960594" cy="2479132"/>
              </a:xfrm>
            </p:grpSpPr>
            <p:pic>
              <p:nvPicPr>
                <p:cNvPr id="182" name="Imagen 181">
                  <a:extLst>
                    <a:ext uri="{FF2B5EF4-FFF2-40B4-BE49-F238E27FC236}">
                      <a16:creationId xmlns:a16="http://schemas.microsoft.com/office/drawing/2014/main" id="{353E1CDA-B285-4541-BC05-E419A311716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814546" y="4828387"/>
                  <a:ext cx="1152537" cy="205872"/>
                </a:xfrm>
                <a:prstGeom prst="rect">
                  <a:avLst/>
                </a:prstGeom>
              </p:spPr>
            </p:pic>
            <p:grpSp>
              <p:nvGrpSpPr>
                <p:cNvPr id="183" name="Grupo 182">
                  <a:extLst>
                    <a:ext uri="{FF2B5EF4-FFF2-40B4-BE49-F238E27FC236}">
                      <a16:creationId xmlns:a16="http://schemas.microsoft.com/office/drawing/2014/main" id="{B5F4D7C1-18D0-47C6-81F1-27C6B6874D9D}"/>
                    </a:ext>
                  </a:extLst>
                </p:cNvPr>
                <p:cNvGrpSpPr/>
                <p:nvPr/>
              </p:nvGrpSpPr>
              <p:grpSpPr>
                <a:xfrm>
                  <a:off x="5006489" y="3586888"/>
                  <a:ext cx="1960591" cy="2479132"/>
                  <a:chOff x="5006489" y="3586888"/>
                  <a:chExt cx="1960591" cy="2479132"/>
                </a:xfrm>
              </p:grpSpPr>
              <p:grpSp>
                <p:nvGrpSpPr>
                  <p:cNvPr id="184" name="Grupo 183">
                    <a:extLst>
                      <a:ext uri="{FF2B5EF4-FFF2-40B4-BE49-F238E27FC236}">
                        <a16:creationId xmlns:a16="http://schemas.microsoft.com/office/drawing/2014/main" id="{D29B0D05-32D6-4AE8-8CB9-C7A2B7DB7535}"/>
                      </a:ext>
                    </a:extLst>
                  </p:cNvPr>
                  <p:cNvGrpSpPr/>
                  <p:nvPr/>
                </p:nvGrpSpPr>
                <p:grpSpPr>
                  <a:xfrm>
                    <a:off x="5006489" y="3586888"/>
                    <a:ext cx="1960591" cy="2479132"/>
                    <a:chOff x="5006489" y="3586888"/>
                    <a:chExt cx="1960591" cy="2479132"/>
                  </a:xfrm>
                </p:grpSpPr>
                <p:grpSp>
                  <p:nvGrpSpPr>
                    <p:cNvPr id="186" name="17 Grupo">
                      <a:extLst>
                        <a:ext uri="{FF2B5EF4-FFF2-40B4-BE49-F238E27FC236}">
                          <a16:creationId xmlns:a16="http://schemas.microsoft.com/office/drawing/2014/main" id="{7E1B2A54-2775-4E1B-941D-B28746E81B0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058948" y="3586888"/>
                      <a:ext cx="1908132" cy="1210079"/>
                      <a:chOff x="8501148" y="1914552"/>
                      <a:chExt cx="2070522" cy="1369751"/>
                    </a:xfrm>
                  </p:grpSpPr>
                  <p:sp>
                    <p:nvSpPr>
                      <p:cNvPr id="188" name="81 Rectángulo">
                        <a:extLst>
                          <a:ext uri="{FF2B5EF4-FFF2-40B4-BE49-F238E27FC236}">
                            <a16:creationId xmlns:a16="http://schemas.microsoft.com/office/drawing/2014/main" id="{A5BE42DE-C55B-4AEF-BAC3-E9E79970E1D7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8757112" y="1914555"/>
                        <a:ext cx="1577407" cy="317638"/>
                      </a:xfrm>
                      <a:prstGeom prst="rect">
                        <a:avLst/>
                      </a:prstGeom>
                      <a:solidFill>
                        <a:sysClr val="window" lastClr="FFFFFF"/>
                      </a:solidFill>
                      <a:ln w="3175" cap="flat" cmpd="sng" algn="ctr">
                        <a:solidFill>
                          <a:sysClr val="windowText" lastClr="000000"/>
                        </a:solidFill>
                        <a:prstDash val="solid"/>
                        <a:headEnd/>
                        <a:tailEnd/>
                      </a:ln>
                      <a:effectLst/>
                    </p:spPr>
                    <p:txBody>
                      <a:bodyPr wrap="square" rtlCol="0" anchor="ctr"/>
                      <a:lstStyle>
                        <a:defPPr>
                          <a:defRPr lang="es-ES_tradnl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r>
                          <a:rPr lang="es-MX" sz="900" kern="0" dirty="0"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Enfermera / Auxiliar de Enfermería</a:t>
                        </a:r>
                      </a:p>
                    </p:txBody>
                  </p:sp>
                  <p:sp>
                    <p:nvSpPr>
                      <p:cNvPr id="189" name="80 Rectángulo">
                        <a:extLst>
                          <a:ext uri="{FF2B5EF4-FFF2-40B4-BE49-F238E27FC236}">
                            <a16:creationId xmlns:a16="http://schemas.microsoft.com/office/drawing/2014/main" id="{EB622EAB-12E1-4F2A-99E4-0A3EB919C8AE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8501148" y="2224772"/>
                        <a:ext cx="2070522" cy="1059531"/>
                      </a:xfrm>
                      <a:prstGeom prst="rect">
                        <a:avLst/>
                      </a:prstGeom>
                      <a:solidFill>
                        <a:sysClr val="window" lastClr="FFFFFF"/>
                      </a:solidFill>
                      <a:ln w="3175" cap="flat" cmpd="sng" algn="ctr">
                        <a:solidFill>
                          <a:sysClr val="windowText" lastClr="000000"/>
                        </a:solidFill>
                        <a:prstDash val="solid"/>
                        <a:headEnd/>
                        <a:tailEnd/>
                      </a:ln>
                      <a:effectLst/>
                    </p:spPr>
                    <p:txBody>
                      <a:bodyPr wrap="square" lIns="36000" tIns="36000" rIns="36000" bIns="36000" rtlCol="0" anchor="ctr"/>
                      <a:lstStyle>
                        <a:defPPr>
                          <a:defRPr lang="es-ES_tradnl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lvl="0" algn="just">
                          <a:defRPr/>
                        </a:pPr>
                        <a:r>
                          <a:rPr lang="es-MX" sz="1000" kern="0" dirty="0"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Programar y solicitar medicamentos</a:t>
                        </a:r>
                        <a:r>
                          <a:rPr lang="es-MX" sz="900" kern="0" dirty="0"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.</a:t>
                        </a:r>
                      </a:p>
                    </p:txBody>
                  </p:sp>
                  <p:sp>
                    <p:nvSpPr>
                      <p:cNvPr id="192" name="82 Rectángulo">
                        <a:extLst>
                          <a:ext uri="{FF2B5EF4-FFF2-40B4-BE49-F238E27FC236}">
                            <a16:creationId xmlns:a16="http://schemas.microsoft.com/office/drawing/2014/main" id="{4CF41C77-92F5-431F-A038-BA0364BCAF4E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8501149" y="1914552"/>
                        <a:ext cx="255963" cy="317639"/>
                      </a:xfrm>
                      <a:prstGeom prst="rect">
                        <a:avLst/>
                      </a:prstGeom>
                      <a:solidFill>
                        <a:sysClr val="window" lastClr="FFFFFF"/>
                      </a:solidFill>
                      <a:ln w="3175" cap="flat" cmpd="sng" algn="ctr">
                        <a:solidFill>
                          <a:sysClr val="windowText" lastClr="000000"/>
                        </a:solidFill>
                        <a:prstDash val="solid"/>
                        <a:headEnd/>
                        <a:tailEnd/>
                      </a:ln>
                      <a:effectLst/>
                    </p:spPr>
                    <p:txBody>
                      <a:bodyPr wrap="square" lIns="36000" tIns="36000" rIns="36000" bIns="36000" rtlCol="0" anchor="ctr"/>
                      <a:lstStyle>
                        <a:defPPr>
                          <a:defRPr lang="es-ES_tradnl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s-MX" sz="900" kern="0" dirty="0"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87</a:t>
                        </a:r>
                        <a:endParaRPr kumimoji="0" lang="es-MX" sz="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187" name="CuadroTexto 158">
                      <a:extLst>
                        <a:ext uri="{FF2B5EF4-FFF2-40B4-BE49-F238E27FC236}">
                          <a16:creationId xmlns:a16="http://schemas.microsoft.com/office/drawing/2014/main" id="{783D8F2C-F75C-4485-8E60-609E824622C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006489" y="5050357"/>
                      <a:ext cx="1891326" cy="1015663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</p:spPr>
                  <p:txBody>
                    <a:bodyPr wrap="square" rtlCol="0">
                      <a:spAutoFit/>
                    </a:bodyPr>
                    <a:lstStyle>
                      <a:defPPr>
                        <a:defRPr lang="es-ES_tradnl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171450" lvl="2" indent="-171450" algn="just">
                        <a:buFont typeface="Arial" panose="020B0604020202020204" pitchFamily="34" charset="0"/>
                        <a:buChar char="•"/>
                        <a:defRPr sz="1000"/>
                      </a:pPr>
                      <a:r>
                        <a:rPr lang="es-PE" sz="10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Registro manual y digital de la tarjeta de medicamentos. </a:t>
                      </a:r>
                    </a:p>
                    <a:p>
                      <a:pPr marL="171450" lvl="2" indent="-171450" algn="just">
                        <a:buFont typeface="Arial" panose="020B0604020202020204" pitchFamily="34" charset="0"/>
                        <a:buChar char="•"/>
                        <a:defRPr sz="1000"/>
                      </a:pPr>
                      <a:r>
                        <a:rPr lang="es-PE" sz="10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Inconvenientes al momento de seleccionar el medicamento en la tarjeta.</a:t>
                      </a:r>
                    </a:p>
                  </p:txBody>
                </p:sp>
              </p:grpSp>
              <p:sp>
                <p:nvSpPr>
                  <p:cNvPr id="185" name="220 Elipse">
                    <a:extLst>
                      <a:ext uri="{FF2B5EF4-FFF2-40B4-BE49-F238E27FC236}">
                        <a16:creationId xmlns:a16="http://schemas.microsoft.com/office/drawing/2014/main" id="{5519A809-08C0-4B9A-BC78-944ADDDD2D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87006" y="4655128"/>
                    <a:ext cx="103335" cy="101191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0795" cap="flat" cmpd="sng" algn="ctr">
                    <a:solidFill>
                      <a:srgbClr val="FF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none"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s-MX" sz="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Arial"/>
                    </a:endParaRPr>
                  </a:p>
                </p:txBody>
              </p:sp>
            </p:grpSp>
          </p:grpSp>
          <p:sp>
            <p:nvSpPr>
              <p:cNvPr id="181" name="Triángulo isósceles 130">
                <a:extLst>
                  <a:ext uri="{FF2B5EF4-FFF2-40B4-BE49-F238E27FC236}">
                    <a16:creationId xmlns:a16="http://schemas.microsoft.com/office/drawing/2014/main" id="{AF4205BF-2553-4434-AD4F-336665693551}"/>
                  </a:ext>
                </a:extLst>
              </p:cNvPr>
              <p:cNvSpPr/>
              <p:nvPr/>
            </p:nvSpPr>
            <p:spPr bwMode="auto">
              <a:xfrm rot="10800000">
                <a:off x="5878366" y="4748204"/>
                <a:ext cx="133912" cy="113624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</p:grpSp>
      </p:grpSp>
      <p:sp>
        <p:nvSpPr>
          <p:cNvPr id="193" name="CuadroTexto 192">
            <a:extLst>
              <a:ext uri="{FF2B5EF4-FFF2-40B4-BE49-F238E27FC236}">
                <a16:creationId xmlns:a16="http://schemas.microsoft.com/office/drawing/2014/main" id="{EF2FC934-2F8C-46CA-AE32-88D99DE101F9}"/>
              </a:ext>
            </a:extLst>
          </p:cNvPr>
          <p:cNvSpPr txBox="1"/>
          <p:nvPr/>
        </p:nvSpPr>
        <p:spPr>
          <a:xfrm>
            <a:off x="5366680" y="3069306"/>
            <a:ext cx="5133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6. SUMINISTRO DE MEDICAMENTOS</a:t>
            </a:r>
            <a:endParaRPr lang="es-CO" dirty="0"/>
          </a:p>
        </p:txBody>
      </p:sp>
      <p:grpSp>
        <p:nvGrpSpPr>
          <p:cNvPr id="194" name="Grupo 193">
            <a:extLst>
              <a:ext uri="{FF2B5EF4-FFF2-40B4-BE49-F238E27FC236}">
                <a16:creationId xmlns:a16="http://schemas.microsoft.com/office/drawing/2014/main" id="{8672050B-714B-4AFC-BAD2-F9D20489E978}"/>
              </a:ext>
            </a:extLst>
          </p:cNvPr>
          <p:cNvGrpSpPr/>
          <p:nvPr/>
        </p:nvGrpSpPr>
        <p:grpSpPr>
          <a:xfrm>
            <a:off x="5087888" y="3753685"/>
            <a:ext cx="1916728" cy="2189993"/>
            <a:chOff x="1087485" y="1196752"/>
            <a:chExt cx="2127024" cy="2337349"/>
          </a:xfrm>
        </p:grpSpPr>
        <p:pic>
          <p:nvPicPr>
            <p:cNvPr id="195" name="Imagen 194">
              <a:extLst>
                <a:ext uri="{FF2B5EF4-FFF2-40B4-BE49-F238E27FC236}">
                  <a16:creationId xmlns:a16="http://schemas.microsoft.com/office/drawing/2014/main" id="{198AA744-1C92-455B-B363-1658070951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96" name="17 Grupo">
              <a:extLst>
                <a:ext uri="{FF2B5EF4-FFF2-40B4-BE49-F238E27FC236}">
                  <a16:creationId xmlns:a16="http://schemas.microsoft.com/office/drawing/2014/main" id="{E737AE27-43CC-4D4A-AB8B-C83DEB733840}"/>
                </a:ext>
              </a:extLst>
            </p:cNvPr>
            <p:cNvGrpSpPr/>
            <p:nvPr/>
          </p:nvGrpSpPr>
          <p:grpSpPr>
            <a:xfrm>
              <a:off x="1087485" y="1196752"/>
              <a:ext cx="2117490" cy="1291500"/>
              <a:chOff x="8501146" y="1914552"/>
              <a:chExt cx="2070526" cy="1369751"/>
            </a:xfrm>
          </p:grpSpPr>
          <p:sp>
            <p:nvSpPr>
              <p:cNvPr id="201" name="80 Rectángulo">
                <a:extLst>
                  <a:ext uri="{FF2B5EF4-FFF2-40B4-BE49-F238E27FC236}">
                    <a16:creationId xmlns:a16="http://schemas.microsoft.com/office/drawing/2014/main" id="{88D784D3-6DBE-4B10-AB4C-7C98CD27F73B}"/>
                  </a:ext>
                </a:extLst>
              </p:cNvPr>
              <p:cNvSpPr/>
              <p:nvPr/>
            </p:nvSpPr>
            <p:spPr bwMode="auto">
              <a:xfrm>
                <a:off x="8501150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Formular tratamiento farmacológico</a:t>
                </a: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  <p:sp>
            <p:nvSpPr>
              <p:cNvPr id="202" name="81 Rectángulo">
                <a:extLst>
                  <a:ext uri="{FF2B5EF4-FFF2-40B4-BE49-F238E27FC236}">
                    <a16:creationId xmlns:a16="http://schemas.microsoft.com/office/drawing/2014/main" id="{FABB0E87-882B-40CD-86CF-932A955859DB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General / </a:t>
                </a:r>
              </a:p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Especialista</a:t>
                </a:r>
              </a:p>
            </p:txBody>
          </p:sp>
          <p:sp>
            <p:nvSpPr>
              <p:cNvPr id="203" name="82 Rectángulo">
                <a:extLst>
                  <a:ext uri="{FF2B5EF4-FFF2-40B4-BE49-F238E27FC236}">
                    <a16:creationId xmlns:a16="http://schemas.microsoft.com/office/drawing/2014/main" id="{C8E25229-A110-4E24-974F-00934344ECF3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86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97" name="83 Rectángulo">
              <a:extLst>
                <a:ext uri="{FF2B5EF4-FFF2-40B4-BE49-F238E27FC236}">
                  <a16:creationId xmlns:a16="http://schemas.microsoft.com/office/drawing/2014/main" id="{1D02C2FD-7BC5-4B99-ACB1-5B7675718991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98" name="CuadroTexto 158">
              <a:extLst>
                <a:ext uri="{FF2B5EF4-FFF2-40B4-BE49-F238E27FC236}">
                  <a16:creationId xmlns:a16="http://schemas.microsoft.com/office/drawing/2014/main" id="{7477ED55-DB05-492C-8F3F-104431887413}"/>
                </a:ext>
              </a:extLst>
            </p:cNvPr>
            <p:cNvSpPr txBox="1"/>
            <p:nvPr/>
          </p:nvSpPr>
          <p:spPr>
            <a:xfrm>
              <a:off x="1092765" y="2795008"/>
              <a:ext cx="2117512" cy="739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r>
                <a:rPr lang="es-PE" sz="1000" dirty="0">
                  <a:solidFill>
                    <a:srgbClr val="FF0000"/>
                  </a:solidFill>
                  <a:latin typeface="Arial"/>
                  <a:cs typeface="Arial"/>
                </a:rPr>
                <a:t>Demora en el sistema para registrar la formulación al paciente.</a:t>
              </a:r>
            </a:p>
            <a:p>
              <a:pPr marL="0" lvl="2" algn="just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99" name="Triángulo isósceles 110">
              <a:extLst>
                <a:ext uri="{FF2B5EF4-FFF2-40B4-BE49-F238E27FC236}">
                  <a16:creationId xmlns:a16="http://schemas.microsoft.com/office/drawing/2014/main" id="{00D9BBCE-351C-4C5F-99B3-759D8219D08A}"/>
                </a:ext>
              </a:extLst>
            </p:cNvPr>
            <p:cNvSpPr/>
            <p:nvPr/>
          </p:nvSpPr>
          <p:spPr bwMode="auto">
            <a:xfrm rot="10800000">
              <a:off x="1984754" y="2448835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  <p:sp>
          <p:nvSpPr>
            <p:cNvPr id="200" name="220 Elipse">
              <a:extLst>
                <a:ext uri="{FF2B5EF4-FFF2-40B4-BE49-F238E27FC236}">
                  <a16:creationId xmlns:a16="http://schemas.microsoft.com/office/drawing/2014/main" id="{DA90A4DC-15B9-4421-937F-2192B681A32D}"/>
                </a:ext>
              </a:extLst>
            </p:cNvPr>
            <p:cNvSpPr/>
            <p:nvPr/>
          </p:nvSpPr>
          <p:spPr bwMode="auto">
            <a:xfrm>
              <a:off x="3026288" y="2336965"/>
              <a:ext cx="114673" cy="108000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sp>
        <p:nvSpPr>
          <p:cNvPr id="204" name="Elipse 203">
            <a:extLst>
              <a:ext uri="{FF2B5EF4-FFF2-40B4-BE49-F238E27FC236}">
                <a16:creationId xmlns:a16="http://schemas.microsoft.com/office/drawing/2014/main" id="{BD277C47-0E0A-4BF3-9A69-C2D6D26AA20A}"/>
              </a:ext>
            </a:extLst>
          </p:cNvPr>
          <p:cNvSpPr/>
          <p:nvPr/>
        </p:nvSpPr>
        <p:spPr bwMode="auto">
          <a:xfrm>
            <a:off x="4979917" y="3283042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5" name="Conector angular 268">
            <a:extLst>
              <a:ext uri="{FF2B5EF4-FFF2-40B4-BE49-F238E27FC236}">
                <a16:creationId xmlns:a16="http://schemas.microsoft.com/office/drawing/2014/main" id="{94EFC30F-942E-46C9-A7DB-25342738575C}"/>
              </a:ext>
            </a:extLst>
          </p:cNvPr>
          <p:cNvCxnSpPr>
            <a:cxnSpLocks/>
            <a:stCxn id="204" idx="6"/>
            <a:endCxn id="202" idx="0"/>
          </p:cNvCxnSpPr>
          <p:nvPr/>
        </p:nvCxnSpPr>
        <p:spPr bwMode="auto">
          <a:xfrm>
            <a:off x="5303917" y="3445042"/>
            <a:ext cx="736319" cy="308645"/>
          </a:xfrm>
          <a:prstGeom prst="bentConnector2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6" name="Conector recto de flecha 205">
            <a:extLst>
              <a:ext uri="{FF2B5EF4-FFF2-40B4-BE49-F238E27FC236}">
                <a16:creationId xmlns:a16="http://schemas.microsoft.com/office/drawing/2014/main" id="{42F0AB05-6018-410E-BAC2-83BB039C018D}"/>
              </a:ext>
            </a:extLst>
          </p:cNvPr>
          <p:cNvCxnSpPr>
            <a:cxnSpLocks/>
            <a:stCxn id="201" idx="3"/>
            <a:endCxn id="189" idx="1"/>
          </p:cNvCxnSpPr>
          <p:nvPr/>
        </p:nvCxnSpPr>
        <p:spPr bwMode="auto">
          <a:xfrm>
            <a:off x="6996025" y="4495754"/>
            <a:ext cx="351601" cy="0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9" name="Conector recto de flecha 138">
            <a:extLst>
              <a:ext uri="{FF2B5EF4-FFF2-40B4-BE49-F238E27FC236}">
                <a16:creationId xmlns:a16="http://schemas.microsoft.com/office/drawing/2014/main" id="{F8D59499-41C1-45BF-ABF4-7D7783B0EBC3}"/>
              </a:ext>
            </a:extLst>
          </p:cNvPr>
          <p:cNvCxnSpPr>
            <a:cxnSpLocks/>
            <a:stCxn id="269" idx="3"/>
            <a:endCxn id="280" idx="1"/>
          </p:cNvCxnSpPr>
          <p:nvPr/>
        </p:nvCxnSpPr>
        <p:spPr bwMode="auto">
          <a:xfrm flipV="1">
            <a:off x="2594335" y="1734776"/>
            <a:ext cx="287771" cy="189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0" name="Conector recto de flecha 139">
            <a:extLst>
              <a:ext uri="{FF2B5EF4-FFF2-40B4-BE49-F238E27FC236}">
                <a16:creationId xmlns:a16="http://schemas.microsoft.com/office/drawing/2014/main" id="{3056D7B9-96A6-423F-AE2F-A0DE31AC29B0}"/>
              </a:ext>
            </a:extLst>
          </p:cNvPr>
          <p:cNvCxnSpPr>
            <a:cxnSpLocks/>
            <a:stCxn id="280" idx="3"/>
            <a:endCxn id="289" idx="1"/>
          </p:cNvCxnSpPr>
          <p:nvPr/>
        </p:nvCxnSpPr>
        <p:spPr bwMode="auto">
          <a:xfrm>
            <a:off x="4790238" y="1734776"/>
            <a:ext cx="325141" cy="189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1" name="Conector recto de flecha 140">
            <a:extLst>
              <a:ext uri="{FF2B5EF4-FFF2-40B4-BE49-F238E27FC236}">
                <a16:creationId xmlns:a16="http://schemas.microsoft.com/office/drawing/2014/main" id="{21F70F6D-A9F9-40E4-83C1-14D736634BD2}"/>
              </a:ext>
            </a:extLst>
          </p:cNvPr>
          <p:cNvCxnSpPr>
            <a:cxnSpLocks/>
            <a:stCxn id="337" idx="3"/>
            <a:endCxn id="201" idx="1"/>
          </p:cNvCxnSpPr>
          <p:nvPr/>
        </p:nvCxnSpPr>
        <p:spPr bwMode="auto">
          <a:xfrm>
            <a:off x="4778179" y="4495753"/>
            <a:ext cx="309713" cy="1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42" name="Grupo 141">
            <a:extLst>
              <a:ext uri="{FF2B5EF4-FFF2-40B4-BE49-F238E27FC236}">
                <a16:creationId xmlns:a16="http://schemas.microsoft.com/office/drawing/2014/main" id="{1123C4FC-8E7A-4BAA-8CA4-6957060E4AF8}"/>
              </a:ext>
            </a:extLst>
          </p:cNvPr>
          <p:cNvGrpSpPr/>
          <p:nvPr/>
        </p:nvGrpSpPr>
        <p:grpSpPr>
          <a:xfrm>
            <a:off x="7316435" y="988543"/>
            <a:ext cx="1980903" cy="1464923"/>
            <a:chOff x="1087485" y="1196752"/>
            <a:chExt cx="2117490" cy="1544758"/>
          </a:xfrm>
        </p:grpSpPr>
        <p:pic>
          <p:nvPicPr>
            <p:cNvPr id="143" name="Imagen 142">
              <a:extLst>
                <a:ext uri="{FF2B5EF4-FFF2-40B4-BE49-F238E27FC236}">
                  <a16:creationId xmlns:a16="http://schemas.microsoft.com/office/drawing/2014/main" id="{9B729724-7169-4DEB-A067-E2491D701E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44" name="17 Grupo">
              <a:extLst>
                <a:ext uri="{FF2B5EF4-FFF2-40B4-BE49-F238E27FC236}">
                  <a16:creationId xmlns:a16="http://schemas.microsoft.com/office/drawing/2014/main" id="{A044528A-9B68-40AA-BD66-81B3F7FC52E7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47" name="80 Rectángulo">
                <a:extLst>
                  <a:ext uri="{FF2B5EF4-FFF2-40B4-BE49-F238E27FC236}">
                    <a16:creationId xmlns:a16="http://schemas.microsoft.com/office/drawing/2014/main" id="{3C65089C-0AF4-487D-AED0-A1C75E69F535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Entrega telefónica del paciente.</a:t>
                </a:r>
              </a:p>
            </p:txBody>
          </p:sp>
          <p:sp>
            <p:nvSpPr>
              <p:cNvPr id="148" name="81 Rectángulo">
                <a:extLst>
                  <a:ext uri="{FF2B5EF4-FFF2-40B4-BE49-F238E27FC236}">
                    <a16:creationId xmlns:a16="http://schemas.microsoft.com/office/drawing/2014/main" id="{6AF66DAA-3165-4AC0-8934-4706CE1F13EA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Enfermería</a:t>
                </a:r>
              </a:p>
            </p:txBody>
          </p:sp>
          <p:sp>
            <p:nvSpPr>
              <p:cNvPr id="149" name="82 Rectángulo">
                <a:extLst>
                  <a:ext uri="{FF2B5EF4-FFF2-40B4-BE49-F238E27FC236}">
                    <a16:creationId xmlns:a16="http://schemas.microsoft.com/office/drawing/2014/main" id="{C98CCD1E-6E4C-4A18-AC27-2C4CFAE4C829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82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5" name="83 Rectángulo">
              <a:extLst>
                <a:ext uri="{FF2B5EF4-FFF2-40B4-BE49-F238E27FC236}">
                  <a16:creationId xmlns:a16="http://schemas.microsoft.com/office/drawing/2014/main" id="{1E726037-C88E-472A-8F2B-128423AF4FA6}"/>
                </a:ext>
              </a:extLst>
            </p:cNvPr>
            <p:cNvSpPr/>
            <p:nvPr/>
          </p:nvSpPr>
          <p:spPr bwMode="auto">
            <a:xfrm>
              <a:off x="2940305" y="1197514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" name="Triángulo isósceles 163">
              <a:extLst>
                <a:ext uri="{FF2B5EF4-FFF2-40B4-BE49-F238E27FC236}">
                  <a16:creationId xmlns:a16="http://schemas.microsoft.com/office/drawing/2014/main" id="{B22538FF-4646-47A9-AC03-506B916727C5}"/>
                </a:ext>
              </a:extLst>
            </p:cNvPr>
            <p:cNvSpPr/>
            <p:nvPr/>
          </p:nvSpPr>
          <p:spPr bwMode="auto">
            <a:xfrm rot="10800000">
              <a:off x="3000576" y="2427506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159" name="Grupo 158">
            <a:extLst>
              <a:ext uri="{FF2B5EF4-FFF2-40B4-BE49-F238E27FC236}">
                <a16:creationId xmlns:a16="http://schemas.microsoft.com/office/drawing/2014/main" id="{C7465FA7-66F1-40C5-BCBA-0D06CAFAE7D5}"/>
              </a:ext>
            </a:extLst>
          </p:cNvPr>
          <p:cNvGrpSpPr/>
          <p:nvPr/>
        </p:nvGrpSpPr>
        <p:grpSpPr>
          <a:xfrm>
            <a:off x="9402882" y="3753685"/>
            <a:ext cx="2101082" cy="2456427"/>
            <a:chOff x="2638009" y="1240861"/>
            <a:chExt cx="2101082" cy="2456427"/>
          </a:xfrm>
        </p:grpSpPr>
        <p:grpSp>
          <p:nvGrpSpPr>
            <p:cNvPr id="160" name="Grupo 159">
              <a:extLst>
                <a:ext uri="{FF2B5EF4-FFF2-40B4-BE49-F238E27FC236}">
                  <a16:creationId xmlns:a16="http://schemas.microsoft.com/office/drawing/2014/main" id="{9A6C77F7-5793-4B02-8834-95FC277FD026}"/>
                </a:ext>
              </a:extLst>
            </p:cNvPr>
            <p:cNvGrpSpPr/>
            <p:nvPr/>
          </p:nvGrpSpPr>
          <p:grpSpPr>
            <a:xfrm>
              <a:off x="2638009" y="1240861"/>
              <a:ext cx="2101082" cy="2456427"/>
              <a:chOff x="7112335" y="3589442"/>
              <a:chExt cx="2101082" cy="2456427"/>
            </a:xfrm>
          </p:grpSpPr>
          <p:grpSp>
            <p:nvGrpSpPr>
              <p:cNvPr id="162" name="Grupo 161">
                <a:extLst>
                  <a:ext uri="{FF2B5EF4-FFF2-40B4-BE49-F238E27FC236}">
                    <a16:creationId xmlns:a16="http://schemas.microsoft.com/office/drawing/2014/main" id="{9878ED51-B1D4-4D64-B20E-07C0BAEB3A07}"/>
                  </a:ext>
                </a:extLst>
              </p:cNvPr>
              <p:cNvGrpSpPr/>
              <p:nvPr/>
            </p:nvGrpSpPr>
            <p:grpSpPr>
              <a:xfrm>
                <a:off x="7112335" y="3589442"/>
                <a:ext cx="2101082" cy="2456427"/>
                <a:chOff x="7112335" y="3589442"/>
                <a:chExt cx="2101082" cy="2456427"/>
              </a:xfrm>
            </p:grpSpPr>
            <p:pic>
              <p:nvPicPr>
                <p:cNvPr id="164" name="Imagen 163">
                  <a:extLst>
                    <a:ext uri="{FF2B5EF4-FFF2-40B4-BE49-F238E27FC236}">
                      <a16:creationId xmlns:a16="http://schemas.microsoft.com/office/drawing/2014/main" id="{5DD5835B-51D6-4DE2-865B-17805DF6A71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8013377" y="4830940"/>
                  <a:ext cx="1152537" cy="205872"/>
                </a:xfrm>
                <a:prstGeom prst="rect">
                  <a:avLst/>
                </a:prstGeom>
              </p:spPr>
            </p:pic>
            <p:grpSp>
              <p:nvGrpSpPr>
                <p:cNvPr id="165" name="Grupo 164">
                  <a:extLst>
                    <a:ext uri="{FF2B5EF4-FFF2-40B4-BE49-F238E27FC236}">
                      <a16:creationId xmlns:a16="http://schemas.microsoft.com/office/drawing/2014/main" id="{ED717182-FD88-4410-95AB-1C96DB941A59}"/>
                    </a:ext>
                  </a:extLst>
                </p:cNvPr>
                <p:cNvGrpSpPr/>
                <p:nvPr/>
              </p:nvGrpSpPr>
              <p:grpSpPr>
                <a:xfrm>
                  <a:off x="7112335" y="3589442"/>
                  <a:ext cx="2101082" cy="2456427"/>
                  <a:chOff x="7112335" y="3589442"/>
                  <a:chExt cx="2101082" cy="2456427"/>
                </a:xfrm>
              </p:grpSpPr>
              <p:grpSp>
                <p:nvGrpSpPr>
                  <p:cNvPr id="166" name="Grupo 165">
                    <a:extLst>
                      <a:ext uri="{FF2B5EF4-FFF2-40B4-BE49-F238E27FC236}">
                        <a16:creationId xmlns:a16="http://schemas.microsoft.com/office/drawing/2014/main" id="{8D486040-4CBA-4A5C-8816-A89DA877F3CD}"/>
                      </a:ext>
                    </a:extLst>
                  </p:cNvPr>
                  <p:cNvGrpSpPr/>
                  <p:nvPr/>
                </p:nvGrpSpPr>
                <p:grpSpPr>
                  <a:xfrm>
                    <a:off x="7112335" y="3589442"/>
                    <a:ext cx="2101082" cy="2456427"/>
                    <a:chOff x="7112335" y="3589442"/>
                    <a:chExt cx="2101082" cy="2456427"/>
                  </a:xfrm>
                </p:grpSpPr>
                <p:sp>
                  <p:nvSpPr>
                    <p:cNvPr id="168" name="CuadroTexto 158">
                      <a:extLst>
                        <a:ext uri="{FF2B5EF4-FFF2-40B4-BE49-F238E27FC236}">
                          <a16:creationId xmlns:a16="http://schemas.microsoft.com/office/drawing/2014/main" id="{E9C4BB06-15F3-44E3-992B-12050748A53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112335" y="5030206"/>
                      <a:ext cx="2101082" cy="1015663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</p:spPr>
                  <p:txBody>
                    <a:bodyPr wrap="square" rtlCol="0">
                      <a:spAutoFit/>
                    </a:bodyPr>
                    <a:lstStyle>
                      <a:defPPr>
                        <a:defRPr lang="es-ES_tradnl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171450" lvl="2" indent="-171450" algn="just">
                        <a:buFont typeface="Arial" panose="020B0604020202020204" pitchFamily="34" charset="0"/>
                        <a:buChar char="•"/>
                        <a:defRPr sz="1000"/>
                      </a:pPr>
                      <a:r>
                        <a:rPr lang="es-PE" sz="10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En ocasiones se presenta duplicidad en la orden de insumos.</a:t>
                      </a:r>
                    </a:p>
                    <a:p>
                      <a:pPr marL="171450" lvl="2" indent="-171450" algn="just">
                        <a:buFont typeface="Arial" panose="020B0604020202020204" pitchFamily="34" charset="0"/>
                        <a:buChar char="•"/>
                        <a:defRPr sz="1000"/>
                      </a:pPr>
                      <a:r>
                        <a:rPr lang="es-PE" sz="10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No se cuenta con farmacia centralizada en el servicio de urgencias. </a:t>
                      </a:r>
                    </a:p>
                  </p:txBody>
                </p:sp>
                <p:grpSp>
                  <p:nvGrpSpPr>
                    <p:cNvPr id="169" name="17 Grupo">
                      <a:extLst>
                        <a:ext uri="{FF2B5EF4-FFF2-40B4-BE49-F238E27FC236}">
                          <a16:creationId xmlns:a16="http://schemas.microsoft.com/office/drawing/2014/main" id="{A1D2439B-FA44-49C6-88F5-38C648A90D7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284211" y="3589442"/>
                      <a:ext cx="1908132" cy="1210078"/>
                      <a:chOff x="8501148" y="1914552"/>
                      <a:chExt cx="2070522" cy="1369751"/>
                    </a:xfrm>
                  </p:grpSpPr>
                  <p:sp>
                    <p:nvSpPr>
                      <p:cNvPr id="170" name="80 Rectángulo">
                        <a:extLst>
                          <a:ext uri="{FF2B5EF4-FFF2-40B4-BE49-F238E27FC236}">
                            <a16:creationId xmlns:a16="http://schemas.microsoft.com/office/drawing/2014/main" id="{29BBD93C-E522-43C0-AC7E-1EDD5E31E675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8501148" y="2224772"/>
                        <a:ext cx="2070522" cy="1059531"/>
                      </a:xfrm>
                      <a:prstGeom prst="rect">
                        <a:avLst/>
                      </a:prstGeom>
                      <a:solidFill>
                        <a:sysClr val="window" lastClr="FFFFFF"/>
                      </a:solidFill>
                      <a:ln w="3175" cap="flat" cmpd="sng" algn="ctr">
                        <a:solidFill>
                          <a:sysClr val="windowText" lastClr="000000"/>
                        </a:solidFill>
                        <a:prstDash val="solid"/>
                        <a:headEnd/>
                        <a:tailEnd/>
                      </a:ln>
                      <a:effectLst/>
                    </p:spPr>
                    <p:txBody>
                      <a:bodyPr wrap="square" lIns="36000" tIns="36000" rIns="36000" bIns="36000" rtlCol="0" anchor="ctr"/>
                      <a:lstStyle>
                        <a:defPPr>
                          <a:defRPr lang="es-ES_tradnl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lvl="0" algn="just">
                          <a:defRPr/>
                        </a:pPr>
                        <a:r>
                          <a:rPr lang="es-MX" sz="1000" kern="0" dirty="0"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Solicitar insumos médicos.</a:t>
                        </a:r>
                      </a:p>
                    </p:txBody>
                  </p:sp>
                  <p:sp>
                    <p:nvSpPr>
                      <p:cNvPr id="171" name="81 Rectángulo">
                        <a:extLst>
                          <a:ext uri="{FF2B5EF4-FFF2-40B4-BE49-F238E27FC236}">
                            <a16:creationId xmlns:a16="http://schemas.microsoft.com/office/drawing/2014/main" id="{83F865E6-7F97-4877-831E-9EE60307E401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8744894" y="1914554"/>
                        <a:ext cx="1567919" cy="317638"/>
                      </a:xfrm>
                      <a:prstGeom prst="rect">
                        <a:avLst/>
                      </a:prstGeom>
                      <a:solidFill>
                        <a:sysClr val="window" lastClr="FFFFFF"/>
                      </a:solidFill>
                      <a:ln w="3175" cap="flat" cmpd="sng" algn="ctr">
                        <a:solidFill>
                          <a:sysClr val="windowText" lastClr="000000"/>
                        </a:solidFill>
                        <a:prstDash val="solid"/>
                        <a:headEnd/>
                        <a:tailEnd/>
                      </a:ln>
                      <a:effectLst/>
                    </p:spPr>
                    <p:txBody>
                      <a:bodyPr wrap="square" rtlCol="0" anchor="ctr"/>
                      <a:lstStyle>
                        <a:defPPr>
                          <a:defRPr lang="es-ES_tradnl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r>
                          <a:rPr lang="es-MX" sz="900" kern="0" dirty="0"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Enfermera / Auxiliar de Enfermería</a:t>
                        </a:r>
                      </a:p>
                    </p:txBody>
                  </p:sp>
                  <p:sp>
                    <p:nvSpPr>
                      <p:cNvPr id="172" name="82 Rectángulo">
                        <a:extLst>
                          <a:ext uri="{FF2B5EF4-FFF2-40B4-BE49-F238E27FC236}">
                            <a16:creationId xmlns:a16="http://schemas.microsoft.com/office/drawing/2014/main" id="{C726069D-0471-44A7-B328-25388A19CFB5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8501149" y="1914552"/>
                        <a:ext cx="255963" cy="317639"/>
                      </a:xfrm>
                      <a:prstGeom prst="rect">
                        <a:avLst/>
                      </a:prstGeom>
                      <a:solidFill>
                        <a:sysClr val="window" lastClr="FFFFFF"/>
                      </a:solidFill>
                      <a:ln w="3175" cap="flat" cmpd="sng" algn="ctr">
                        <a:solidFill>
                          <a:sysClr val="windowText" lastClr="000000"/>
                        </a:solidFill>
                        <a:prstDash val="solid"/>
                        <a:headEnd/>
                        <a:tailEnd/>
                      </a:ln>
                      <a:effectLst/>
                    </p:spPr>
                    <p:txBody>
                      <a:bodyPr wrap="square" lIns="36000" tIns="36000" rIns="36000" bIns="36000" rtlCol="0" anchor="ctr"/>
                      <a:lstStyle>
                        <a:defPPr>
                          <a:defRPr lang="es-ES_tradnl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s-MX" sz="900" kern="0" dirty="0"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88</a:t>
                        </a:r>
                        <a:endParaRPr kumimoji="0" lang="es-MX" sz="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</p:grpSp>
              <p:sp>
                <p:nvSpPr>
                  <p:cNvPr id="167" name="83 Rectángulo">
                    <a:extLst>
                      <a:ext uri="{FF2B5EF4-FFF2-40B4-BE49-F238E27FC236}">
                        <a16:creationId xmlns:a16="http://schemas.microsoft.com/office/drawing/2014/main" id="{AD707D38-CE2A-4528-98C3-3D7AE647B2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38617" y="3589443"/>
                    <a:ext cx="251060" cy="283761"/>
                  </a:xfrm>
                  <a:prstGeom prst="rect">
                    <a:avLst/>
                  </a:prstGeom>
                  <a:solidFill>
                    <a:srgbClr val="05B050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s-MX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</a:t>
                    </a:r>
                  </a:p>
                </p:txBody>
              </p:sp>
            </p:grpSp>
          </p:grpSp>
          <p:sp>
            <p:nvSpPr>
              <p:cNvPr id="163" name="Triángulo isósceles 140">
                <a:extLst>
                  <a:ext uri="{FF2B5EF4-FFF2-40B4-BE49-F238E27FC236}">
                    <a16:creationId xmlns:a16="http://schemas.microsoft.com/office/drawing/2014/main" id="{1E00D05E-5223-4A7C-A604-199FDF00FF9A}"/>
                  </a:ext>
                </a:extLst>
              </p:cNvPr>
              <p:cNvSpPr/>
              <p:nvPr/>
            </p:nvSpPr>
            <p:spPr bwMode="auto">
              <a:xfrm rot="10800000">
                <a:off x="8076213" y="4763712"/>
                <a:ext cx="133912" cy="113624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</p:grpSp>
        <p:sp>
          <p:nvSpPr>
            <p:cNvPr id="161" name="220 Elipse">
              <a:extLst>
                <a:ext uri="{FF2B5EF4-FFF2-40B4-BE49-F238E27FC236}">
                  <a16:creationId xmlns:a16="http://schemas.microsoft.com/office/drawing/2014/main" id="{8E828980-36B0-49A8-A72A-85F8E7EFFA14}"/>
                </a:ext>
              </a:extLst>
            </p:cNvPr>
            <p:cNvSpPr/>
            <p:nvPr/>
          </p:nvSpPr>
          <p:spPr bwMode="auto">
            <a:xfrm>
              <a:off x="4550367" y="2304733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cxnSp>
        <p:nvCxnSpPr>
          <p:cNvPr id="175" name="Conector recto de flecha 174">
            <a:extLst>
              <a:ext uri="{FF2B5EF4-FFF2-40B4-BE49-F238E27FC236}">
                <a16:creationId xmlns:a16="http://schemas.microsoft.com/office/drawing/2014/main" id="{64F7698B-F2D7-4160-9516-A28C70A55D11}"/>
              </a:ext>
            </a:extLst>
          </p:cNvPr>
          <p:cNvCxnSpPr>
            <a:cxnSpLocks/>
            <a:stCxn id="189" idx="3"/>
            <a:endCxn id="170" idx="1"/>
          </p:cNvCxnSpPr>
          <p:nvPr/>
        </p:nvCxnSpPr>
        <p:spPr bwMode="auto">
          <a:xfrm flipV="1">
            <a:off x="9255758" y="4495753"/>
            <a:ext cx="319000" cy="1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962510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Conector: angular 18">
            <a:extLst>
              <a:ext uri="{FF2B5EF4-FFF2-40B4-BE49-F238E27FC236}">
                <a16:creationId xmlns:a16="http://schemas.microsoft.com/office/drawing/2014/main" id="{8018F1AA-F86F-416B-99A5-1B9EB4F36FB0}"/>
              </a:ext>
            </a:extLst>
          </p:cNvPr>
          <p:cNvCxnSpPr>
            <a:cxnSpLocks/>
            <a:stCxn id="221" idx="3"/>
            <a:endCxn id="230" idx="1"/>
          </p:cNvCxnSpPr>
          <p:nvPr/>
        </p:nvCxnSpPr>
        <p:spPr bwMode="auto">
          <a:xfrm flipH="1">
            <a:off x="830531" y="1813336"/>
            <a:ext cx="10841636" cy="3080647"/>
          </a:xfrm>
          <a:prstGeom prst="bentConnector5">
            <a:avLst>
              <a:gd name="adj1" fmla="val -2109"/>
              <a:gd name="adj2" fmla="val 50000"/>
              <a:gd name="adj3" fmla="val 102109"/>
            </a:avLst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" name="Agrupar 233">
            <a:extLst>
              <a:ext uri="{FF2B5EF4-FFF2-40B4-BE49-F238E27FC236}">
                <a16:creationId xmlns:a16="http://schemas.microsoft.com/office/drawing/2014/main" id="{71A3DD9C-FE88-72AF-169C-4DC4935B9EAC}"/>
              </a:ext>
            </a:extLst>
          </p:cNvPr>
          <p:cNvGrpSpPr/>
          <p:nvPr/>
        </p:nvGrpSpPr>
        <p:grpSpPr>
          <a:xfrm>
            <a:off x="2952952" y="51706"/>
            <a:ext cx="955272" cy="792483"/>
            <a:chOff x="6857734" y="5589274"/>
            <a:chExt cx="1448066" cy="792483"/>
          </a:xfrm>
        </p:grpSpPr>
        <p:sp>
          <p:nvSpPr>
            <p:cNvPr id="3" name="83 Rectángulo">
              <a:extLst>
                <a:ext uri="{FF2B5EF4-FFF2-40B4-BE49-F238E27FC236}">
                  <a16:creationId xmlns:a16="http://schemas.microsoft.com/office/drawing/2014/main" id="{D1FEEB2B-50B1-9052-C275-0CF7862DB0C3}"/>
                </a:ext>
              </a:extLst>
            </p:cNvPr>
            <p:cNvSpPr/>
            <p:nvPr/>
          </p:nvSpPr>
          <p:spPr bwMode="auto">
            <a:xfrm>
              <a:off x="6857734" y="5822948"/>
              <a:ext cx="229133" cy="133357"/>
            </a:xfrm>
            <a:prstGeom prst="rect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4" name="83 Rectángulo">
              <a:extLst>
                <a:ext uri="{FF2B5EF4-FFF2-40B4-BE49-F238E27FC236}">
                  <a16:creationId xmlns:a16="http://schemas.microsoft.com/office/drawing/2014/main" id="{31DA2E54-DB47-F51B-A330-A1AD2F3218EC}"/>
                </a:ext>
              </a:extLst>
            </p:cNvPr>
            <p:cNvSpPr/>
            <p:nvPr/>
          </p:nvSpPr>
          <p:spPr bwMode="auto">
            <a:xfrm>
              <a:off x="6857734" y="6007096"/>
              <a:ext cx="229133" cy="133357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5" name="83 Rectángulo">
              <a:extLst>
                <a:ext uri="{FF2B5EF4-FFF2-40B4-BE49-F238E27FC236}">
                  <a16:creationId xmlns:a16="http://schemas.microsoft.com/office/drawing/2014/main" id="{C8E8EA80-C69D-8B4E-2410-229EEAFB9545}"/>
                </a:ext>
              </a:extLst>
            </p:cNvPr>
            <p:cNvSpPr/>
            <p:nvPr/>
          </p:nvSpPr>
          <p:spPr bwMode="auto">
            <a:xfrm>
              <a:off x="6857734" y="6191243"/>
              <a:ext cx="229133" cy="13335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6" name="83 Rectángulo">
              <a:extLst>
                <a:ext uri="{FF2B5EF4-FFF2-40B4-BE49-F238E27FC236}">
                  <a16:creationId xmlns:a16="http://schemas.microsoft.com/office/drawing/2014/main" id="{7D50149D-ED2C-42D7-97C7-97F40A39B9F2}"/>
                </a:ext>
              </a:extLst>
            </p:cNvPr>
            <p:cNvSpPr/>
            <p:nvPr/>
          </p:nvSpPr>
          <p:spPr bwMode="auto">
            <a:xfrm>
              <a:off x="6857734" y="5638800"/>
              <a:ext cx="229133" cy="13335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7" name="CuadroTexto 238">
              <a:extLst>
                <a:ext uri="{FF2B5EF4-FFF2-40B4-BE49-F238E27FC236}">
                  <a16:creationId xmlns:a16="http://schemas.microsoft.com/office/drawing/2014/main" id="{EB97850C-D251-6110-A52B-CC97AFD9C0D0}"/>
                </a:ext>
              </a:extLst>
            </p:cNvPr>
            <p:cNvSpPr txBox="1"/>
            <p:nvPr/>
          </p:nvSpPr>
          <p:spPr>
            <a:xfrm>
              <a:off x="7056552" y="5589274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900" dirty="0">
                  <a:latin typeface="Arial" panose="020B0604020202020204" pitchFamily="34" charset="0"/>
                  <a:cs typeface="Arial" panose="020B0604020202020204" pitchFamily="34" charset="0"/>
                </a:rPr>
                <a:t>Planeación</a:t>
              </a:r>
            </a:p>
          </p:txBody>
        </p:sp>
        <p:sp>
          <p:nvSpPr>
            <p:cNvPr id="8" name="CuadroTexto 239">
              <a:extLst>
                <a:ext uri="{FF2B5EF4-FFF2-40B4-BE49-F238E27FC236}">
                  <a16:creationId xmlns:a16="http://schemas.microsoft.com/office/drawing/2014/main" id="{F6A2B292-7958-4569-F8C2-48FA2CE2A575}"/>
                </a:ext>
              </a:extLst>
            </p:cNvPr>
            <p:cNvSpPr txBox="1"/>
            <p:nvPr/>
          </p:nvSpPr>
          <p:spPr>
            <a:xfrm>
              <a:off x="7056552" y="5776491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Ejecución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CuadroTexto 240">
              <a:extLst>
                <a:ext uri="{FF2B5EF4-FFF2-40B4-BE49-F238E27FC236}">
                  <a16:creationId xmlns:a16="http://schemas.microsoft.com/office/drawing/2014/main" id="{6A43608D-218B-6080-7C56-714916FF3158}"/>
                </a:ext>
              </a:extLst>
            </p:cNvPr>
            <p:cNvSpPr txBox="1"/>
            <p:nvPr/>
          </p:nvSpPr>
          <p:spPr>
            <a:xfrm>
              <a:off x="7056552" y="5963708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Monitoreo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CuadroTexto 241">
              <a:extLst>
                <a:ext uri="{FF2B5EF4-FFF2-40B4-BE49-F238E27FC236}">
                  <a16:creationId xmlns:a16="http://schemas.microsoft.com/office/drawing/2014/main" id="{6587A826-391A-A5D3-4CAE-ECEDA3705C03}"/>
                </a:ext>
              </a:extLst>
            </p:cNvPr>
            <p:cNvSpPr txBox="1"/>
            <p:nvPr/>
          </p:nvSpPr>
          <p:spPr>
            <a:xfrm>
              <a:off x="7056552" y="6150925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Título 1">
            <a:extLst>
              <a:ext uri="{FF2B5EF4-FFF2-40B4-BE49-F238E27FC236}">
                <a16:creationId xmlns:a16="http://schemas.microsoft.com/office/drawing/2014/main" id="{C5D4C2DA-DAE8-B43E-4489-06624AD1D51F}"/>
              </a:ext>
            </a:extLst>
          </p:cNvPr>
          <p:cNvSpPr txBox="1">
            <a:spLocks/>
          </p:cNvSpPr>
          <p:nvPr/>
        </p:nvSpPr>
        <p:spPr>
          <a:xfrm>
            <a:off x="2930320" y="-2532"/>
            <a:ext cx="7846200" cy="8392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marL="0" marR="0" lvl="0" indent="0" defTabSz="91440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-60" normalizeH="0" baseline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Tahoma" pitchFamily="34" charset="0"/>
                <a:cs typeface="Arial"/>
              </a:defRPr>
            </a:lvl1pPr>
          </a:lstStyle>
          <a:p>
            <a:pPr algn="r">
              <a:defRPr/>
            </a:pPr>
            <a:r>
              <a:rPr lang="es-CO" dirty="0">
                <a:latin typeface="+mj-lt"/>
                <a:cs typeface="Calibri" panose="020F0502020204030204" pitchFamily="34" charset="0"/>
              </a:rPr>
              <a:t>SERVICIO DE URGENCIAS ICV </a:t>
            </a:r>
            <a:endParaRPr kumimoji="0" lang="es-CO" sz="2000" b="0" i="0" u="none" strike="noStrike" kern="1200" cap="none" spc="-6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+mj-lt"/>
              <a:cs typeface="Calibri" panose="020F0502020204030204" pitchFamily="34" charset="0"/>
            </a:endParaRPr>
          </a:p>
        </p:txBody>
      </p:sp>
      <p:sp>
        <p:nvSpPr>
          <p:cNvPr id="12" name="TextBox 47">
            <a:extLst>
              <a:ext uri="{FF2B5EF4-FFF2-40B4-BE49-F238E27FC236}">
                <a16:creationId xmlns:a16="http://schemas.microsoft.com/office/drawing/2014/main" id="{46B893A5-CACF-2E9C-CC9F-B59AF2F3901C}"/>
              </a:ext>
            </a:extLst>
          </p:cNvPr>
          <p:cNvSpPr txBox="1"/>
          <p:nvPr/>
        </p:nvSpPr>
        <p:spPr>
          <a:xfrm>
            <a:off x="0" y="149225"/>
            <a:ext cx="2782888" cy="576263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72000" tIns="72000" rIns="36000" bIns="72000" anchor="ctr"/>
          <a:lstStyle/>
          <a:p>
            <a:pPr>
              <a:defRPr/>
            </a:pPr>
            <a:endParaRPr lang="es-ES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defRPr/>
            </a:pPr>
            <a:r>
              <a:rPr lang="es-ES" sz="1400" b="1" dirty="0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rPr>
              <a:t>Frente:  Flujo de Pacientes</a:t>
            </a:r>
          </a:p>
          <a:p>
            <a:pPr>
              <a:defRPr/>
            </a:pPr>
            <a:endParaRPr lang="es-MX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145" name="Conector recto de flecha 144">
            <a:extLst>
              <a:ext uri="{FF2B5EF4-FFF2-40B4-BE49-F238E27FC236}">
                <a16:creationId xmlns:a16="http://schemas.microsoft.com/office/drawing/2014/main" id="{64661E95-30AB-4FFF-A1F2-AE815AB974CF}"/>
              </a:ext>
            </a:extLst>
          </p:cNvPr>
          <p:cNvCxnSpPr>
            <a:cxnSpLocks/>
            <a:stCxn id="209" idx="3"/>
            <a:endCxn id="243" idx="1"/>
          </p:cNvCxnSpPr>
          <p:nvPr/>
        </p:nvCxnSpPr>
        <p:spPr bwMode="auto">
          <a:xfrm>
            <a:off x="7137504" y="1813336"/>
            <a:ext cx="349213" cy="2758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228120C1-5AB9-4749-A77F-149F55D2CB10}"/>
              </a:ext>
            </a:extLst>
          </p:cNvPr>
          <p:cNvCxnSpPr>
            <a:cxnSpLocks/>
            <a:stCxn id="191" idx="3"/>
            <a:endCxn id="149" idx="1"/>
          </p:cNvCxnSpPr>
          <p:nvPr/>
        </p:nvCxnSpPr>
        <p:spPr bwMode="auto">
          <a:xfrm>
            <a:off x="2706009" y="1816181"/>
            <a:ext cx="305297" cy="125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3" name="Conector recto de flecha 172">
            <a:extLst>
              <a:ext uri="{FF2B5EF4-FFF2-40B4-BE49-F238E27FC236}">
                <a16:creationId xmlns:a16="http://schemas.microsoft.com/office/drawing/2014/main" id="{B26C3A30-8F1C-4824-AA47-65B20A197698}"/>
              </a:ext>
            </a:extLst>
          </p:cNvPr>
          <p:cNvCxnSpPr>
            <a:cxnSpLocks/>
            <a:stCxn id="243" idx="3"/>
            <a:endCxn id="221" idx="1"/>
          </p:cNvCxnSpPr>
          <p:nvPr/>
        </p:nvCxnSpPr>
        <p:spPr bwMode="auto">
          <a:xfrm flipV="1">
            <a:off x="9394849" y="1813336"/>
            <a:ext cx="369187" cy="2758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74" name="Conector recto de flecha 173">
            <a:extLst>
              <a:ext uri="{FF2B5EF4-FFF2-40B4-BE49-F238E27FC236}">
                <a16:creationId xmlns:a16="http://schemas.microsoft.com/office/drawing/2014/main" id="{9AC98C77-F270-477D-B1DC-6217525EECF4}"/>
              </a:ext>
            </a:extLst>
          </p:cNvPr>
          <p:cNvCxnSpPr>
            <a:cxnSpLocks/>
            <a:stCxn id="230" idx="3"/>
            <a:endCxn id="253" idx="1"/>
          </p:cNvCxnSpPr>
          <p:nvPr/>
        </p:nvCxnSpPr>
        <p:spPr bwMode="auto">
          <a:xfrm flipV="1">
            <a:off x="2738663" y="4891147"/>
            <a:ext cx="369690" cy="2836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148" name="Grupo 147">
            <a:extLst>
              <a:ext uri="{FF2B5EF4-FFF2-40B4-BE49-F238E27FC236}">
                <a16:creationId xmlns:a16="http://schemas.microsoft.com/office/drawing/2014/main" id="{A1826709-E334-4E3D-BC69-25AD6A3BA0DE}"/>
              </a:ext>
            </a:extLst>
          </p:cNvPr>
          <p:cNvGrpSpPr/>
          <p:nvPr/>
        </p:nvGrpSpPr>
        <p:grpSpPr>
          <a:xfrm>
            <a:off x="3011306" y="1241431"/>
            <a:ext cx="2389234" cy="1371325"/>
            <a:chOff x="902997" y="1057827"/>
            <a:chExt cx="2389234" cy="1371325"/>
          </a:xfrm>
        </p:grpSpPr>
        <p:sp>
          <p:nvSpPr>
            <p:cNvPr id="149" name="Rombo 148">
              <a:extLst>
                <a:ext uri="{FF2B5EF4-FFF2-40B4-BE49-F238E27FC236}">
                  <a16:creationId xmlns:a16="http://schemas.microsoft.com/office/drawing/2014/main" id="{7CE2CCC6-77E9-4143-847C-DB37484E2CB4}"/>
                </a:ext>
              </a:extLst>
            </p:cNvPr>
            <p:cNvSpPr/>
            <p:nvPr/>
          </p:nvSpPr>
          <p:spPr bwMode="auto">
            <a:xfrm>
              <a:off x="902997" y="1057827"/>
              <a:ext cx="1800000" cy="1152000"/>
            </a:xfrm>
            <a:prstGeom prst="diamond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hangingPunct="0"/>
              <a:r>
                <a:rPr lang="es-CO" sz="1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¿Se cuenta con circuito cerrado?</a:t>
              </a:r>
            </a:p>
          </p:txBody>
        </p:sp>
        <p:sp>
          <p:nvSpPr>
            <p:cNvPr id="150" name="Rectángulo 149">
              <a:extLst>
                <a:ext uri="{FF2B5EF4-FFF2-40B4-BE49-F238E27FC236}">
                  <a16:creationId xmlns:a16="http://schemas.microsoft.com/office/drawing/2014/main" id="{0E5AAE17-90B4-4D44-8126-7E91784F9298}"/>
                </a:ext>
              </a:extLst>
            </p:cNvPr>
            <p:cNvSpPr/>
            <p:nvPr/>
          </p:nvSpPr>
          <p:spPr bwMode="auto">
            <a:xfrm>
              <a:off x="2311500" y="1395873"/>
              <a:ext cx="980731" cy="265340"/>
            </a:xfrm>
            <a:prstGeom prst="rect">
              <a:avLst/>
            </a:prstGeom>
            <a:noFill/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Si</a:t>
              </a:r>
            </a:p>
          </p:txBody>
        </p:sp>
        <p:sp>
          <p:nvSpPr>
            <p:cNvPr id="200" name="Rectángulo 199">
              <a:extLst>
                <a:ext uri="{FF2B5EF4-FFF2-40B4-BE49-F238E27FC236}">
                  <a16:creationId xmlns:a16="http://schemas.microsoft.com/office/drawing/2014/main" id="{23B5C7AC-CF3F-48F7-A3A1-AC8E27349D49}"/>
                </a:ext>
              </a:extLst>
            </p:cNvPr>
            <p:cNvSpPr/>
            <p:nvPr/>
          </p:nvSpPr>
          <p:spPr bwMode="auto">
            <a:xfrm>
              <a:off x="1441448" y="2163812"/>
              <a:ext cx="980731" cy="265340"/>
            </a:xfrm>
            <a:prstGeom prst="rect">
              <a:avLst/>
            </a:prstGeom>
            <a:noFill/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CO" sz="900" dirty="0">
                  <a:latin typeface="Arial" panose="020B0604020202020204" pitchFamily="34" charset="0"/>
                  <a:cs typeface="Arial" panose="020B0604020202020204" pitchFamily="34" charset="0"/>
                </a:rPr>
                <a:t>No</a:t>
              </a:r>
              <a:endParaRPr kumimoji="0" 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1" name="Elipse 200">
            <a:extLst>
              <a:ext uri="{FF2B5EF4-FFF2-40B4-BE49-F238E27FC236}">
                <a16:creationId xmlns:a16="http://schemas.microsoft.com/office/drawing/2014/main" id="{8A9AEF20-1570-4F67-BB18-4ACBCB097436}"/>
              </a:ext>
            </a:extLst>
          </p:cNvPr>
          <p:cNvSpPr/>
          <p:nvPr/>
        </p:nvSpPr>
        <p:spPr bwMode="auto">
          <a:xfrm>
            <a:off x="3751278" y="2699896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2" name="Grupo 201">
            <a:extLst>
              <a:ext uri="{FF2B5EF4-FFF2-40B4-BE49-F238E27FC236}">
                <a16:creationId xmlns:a16="http://schemas.microsoft.com/office/drawing/2014/main" id="{BB842CA3-D011-427D-AE71-3ADC82D83C7E}"/>
              </a:ext>
            </a:extLst>
          </p:cNvPr>
          <p:cNvGrpSpPr/>
          <p:nvPr/>
        </p:nvGrpSpPr>
        <p:grpSpPr>
          <a:xfrm>
            <a:off x="5225931" y="1071269"/>
            <a:ext cx="1920166" cy="1840690"/>
            <a:chOff x="1083669" y="1196752"/>
            <a:chExt cx="2130840" cy="1964546"/>
          </a:xfrm>
        </p:grpSpPr>
        <p:pic>
          <p:nvPicPr>
            <p:cNvPr id="203" name="Imagen 202">
              <a:extLst>
                <a:ext uri="{FF2B5EF4-FFF2-40B4-BE49-F238E27FC236}">
                  <a16:creationId xmlns:a16="http://schemas.microsoft.com/office/drawing/2014/main" id="{B8A635BF-4E5F-4CC9-BFDD-100DFD4C8D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04" name="17 Grupo">
              <a:extLst>
                <a:ext uri="{FF2B5EF4-FFF2-40B4-BE49-F238E27FC236}">
                  <a16:creationId xmlns:a16="http://schemas.microsoft.com/office/drawing/2014/main" id="{D35C0F4C-A7ED-4570-A28B-BAD8C6C88E6E}"/>
                </a:ext>
              </a:extLst>
            </p:cNvPr>
            <p:cNvGrpSpPr/>
            <p:nvPr/>
          </p:nvGrpSpPr>
          <p:grpSpPr>
            <a:xfrm>
              <a:off x="1087487" y="1196752"/>
              <a:ext cx="2117486" cy="1291500"/>
              <a:chOff x="8501148" y="1914552"/>
              <a:chExt cx="2070522" cy="1369751"/>
            </a:xfrm>
          </p:grpSpPr>
          <p:sp>
            <p:nvSpPr>
              <p:cNvPr id="209" name="80 Rectángulo">
                <a:extLst>
                  <a:ext uri="{FF2B5EF4-FFF2-40B4-BE49-F238E27FC236}">
                    <a16:creationId xmlns:a16="http://schemas.microsoft.com/office/drawing/2014/main" id="{01EDC61B-5A1B-4CFE-B77F-8466D8D6E1AB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Ingresar a la aplicación </a:t>
                </a:r>
                <a:r>
                  <a:rPr lang="es-MX" sz="1000" b="1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atención a pie de cama</a:t>
                </a: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para la administración de los medicamentos.</a:t>
                </a:r>
              </a:p>
            </p:txBody>
          </p:sp>
          <p:sp>
            <p:nvSpPr>
              <p:cNvPr id="210" name="81 Rectángulo">
                <a:extLst>
                  <a:ext uri="{FF2B5EF4-FFF2-40B4-BE49-F238E27FC236}">
                    <a16:creationId xmlns:a16="http://schemas.microsoft.com/office/drawing/2014/main" id="{C82430EC-CA2C-4D4E-A646-E6C8C48B77CD}"/>
                  </a:ext>
                </a:extLst>
              </p:cNvPr>
              <p:cNvSpPr/>
              <p:nvPr/>
            </p:nvSpPr>
            <p:spPr bwMode="auto">
              <a:xfrm>
                <a:off x="8501148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Enfermera</a:t>
                </a:r>
              </a:p>
            </p:txBody>
          </p:sp>
          <p:sp>
            <p:nvSpPr>
              <p:cNvPr id="211" name="82 Rectángulo">
                <a:extLst>
                  <a:ext uri="{FF2B5EF4-FFF2-40B4-BE49-F238E27FC236}">
                    <a16:creationId xmlns:a16="http://schemas.microsoft.com/office/drawing/2014/main" id="{4434D5D8-AB7B-40BD-97D1-E8BC64A99D1C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90</a:t>
                </a:r>
              </a:p>
            </p:txBody>
          </p:sp>
        </p:grpSp>
        <p:sp>
          <p:nvSpPr>
            <p:cNvPr id="205" name="83 Rectángulo">
              <a:extLst>
                <a:ext uri="{FF2B5EF4-FFF2-40B4-BE49-F238E27FC236}">
                  <a16:creationId xmlns:a16="http://schemas.microsoft.com/office/drawing/2014/main" id="{97F0A495-7451-4598-A19D-2399E9200820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0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9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" name="CuadroTexto 158">
              <a:extLst>
                <a:ext uri="{FF2B5EF4-FFF2-40B4-BE49-F238E27FC236}">
                  <a16:creationId xmlns:a16="http://schemas.microsoft.com/office/drawing/2014/main" id="{A8848A8E-01E6-48AB-AD12-78FD5514DBD5}"/>
                </a:ext>
              </a:extLst>
            </p:cNvPr>
            <p:cNvSpPr txBox="1"/>
            <p:nvPr/>
          </p:nvSpPr>
          <p:spPr>
            <a:xfrm>
              <a:off x="1083669" y="2734265"/>
              <a:ext cx="2130839" cy="427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r>
                <a:rPr lang="es-PE" sz="1000" dirty="0">
                  <a:solidFill>
                    <a:srgbClr val="FF0000"/>
                  </a:solidFill>
                  <a:latin typeface="Arial"/>
                  <a:cs typeface="Arial"/>
                </a:rPr>
                <a:t>La aplicación móvil funciona muy lento.</a:t>
              </a:r>
            </a:p>
          </p:txBody>
        </p:sp>
        <p:sp>
          <p:nvSpPr>
            <p:cNvPr id="207" name="Triángulo isósceles 90">
              <a:extLst>
                <a:ext uri="{FF2B5EF4-FFF2-40B4-BE49-F238E27FC236}">
                  <a16:creationId xmlns:a16="http://schemas.microsoft.com/office/drawing/2014/main" id="{78F0F1F3-C56E-4737-AEF8-B35035CD33E2}"/>
                </a:ext>
              </a:extLst>
            </p:cNvPr>
            <p:cNvSpPr/>
            <p:nvPr/>
          </p:nvSpPr>
          <p:spPr bwMode="auto">
            <a:xfrm rot="10800000">
              <a:off x="1983272" y="2450258"/>
              <a:ext cx="148604" cy="121268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  <p:sp>
          <p:nvSpPr>
            <p:cNvPr id="208" name="220 Elipse">
              <a:extLst>
                <a:ext uri="{FF2B5EF4-FFF2-40B4-BE49-F238E27FC236}">
                  <a16:creationId xmlns:a16="http://schemas.microsoft.com/office/drawing/2014/main" id="{2B815EBD-F45E-4389-8492-BB45D502BD04}"/>
                </a:ext>
              </a:extLst>
            </p:cNvPr>
            <p:cNvSpPr/>
            <p:nvPr/>
          </p:nvSpPr>
          <p:spPr bwMode="auto">
            <a:xfrm>
              <a:off x="3054867" y="2341173"/>
              <a:ext cx="114673" cy="108000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cxnSp>
        <p:nvCxnSpPr>
          <p:cNvPr id="212" name="Conector recto de flecha 211">
            <a:extLst>
              <a:ext uri="{FF2B5EF4-FFF2-40B4-BE49-F238E27FC236}">
                <a16:creationId xmlns:a16="http://schemas.microsoft.com/office/drawing/2014/main" id="{E8899EDB-D96D-4E84-BC0B-CE76440E4D9E}"/>
              </a:ext>
            </a:extLst>
          </p:cNvPr>
          <p:cNvCxnSpPr>
            <a:stCxn id="149" idx="2"/>
            <a:endCxn id="201" idx="0"/>
          </p:cNvCxnSpPr>
          <p:nvPr/>
        </p:nvCxnSpPr>
        <p:spPr bwMode="auto">
          <a:xfrm>
            <a:off x="3911306" y="2393431"/>
            <a:ext cx="1972" cy="30646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9" name="Grupo 28">
            <a:extLst>
              <a:ext uri="{FF2B5EF4-FFF2-40B4-BE49-F238E27FC236}">
                <a16:creationId xmlns:a16="http://schemas.microsoft.com/office/drawing/2014/main" id="{A04AA78A-1CC7-46CF-80F3-B7E9F7F4A009}"/>
              </a:ext>
            </a:extLst>
          </p:cNvPr>
          <p:cNvGrpSpPr/>
          <p:nvPr/>
        </p:nvGrpSpPr>
        <p:grpSpPr>
          <a:xfrm>
            <a:off x="620057" y="1074113"/>
            <a:ext cx="2154045" cy="2930951"/>
            <a:chOff x="4936936" y="1255132"/>
            <a:chExt cx="2154045" cy="2930951"/>
          </a:xfrm>
        </p:grpSpPr>
        <p:grpSp>
          <p:nvGrpSpPr>
            <p:cNvPr id="184" name="Grupo 183">
              <a:extLst>
                <a:ext uri="{FF2B5EF4-FFF2-40B4-BE49-F238E27FC236}">
                  <a16:creationId xmlns:a16="http://schemas.microsoft.com/office/drawing/2014/main" id="{972F9A18-67E3-4CC4-8790-DD307EA77334}"/>
                </a:ext>
              </a:extLst>
            </p:cNvPr>
            <p:cNvGrpSpPr/>
            <p:nvPr/>
          </p:nvGrpSpPr>
          <p:grpSpPr>
            <a:xfrm>
              <a:off x="4936936" y="1255132"/>
              <a:ext cx="2154045" cy="2930951"/>
              <a:chOff x="747234" y="1371838"/>
              <a:chExt cx="2105408" cy="2930951"/>
            </a:xfrm>
          </p:grpSpPr>
          <p:grpSp>
            <p:nvGrpSpPr>
              <p:cNvPr id="185" name="Grupo 184">
                <a:extLst>
                  <a:ext uri="{FF2B5EF4-FFF2-40B4-BE49-F238E27FC236}">
                    <a16:creationId xmlns:a16="http://schemas.microsoft.com/office/drawing/2014/main" id="{2185BC50-52DE-4D20-9841-8B849CED5EB1}"/>
                  </a:ext>
                </a:extLst>
              </p:cNvPr>
              <p:cNvGrpSpPr/>
              <p:nvPr/>
            </p:nvGrpSpPr>
            <p:grpSpPr>
              <a:xfrm>
                <a:off x="877954" y="1371838"/>
                <a:ext cx="1916726" cy="1447369"/>
                <a:chOff x="1087487" y="1196752"/>
                <a:chExt cx="2127022" cy="1544758"/>
              </a:xfrm>
            </p:grpSpPr>
            <p:pic>
              <p:nvPicPr>
                <p:cNvPr id="187" name="Imagen 186">
                  <a:extLst>
                    <a:ext uri="{FF2B5EF4-FFF2-40B4-BE49-F238E27FC236}">
                      <a16:creationId xmlns:a16="http://schemas.microsoft.com/office/drawing/2014/main" id="{0F278557-5919-4822-B226-B376FF3661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188" name="17 Grupo">
                  <a:extLst>
                    <a:ext uri="{FF2B5EF4-FFF2-40B4-BE49-F238E27FC236}">
                      <a16:creationId xmlns:a16="http://schemas.microsoft.com/office/drawing/2014/main" id="{2F779537-6D83-4C64-B39E-EF505897CAAB}"/>
                    </a:ext>
                  </a:extLst>
                </p:cNvPr>
                <p:cNvGrpSpPr/>
                <p:nvPr/>
              </p:nvGrpSpPr>
              <p:grpSpPr>
                <a:xfrm>
                  <a:off x="1087487" y="1196752"/>
                  <a:ext cx="2117487" cy="1291500"/>
                  <a:chOff x="8501148" y="1914552"/>
                  <a:chExt cx="2070523" cy="1369751"/>
                </a:xfrm>
              </p:grpSpPr>
              <p:sp>
                <p:nvSpPr>
                  <p:cNvPr id="191" name="80 Rectángulo">
                    <a:extLst>
                      <a:ext uri="{FF2B5EF4-FFF2-40B4-BE49-F238E27FC236}">
                        <a16:creationId xmlns:a16="http://schemas.microsoft.com/office/drawing/2014/main" id="{9C1DFF2B-5C54-4B43-B849-E6B8A9A232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just">
                      <a:defRPr/>
                    </a:pPr>
                    <a:r>
                      <a:rPr lang="es-MX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Recibir medicamentos e insumos médicos.</a:t>
                    </a:r>
                  </a:p>
                </p:txBody>
              </p:sp>
              <p:sp>
                <p:nvSpPr>
                  <p:cNvPr id="192" name="81 Rectángulo">
                    <a:extLst>
                      <a:ext uri="{FF2B5EF4-FFF2-40B4-BE49-F238E27FC236}">
                        <a16:creationId xmlns:a16="http://schemas.microsoft.com/office/drawing/2014/main" id="{11F1D226-FF23-4A17-A5D8-EABC35A635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1914554"/>
                    <a:ext cx="2066792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Auxiliar de Enfermería</a:t>
                    </a:r>
                  </a:p>
                </p:txBody>
              </p:sp>
              <p:sp>
                <p:nvSpPr>
                  <p:cNvPr id="193" name="82 Rectángulo">
                    <a:extLst>
                      <a:ext uri="{FF2B5EF4-FFF2-40B4-BE49-F238E27FC236}">
                        <a16:creationId xmlns:a16="http://schemas.microsoft.com/office/drawing/2014/main" id="{7E6347BC-B1C6-4AE5-AE6E-11C86F1308B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89</a:t>
                    </a:r>
                    <a:endPara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89" name="83 Rectángulo">
                  <a:extLst>
                    <a:ext uri="{FF2B5EF4-FFF2-40B4-BE49-F238E27FC236}">
                      <a16:creationId xmlns:a16="http://schemas.microsoft.com/office/drawing/2014/main" id="{BF2FE15F-9F28-495E-890B-3661CFB0359E}"/>
                    </a:ext>
                  </a:extLst>
                </p:cNvPr>
                <p:cNvSpPr/>
                <p:nvPr/>
              </p:nvSpPr>
              <p:spPr bwMode="auto">
                <a:xfrm>
                  <a:off x="2952740" y="1196753"/>
                  <a:ext cx="261769" cy="302854"/>
                </a:xfrm>
                <a:prstGeom prst="rect">
                  <a:avLst/>
                </a:prstGeom>
                <a:solidFill>
                  <a:srgbClr val="05B050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E</a:t>
                  </a:r>
                </a:p>
              </p:txBody>
            </p:sp>
            <p:sp>
              <p:nvSpPr>
                <p:cNvPr id="190" name="Triángulo isósceles 293">
                  <a:extLst>
                    <a:ext uri="{FF2B5EF4-FFF2-40B4-BE49-F238E27FC236}">
                      <a16:creationId xmlns:a16="http://schemas.microsoft.com/office/drawing/2014/main" id="{724412B0-4307-4591-8553-FE37C10BE7E1}"/>
                    </a:ext>
                  </a:extLst>
                </p:cNvPr>
                <p:cNvSpPr/>
                <p:nvPr/>
              </p:nvSpPr>
              <p:spPr bwMode="auto">
                <a:xfrm rot="10800000">
                  <a:off x="1981140" y="2450035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es-MX" sz="1000" i="0" dirty="0">
                    <a:solidFill>
                      <a:schemeClr val="tx1"/>
                    </a:solidFill>
                    <a:latin typeface="Eurostile"/>
                    <a:cs typeface="Eurostile"/>
                  </a:endParaRPr>
                </a:p>
              </p:txBody>
            </p:sp>
          </p:grpSp>
          <p:sp>
            <p:nvSpPr>
              <p:cNvPr id="186" name="CuadroTexto 158">
                <a:extLst>
                  <a:ext uri="{FF2B5EF4-FFF2-40B4-BE49-F238E27FC236}">
                    <a16:creationId xmlns:a16="http://schemas.microsoft.com/office/drawing/2014/main" id="{8E05C91E-B14F-4AAB-AFC9-EF2D3B6B91A3}"/>
                  </a:ext>
                </a:extLst>
              </p:cNvPr>
              <p:cNvSpPr txBox="1"/>
              <p:nvPr/>
            </p:nvSpPr>
            <p:spPr>
              <a:xfrm>
                <a:off x="747234" y="2825461"/>
                <a:ext cx="2105408" cy="147732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PE" sz="900" dirty="0">
                    <a:solidFill>
                      <a:srgbClr val="FF0000"/>
                    </a:solidFill>
                    <a:latin typeface="Arial"/>
                    <a:cs typeface="Arial"/>
                  </a:rPr>
                  <a:t>Desplazamientos innecesarios del personal.</a:t>
                </a:r>
              </a:p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PE" sz="900" dirty="0">
                    <a:solidFill>
                      <a:srgbClr val="FF0000"/>
                    </a:solidFill>
                    <a:cs typeface="Arial"/>
                  </a:rPr>
                  <a:t>En ocasiones no está disponible el correo neumático. (ocupación de capsula, avería o mantenimiento)                                                                                            </a:t>
                </a:r>
              </a:p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PE" sz="900" dirty="0">
                    <a:solidFill>
                      <a:srgbClr val="FF0000"/>
                    </a:solidFill>
                    <a:latin typeface="Arial"/>
                    <a:cs typeface="Arial"/>
                  </a:rPr>
                  <a:t>Se tiene un correo neumático para 3 servicios: urgencias general, VIP y CEIAM – confusión de medicamentos o insumos médicos.</a:t>
                </a:r>
              </a:p>
              <a:p>
                <a:pPr marL="0" lvl="2" algn="just">
                  <a:defRPr sz="1000"/>
                </a:pPr>
                <a:endParaRPr lang="es-PE" sz="900" dirty="0">
                  <a:solidFill>
                    <a:srgbClr val="FF0000"/>
                  </a:solidFill>
                  <a:latin typeface="Arial"/>
                  <a:cs typeface="Arial"/>
                </a:endParaRPr>
              </a:p>
            </p:txBody>
          </p:sp>
        </p:grpSp>
        <p:sp>
          <p:nvSpPr>
            <p:cNvPr id="183" name="220 Elipse">
              <a:extLst>
                <a:ext uri="{FF2B5EF4-FFF2-40B4-BE49-F238E27FC236}">
                  <a16:creationId xmlns:a16="http://schemas.microsoft.com/office/drawing/2014/main" id="{02DBCBA1-7006-45CE-8237-E63CF8641AE2}"/>
                </a:ext>
              </a:extLst>
            </p:cNvPr>
            <p:cNvSpPr/>
            <p:nvPr/>
          </p:nvSpPr>
          <p:spPr bwMode="auto">
            <a:xfrm>
              <a:off x="6883851" y="2334581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214" name="Grupo 213">
            <a:extLst>
              <a:ext uri="{FF2B5EF4-FFF2-40B4-BE49-F238E27FC236}">
                <a16:creationId xmlns:a16="http://schemas.microsoft.com/office/drawing/2014/main" id="{6B6D8B2F-6DC0-4D36-AA9E-7D7B07B50E02}"/>
              </a:ext>
            </a:extLst>
          </p:cNvPr>
          <p:cNvGrpSpPr/>
          <p:nvPr/>
        </p:nvGrpSpPr>
        <p:grpSpPr>
          <a:xfrm>
            <a:off x="9760595" y="1071269"/>
            <a:ext cx="1920232" cy="2286548"/>
            <a:chOff x="1083669" y="1196752"/>
            <a:chExt cx="2130914" cy="2440403"/>
          </a:xfrm>
        </p:grpSpPr>
        <p:pic>
          <p:nvPicPr>
            <p:cNvPr id="215" name="Imagen 214">
              <a:extLst>
                <a:ext uri="{FF2B5EF4-FFF2-40B4-BE49-F238E27FC236}">
                  <a16:creationId xmlns:a16="http://schemas.microsoft.com/office/drawing/2014/main" id="{4B8B13FF-AD5B-4F0B-A5CD-A6E64B73F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16" name="17 Grupo">
              <a:extLst>
                <a:ext uri="{FF2B5EF4-FFF2-40B4-BE49-F238E27FC236}">
                  <a16:creationId xmlns:a16="http://schemas.microsoft.com/office/drawing/2014/main" id="{83EFFE7F-9F63-4148-AA90-4D253E0EBFF7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221" name="80 Rectángulo">
                <a:extLst>
                  <a:ext uri="{FF2B5EF4-FFF2-40B4-BE49-F238E27FC236}">
                    <a16:creationId xmlns:a16="http://schemas.microsoft.com/office/drawing/2014/main" id="{C11AD4DB-A13F-4889-ACA0-A63F6B92895F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Validar identificación del medicamento a administrar.</a:t>
                </a:r>
              </a:p>
            </p:txBody>
          </p:sp>
          <p:sp>
            <p:nvSpPr>
              <p:cNvPr id="222" name="81 Rectángulo">
                <a:extLst>
                  <a:ext uri="{FF2B5EF4-FFF2-40B4-BE49-F238E27FC236}">
                    <a16:creationId xmlns:a16="http://schemas.microsoft.com/office/drawing/2014/main" id="{9A304027-CE84-4B4E-968F-67ABE5035ACD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Enfermera / Auxiliar de Enfermería</a:t>
                </a:r>
              </a:p>
            </p:txBody>
          </p:sp>
          <p:sp>
            <p:nvSpPr>
              <p:cNvPr id="223" name="82 Rectángulo">
                <a:extLst>
                  <a:ext uri="{FF2B5EF4-FFF2-40B4-BE49-F238E27FC236}">
                    <a16:creationId xmlns:a16="http://schemas.microsoft.com/office/drawing/2014/main" id="{48388DF6-B2AE-4545-8CBA-49B77D1DF2E4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92</a:t>
                </a:r>
              </a:p>
            </p:txBody>
          </p:sp>
        </p:grpSp>
        <p:sp>
          <p:nvSpPr>
            <p:cNvPr id="217" name="83 Rectángulo">
              <a:extLst>
                <a:ext uri="{FF2B5EF4-FFF2-40B4-BE49-F238E27FC236}">
                  <a16:creationId xmlns:a16="http://schemas.microsoft.com/office/drawing/2014/main" id="{BC9660FD-45D1-4F9A-88D6-EC2E777D21CC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0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9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8" name="CuadroTexto 158">
              <a:extLst>
                <a:ext uri="{FF2B5EF4-FFF2-40B4-BE49-F238E27FC236}">
                  <a16:creationId xmlns:a16="http://schemas.microsoft.com/office/drawing/2014/main" id="{844C975C-2A2E-4C42-B6DF-05D5F4800A51}"/>
                </a:ext>
              </a:extLst>
            </p:cNvPr>
            <p:cNvSpPr txBox="1"/>
            <p:nvPr/>
          </p:nvSpPr>
          <p:spPr>
            <a:xfrm>
              <a:off x="1083669" y="2733818"/>
              <a:ext cx="2130914" cy="903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lvl="2" indent="-171450" algn="just">
                <a:buFont typeface="Arial" panose="020B0604020202020204" pitchFamily="34" charset="0"/>
                <a:buChar char="•"/>
                <a:defRPr sz="1000"/>
              </a:pPr>
              <a:r>
                <a:rPr lang="es-PE" sz="1000" dirty="0">
                  <a:solidFill>
                    <a:srgbClr val="FF0000"/>
                  </a:solidFill>
                  <a:latin typeface="Arial"/>
                  <a:cs typeface="Arial"/>
                </a:rPr>
                <a:t>Error en la validación de la orden en el sistema. </a:t>
              </a:r>
            </a:p>
            <a:p>
              <a:pPr marL="171450" lvl="2" indent="-171450" algn="just">
                <a:buFont typeface="Arial" panose="020B0604020202020204" pitchFamily="34" charset="0"/>
                <a:buChar char="•"/>
                <a:defRPr sz="1000"/>
              </a:pPr>
              <a:r>
                <a:rPr lang="es-PE" sz="1000" dirty="0">
                  <a:solidFill>
                    <a:srgbClr val="FF0000"/>
                  </a:solidFill>
                  <a:latin typeface="Arial"/>
                  <a:cs typeface="Arial"/>
                </a:rPr>
                <a:t>Se reciben medicamentos sin </a:t>
              </a:r>
              <a:r>
                <a:rPr lang="es-PE" sz="1000" i="1" dirty="0">
                  <a:solidFill>
                    <a:srgbClr val="FF0000"/>
                  </a:solidFill>
                  <a:latin typeface="Arial"/>
                  <a:cs typeface="Arial"/>
                </a:rPr>
                <a:t>sticker </a:t>
              </a:r>
              <a:r>
                <a:rPr lang="es-PE" sz="1000" dirty="0">
                  <a:solidFill>
                    <a:srgbClr val="FF0000"/>
                  </a:solidFill>
                  <a:latin typeface="Arial"/>
                  <a:cs typeface="Arial"/>
                </a:rPr>
                <a:t>de identificación.</a:t>
              </a:r>
            </a:p>
            <a:p>
              <a:pPr marL="0" lvl="2" algn="just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219" name="Triángulo isósceles 103">
              <a:extLst>
                <a:ext uri="{FF2B5EF4-FFF2-40B4-BE49-F238E27FC236}">
                  <a16:creationId xmlns:a16="http://schemas.microsoft.com/office/drawing/2014/main" id="{93603F19-5B6C-41C1-BC09-536C7DF9679C}"/>
                </a:ext>
              </a:extLst>
            </p:cNvPr>
            <p:cNvSpPr/>
            <p:nvPr/>
          </p:nvSpPr>
          <p:spPr bwMode="auto">
            <a:xfrm rot="10800000">
              <a:off x="1984753" y="2450258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  <p:sp>
          <p:nvSpPr>
            <p:cNvPr id="220" name="220 Elipse">
              <a:extLst>
                <a:ext uri="{FF2B5EF4-FFF2-40B4-BE49-F238E27FC236}">
                  <a16:creationId xmlns:a16="http://schemas.microsoft.com/office/drawing/2014/main" id="{91E73531-CC50-4ED8-AEEB-94EB299F6E86}"/>
                </a:ext>
              </a:extLst>
            </p:cNvPr>
            <p:cNvSpPr/>
            <p:nvPr/>
          </p:nvSpPr>
          <p:spPr bwMode="auto">
            <a:xfrm>
              <a:off x="3037732" y="2337783"/>
              <a:ext cx="114673" cy="108000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224" name="Grupo 223">
            <a:extLst>
              <a:ext uri="{FF2B5EF4-FFF2-40B4-BE49-F238E27FC236}">
                <a16:creationId xmlns:a16="http://schemas.microsoft.com/office/drawing/2014/main" id="{10A672CB-8E46-47DB-AD80-6FAED6186A4E}"/>
              </a:ext>
            </a:extLst>
          </p:cNvPr>
          <p:cNvGrpSpPr/>
          <p:nvPr/>
        </p:nvGrpSpPr>
        <p:grpSpPr>
          <a:xfrm>
            <a:off x="767408" y="4151916"/>
            <a:ext cx="1980903" cy="1670858"/>
            <a:chOff x="1017439" y="1196752"/>
            <a:chExt cx="2198241" cy="1783287"/>
          </a:xfrm>
        </p:grpSpPr>
        <p:pic>
          <p:nvPicPr>
            <p:cNvPr id="225" name="Imagen 224">
              <a:extLst>
                <a:ext uri="{FF2B5EF4-FFF2-40B4-BE49-F238E27FC236}">
                  <a16:creationId xmlns:a16="http://schemas.microsoft.com/office/drawing/2014/main" id="{220BFCF5-6A23-4857-B137-F614AEC4D2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26" name="17 Grupo">
              <a:extLst>
                <a:ext uri="{FF2B5EF4-FFF2-40B4-BE49-F238E27FC236}">
                  <a16:creationId xmlns:a16="http://schemas.microsoft.com/office/drawing/2014/main" id="{F038B52D-F10D-4B13-A42B-12F67A525943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230" name="80 Rectángulo">
                <a:extLst>
                  <a:ext uri="{FF2B5EF4-FFF2-40B4-BE49-F238E27FC236}">
                    <a16:creationId xmlns:a16="http://schemas.microsoft.com/office/drawing/2014/main" id="{BBF4DC9E-54DB-4936-863B-CC480F64C8D8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Administrar el medicamento al paciente.</a:t>
                </a:r>
              </a:p>
              <a:p>
                <a:pPr lvl="0" algn="ctr">
                  <a:defRPr/>
                </a:pPr>
                <a:endParaRPr lang="es-MX" sz="9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81 Rectángulo">
                <a:extLst>
                  <a:ext uri="{FF2B5EF4-FFF2-40B4-BE49-F238E27FC236}">
                    <a16:creationId xmlns:a16="http://schemas.microsoft.com/office/drawing/2014/main" id="{B44FB8D0-859C-4EAE-AADF-10F625D03609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Enfermera / Auxiliar de Enfermería</a:t>
                </a:r>
              </a:p>
            </p:txBody>
          </p:sp>
          <p:sp>
            <p:nvSpPr>
              <p:cNvPr id="232" name="82 Rectángulo">
                <a:extLst>
                  <a:ext uri="{FF2B5EF4-FFF2-40B4-BE49-F238E27FC236}">
                    <a16:creationId xmlns:a16="http://schemas.microsoft.com/office/drawing/2014/main" id="{8500FBE2-C190-45D2-BA73-139D21FE1700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93</a:t>
                </a:r>
              </a:p>
            </p:txBody>
          </p:sp>
        </p:grpSp>
        <p:sp>
          <p:nvSpPr>
            <p:cNvPr id="227" name="83 Rectángulo">
              <a:extLst>
                <a:ext uri="{FF2B5EF4-FFF2-40B4-BE49-F238E27FC236}">
                  <a16:creationId xmlns:a16="http://schemas.microsoft.com/office/drawing/2014/main" id="{89834E8E-AC19-46A0-942A-0057221748F3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28" name="CuadroTexto 158">
              <a:extLst>
                <a:ext uri="{FF2B5EF4-FFF2-40B4-BE49-F238E27FC236}">
                  <a16:creationId xmlns:a16="http://schemas.microsoft.com/office/drawing/2014/main" id="{5E20A50D-C4ED-45E8-BC26-A2CBD19CEA56}"/>
                </a:ext>
              </a:extLst>
            </p:cNvPr>
            <p:cNvSpPr txBox="1"/>
            <p:nvPr/>
          </p:nvSpPr>
          <p:spPr>
            <a:xfrm>
              <a:off x="1017439" y="2733818"/>
              <a:ext cx="21982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229" name="Triángulo isósceles 113">
              <a:extLst>
                <a:ext uri="{FF2B5EF4-FFF2-40B4-BE49-F238E27FC236}">
                  <a16:creationId xmlns:a16="http://schemas.microsoft.com/office/drawing/2014/main" id="{5132B431-751F-4E28-A5E0-988858ABF046}"/>
                </a:ext>
              </a:extLst>
            </p:cNvPr>
            <p:cNvSpPr/>
            <p:nvPr/>
          </p:nvSpPr>
          <p:spPr bwMode="auto">
            <a:xfrm rot="10800000">
              <a:off x="3017658" y="2450260"/>
              <a:ext cx="148604" cy="121268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233" name="Grupo 232">
            <a:extLst>
              <a:ext uri="{FF2B5EF4-FFF2-40B4-BE49-F238E27FC236}">
                <a16:creationId xmlns:a16="http://schemas.microsoft.com/office/drawing/2014/main" id="{58A84735-1BA2-4289-BE40-E19E2575055E}"/>
              </a:ext>
            </a:extLst>
          </p:cNvPr>
          <p:cNvGrpSpPr/>
          <p:nvPr/>
        </p:nvGrpSpPr>
        <p:grpSpPr>
          <a:xfrm>
            <a:off x="7423594" y="1074026"/>
            <a:ext cx="1980903" cy="1875693"/>
            <a:chOff x="5172661" y="1002659"/>
            <a:chExt cx="1980903" cy="1875693"/>
          </a:xfrm>
        </p:grpSpPr>
        <p:sp>
          <p:nvSpPr>
            <p:cNvPr id="234" name="CuadroTexto 158">
              <a:extLst>
                <a:ext uri="{FF2B5EF4-FFF2-40B4-BE49-F238E27FC236}">
                  <a16:creationId xmlns:a16="http://schemas.microsoft.com/office/drawing/2014/main" id="{D5FABC50-578F-4F2C-8484-E09EE5AEB944}"/>
                </a:ext>
              </a:extLst>
            </p:cNvPr>
            <p:cNvSpPr txBox="1"/>
            <p:nvPr/>
          </p:nvSpPr>
          <p:spPr>
            <a:xfrm>
              <a:off x="5187623" y="2478242"/>
              <a:ext cx="1920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r>
                <a:rPr lang="es-ES" sz="1000" dirty="0">
                  <a:solidFill>
                    <a:srgbClr val="FF0000"/>
                  </a:solidFill>
                  <a:latin typeface="Arial"/>
                  <a:cs typeface="Arial"/>
                </a:rPr>
                <a:t>Dificultad en la lectura de los códigos QR.</a:t>
              </a:r>
              <a:endParaRPr lang="es-PE" sz="10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grpSp>
          <p:nvGrpSpPr>
            <p:cNvPr id="235" name="Grupo 234">
              <a:extLst>
                <a:ext uri="{FF2B5EF4-FFF2-40B4-BE49-F238E27FC236}">
                  <a16:creationId xmlns:a16="http://schemas.microsoft.com/office/drawing/2014/main" id="{60C1102A-AD01-4BDA-B38B-50F4E76297E4}"/>
                </a:ext>
              </a:extLst>
            </p:cNvPr>
            <p:cNvGrpSpPr/>
            <p:nvPr/>
          </p:nvGrpSpPr>
          <p:grpSpPr>
            <a:xfrm>
              <a:off x="5172661" y="1002659"/>
              <a:ext cx="1980903" cy="1670994"/>
              <a:chOff x="5172661" y="1002659"/>
              <a:chExt cx="1980903" cy="1670994"/>
            </a:xfrm>
          </p:grpSpPr>
          <p:grpSp>
            <p:nvGrpSpPr>
              <p:cNvPr id="236" name="Grupo 235">
                <a:extLst>
                  <a:ext uri="{FF2B5EF4-FFF2-40B4-BE49-F238E27FC236}">
                    <a16:creationId xmlns:a16="http://schemas.microsoft.com/office/drawing/2014/main" id="{3B2D217D-42D9-4406-BB8C-BF26D625C739}"/>
                  </a:ext>
                </a:extLst>
              </p:cNvPr>
              <p:cNvGrpSpPr/>
              <p:nvPr/>
            </p:nvGrpSpPr>
            <p:grpSpPr>
              <a:xfrm>
                <a:off x="5172661" y="1002659"/>
                <a:ext cx="1980903" cy="1670994"/>
                <a:chOff x="1017439" y="1196752"/>
                <a:chExt cx="2198241" cy="1783430"/>
              </a:xfrm>
            </p:grpSpPr>
            <p:pic>
              <p:nvPicPr>
                <p:cNvPr id="238" name="Imagen 237">
                  <a:extLst>
                    <a:ext uri="{FF2B5EF4-FFF2-40B4-BE49-F238E27FC236}">
                      <a16:creationId xmlns:a16="http://schemas.microsoft.com/office/drawing/2014/main" id="{09B8D395-C79F-4E6C-9208-EBA6DA0B985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239" name="17 Grupo">
                  <a:extLst>
                    <a:ext uri="{FF2B5EF4-FFF2-40B4-BE49-F238E27FC236}">
                      <a16:creationId xmlns:a16="http://schemas.microsoft.com/office/drawing/2014/main" id="{6FE1E1FC-2AE8-46D7-9A38-09D675B85124}"/>
                    </a:ext>
                  </a:extLst>
                </p:cNvPr>
                <p:cNvGrpSpPr/>
                <p:nvPr/>
              </p:nvGrpSpPr>
              <p:grpSpPr>
                <a:xfrm>
                  <a:off x="1087485" y="1196752"/>
                  <a:ext cx="2117488" cy="1291500"/>
                  <a:chOff x="8501146" y="1914552"/>
                  <a:chExt cx="2070524" cy="1369751"/>
                </a:xfrm>
              </p:grpSpPr>
              <p:sp>
                <p:nvSpPr>
                  <p:cNvPr id="243" name="80 Rectángulo">
                    <a:extLst>
                      <a:ext uri="{FF2B5EF4-FFF2-40B4-BE49-F238E27FC236}">
                        <a16:creationId xmlns:a16="http://schemas.microsoft.com/office/drawing/2014/main" id="{C0EE7B80-B8B1-4FC8-A898-7753B3239AB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just">
                      <a:defRPr/>
                    </a:pPr>
                    <a:r>
                      <a:rPr lang="es-MX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Realizar lectura del código QR de la manilla de identificación del paciente en la aplicación.</a:t>
                    </a:r>
                  </a:p>
                </p:txBody>
              </p:sp>
              <p:sp>
                <p:nvSpPr>
                  <p:cNvPr id="244" name="81 Rectángulo">
                    <a:extLst>
                      <a:ext uri="{FF2B5EF4-FFF2-40B4-BE49-F238E27FC236}">
                        <a16:creationId xmlns:a16="http://schemas.microsoft.com/office/drawing/2014/main" id="{D4C9C7F5-1044-406B-B8D0-287BE928A1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6" y="1914554"/>
                    <a:ext cx="2066791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Enfermera / Auxiliar de Enfermería</a:t>
                    </a:r>
                  </a:p>
                </p:txBody>
              </p:sp>
              <p:sp>
                <p:nvSpPr>
                  <p:cNvPr id="245" name="82 Rectángulo">
                    <a:extLst>
                      <a:ext uri="{FF2B5EF4-FFF2-40B4-BE49-F238E27FC236}">
                        <a16:creationId xmlns:a16="http://schemas.microsoft.com/office/drawing/2014/main" id="{01AA450F-5B84-43BC-9E4D-880609B56F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s-MX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rPr>
                      <a:t>91</a:t>
                    </a:r>
                  </a:p>
                </p:txBody>
              </p:sp>
            </p:grpSp>
            <p:sp>
              <p:nvSpPr>
                <p:cNvPr id="240" name="83 Rectángulo">
                  <a:extLst>
                    <a:ext uri="{FF2B5EF4-FFF2-40B4-BE49-F238E27FC236}">
                      <a16:creationId xmlns:a16="http://schemas.microsoft.com/office/drawing/2014/main" id="{6C37BFC2-DC74-42DC-9801-470E936109D5}"/>
                    </a:ext>
                  </a:extLst>
                </p:cNvPr>
                <p:cNvSpPr/>
                <p:nvPr/>
              </p:nvSpPr>
              <p:spPr bwMode="auto">
                <a:xfrm>
                  <a:off x="2952740" y="1196753"/>
                  <a:ext cx="261769" cy="302854"/>
                </a:xfrm>
                <a:prstGeom prst="rect">
                  <a:avLst/>
                </a:prstGeom>
                <a:solidFill>
                  <a:srgbClr val="05B050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E</a:t>
                  </a:r>
                </a:p>
              </p:txBody>
            </p:sp>
            <p:sp>
              <p:nvSpPr>
                <p:cNvPr id="241" name="CuadroTexto 158">
                  <a:extLst>
                    <a:ext uri="{FF2B5EF4-FFF2-40B4-BE49-F238E27FC236}">
                      <a16:creationId xmlns:a16="http://schemas.microsoft.com/office/drawing/2014/main" id="{3CB8989D-CF7E-4438-9F35-26A950E87070}"/>
                    </a:ext>
                  </a:extLst>
                </p:cNvPr>
                <p:cNvSpPr txBox="1"/>
                <p:nvPr/>
              </p:nvSpPr>
              <p:spPr>
                <a:xfrm>
                  <a:off x="1017439" y="2733818"/>
                  <a:ext cx="2198241" cy="2463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2">
                    <a:defRPr sz="1000"/>
                  </a:pPr>
                  <a:endParaRPr lang="es-PE" sz="900" dirty="0">
                    <a:solidFill>
                      <a:srgbClr val="FF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242" name="Triángulo isósceles 183">
                  <a:extLst>
                    <a:ext uri="{FF2B5EF4-FFF2-40B4-BE49-F238E27FC236}">
                      <a16:creationId xmlns:a16="http://schemas.microsoft.com/office/drawing/2014/main" id="{E9D025B8-9FA0-4EFB-B812-58E43DD4F2FA}"/>
                    </a:ext>
                  </a:extLst>
                </p:cNvPr>
                <p:cNvSpPr/>
                <p:nvPr/>
              </p:nvSpPr>
              <p:spPr bwMode="auto">
                <a:xfrm rot="10800000">
                  <a:off x="1991801" y="2436340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es-MX" sz="1000" i="0" dirty="0">
                    <a:solidFill>
                      <a:schemeClr val="tx1"/>
                    </a:solidFill>
                    <a:latin typeface="Eurostile"/>
                    <a:cs typeface="Eurostile"/>
                  </a:endParaRPr>
                </a:p>
              </p:txBody>
            </p:sp>
          </p:grpSp>
          <p:sp>
            <p:nvSpPr>
              <p:cNvPr id="237" name="220 Elipse">
                <a:extLst>
                  <a:ext uri="{FF2B5EF4-FFF2-40B4-BE49-F238E27FC236}">
                    <a16:creationId xmlns:a16="http://schemas.microsoft.com/office/drawing/2014/main" id="{0DF3958F-6F1C-4BF3-9971-9375D28C45C9}"/>
                  </a:ext>
                </a:extLst>
              </p:cNvPr>
              <p:cNvSpPr/>
              <p:nvPr/>
            </p:nvSpPr>
            <p:spPr bwMode="auto">
              <a:xfrm>
                <a:off x="7004453" y="2065636"/>
                <a:ext cx="103335" cy="101191"/>
              </a:xfrm>
              <a:prstGeom prst="ellipse">
                <a:avLst/>
              </a:prstGeom>
              <a:solidFill>
                <a:srgbClr val="FF0000"/>
              </a:solidFill>
              <a:ln w="10795" cap="flat" cmpd="sng" algn="ctr">
                <a:solidFill>
                  <a:srgbClr val="FF0000"/>
                </a:solidFill>
                <a:prstDash val="solid"/>
                <a:headEnd/>
                <a:tailEnd/>
              </a:ln>
              <a:effectLst/>
            </p:spPr>
            <p:txBody>
              <a:bodyPr wrap="none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MX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endParaRPr>
              </a:p>
            </p:txBody>
          </p:sp>
        </p:grpSp>
      </p:grpSp>
      <p:grpSp>
        <p:nvGrpSpPr>
          <p:cNvPr id="246" name="Grupo 245">
            <a:extLst>
              <a:ext uri="{FF2B5EF4-FFF2-40B4-BE49-F238E27FC236}">
                <a16:creationId xmlns:a16="http://schemas.microsoft.com/office/drawing/2014/main" id="{8610354E-54CC-41F3-BD8B-E1821E7EEDD1}"/>
              </a:ext>
            </a:extLst>
          </p:cNvPr>
          <p:cNvGrpSpPr/>
          <p:nvPr/>
        </p:nvGrpSpPr>
        <p:grpSpPr>
          <a:xfrm>
            <a:off x="3108351" y="4149080"/>
            <a:ext cx="1916728" cy="1847693"/>
            <a:chOff x="1087485" y="1196752"/>
            <a:chExt cx="2127025" cy="1972019"/>
          </a:xfrm>
        </p:grpSpPr>
        <p:pic>
          <p:nvPicPr>
            <p:cNvPr id="247" name="Imagen 246">
              <a:extLst>
                <a:ext uri="{FF2B5EF4-FFF2-40B4-BE49-F238E27FC236}">
                  <a16:creationId xmlns:a16="http://schemas.microsoft.com/office/drawing/2014/main" id="{5377F96F-A00B-40AA-9F9F-106FA0F34D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48" name="17 Grupo">
              <a:extLst>
                <a:ext uri="{FF2B5EF4-FFF2-40B4-BE49-F238E27FC236}">
                  <a16:creationId xmlns:a16="http://schemas.microsoft.com/office/drawing/2014/main" id="{BE4AA1B6-B23C-4B12-9BBA-DE9DFEB91D15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253" name="80 Rectángulo">
                <a:extLst>
                  <a:ext uri="{FF2B5EF4-FFF2-40B4-BE49-F238E27FC236}">
                    <a16:creationId xmlns:a16="http://schemas.microsoft.com/office/drawing/2014/main" id="{F7546767-6BE5-47F5-A0FF-B2351E252D42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Enviar información de los medicamentos administrados por medio de la aplicación.</a:t>
                </a:r>
              </a:p>
            </p:txBody>
          </p:sp>
          <p:sp>
            <p:nvSpPr>
              <p:cNvPr id="254" name="81 Rectángulo">
                <a:extLst>
                  <a:ext uri="{FF2B5EF4-FFF2-40B4-BE49-F238E27FC236}">
                    <a16:creationId xmlns:a16="http://schemas.microsoft.com/office/drawing/2014/main" id="{EF7B867D-7AA3-4E89-9714-BCF6FA57B4DB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Enfermera / Auxiliar de Enfermería</a:t>
                </a:r>
              </a:p>
            </p:txBody>
          </p:sp>
          <p:sp>
            <p:nvSpPr>
              <p:cNvPr id="255" name="82 Rectángulo">
                <a:extLst>
                  <a:ext uri="{FF2B5EF4-FFF2-40B4-BE49-F238E27FC236}">
                    <a16:creationId xmlns:a16="http://schemas.microsoft.com/office/drawing/2014/main" id="{CC687BBB-4655-490F-9DD1-CEE64D57BCFE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94</a:t>
                </a:r>
              </a:p>
            </p:txBody>
          </p:sp>
        </p:grpSp>
        <p:sp>
          <p:nvSpPr>
            <p:cNvPr id="249" name="83 Rectángulo">
              <a:extLst>
                <a:ext uri="{FF2B5EF4-FFF2-40B4-BE49-F238E27FC236}">
                  <a16:creationId xmlns:a16="http://schemas.microsoft.com/office/drawing/2014/main" id="{679CF76D-AA80-4216-9D18-FBFF35EDF456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9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0" name="CuadroTexto 158">
              <a:extLst>
                <a:ext uri="{FF2B5EF4-FFF2-40B4-BE49-F238E27FC236}">
                  <a16:creationId xmlns:a16="http://schemas.microsoft.com/office/drawing/2014/main" id="{8E83D916-7C11-4C1E-8DDA-F71DBBA71B4F}"/>
                </a:ext>
              </a:extLst>
            </p:cNvPr>
            <p:cNvSpPr txBox="1"/>
            <p:nvPr/>
          </p:nvSpPr>
          <p:spPr>
            <a:xfrm>
              <a:off x="1087485" y="2741739"/>
              <a:ext cx="2127025" cy="427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r>
                <a:rPr lang="es-PE" sz="1000" dirty="0">
                  <a:solidFill>
                    <a:srgbClr val="FF0000"/>
                  </a:solidFill>
                  <a:cs typeface="Arial"/>
                </a:rPr>
                <a:t>La aplicación móvil funciona muy lento.</a:t>
              </a:r>
            </a:p>
          </p:txBody>
        </p:sp>
        <p:sp>
          <p:nvSpPr>
            <p:cNvPr id="251" name="Triángulo isósceles 163">
              <a:extLst>
                <a:ext uri="{FF2B5EF4-FFF2-40B4-BE49-F238E27FC236}">
                  <a16:creationId xmlns:a16="http://schemas.microsoft.com/office/drawing/2014/main" id="{8577AA35-FB8E-42E1-82C4-7C0628FD1992}"/>
                </a:ext>
              </a:extLst>
            </p:cNvPr>
            <p:cNvSpPr/>
            <p:nvPr/>
          </p:nvSpPr>
          <p:spPr bwMode="auto">
            <a:xfrm rot="10800000">
              <a:off x="1984753" y="2450258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  <p:sp>
          <p:nvSpPr>
            <p:cNvPr id="252" name="220 Elipse">
              <a:extLst>
                <a:ext uri="{FF2B5EF4-FFF2-40B4-BE49-F238E27FC236}">
                  <a16:creationId xmlns:a16="http://schemas.microsoft.com/office/drawing/2014/main" id="{B30F0D4A-217A-41EF-9D1C-B83ED9FBC2A9}"/>
                </a:ext>
              </a:extLst>
            </p:cNvPr>
            <p:cNvSpPr/>
            <p:nvPr/>
          </p:nvSpPr>
          <p:spPr bwMode="auto">
            <a:xfrm>
              <a:off x="3032965" y="2324803"/>
              <a:ext cx="114673" cy="108000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cxnSp>
        <p:nvCxnSpPr>
          <p:cNvPr id="152" name="Conector recto de flecha 151">
            <a:extLst>
              <a:ext uri="{FF2B5EF4-FFF2-40B4-BE49-F238E27FC236}">
                <a16:creationId xmlns:a16="http://schemas.microsoft.com/office/drawing/2014/main" id="{47684830-9077-466F-BC6F-F2C1441BD4EF}"/>
              </a:ext>
            </a:extLst>
          </p:cNvPr>
          <p:cNvCxnSpPr>
            <a:cxnSpLocks/>
            <a:stCxn id="154" idx="6"/>
            <a:endCxn id="191" idx="1"/>
          </p:cNvCxnSpPr>
          <p:nvPr/>
        </p:nvCxnSpPr>
        <p:spPr bwMode="auto">
          <a:xfrm>
            <a:off x="450027" y="1810729"/>
            <a:ext cx="303771" cy="5452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4" name="Elipse 153">
            <a:extLst>
              <a:ext uri="{FF2B5EF4-FFF2-40B4-BE49-F238E27FC236}">
                <a16:creationId xmlns:a16="http://schemas.microsoft.com/office/drawing/2014/main" id="{3FA4AEC9-2523-42C4-B18B-985E201E2083}"/>
              </a:ext>
            </a:extLst>
          </p:cNvPr>
          <p:cNvSpPr/>
          <p:nvPr/>
        </p:nvSpPr>
        <p:spPr bwMode="auto">
          <a:xfrm>
            <a:off x="126027" y="1648729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3" name="Grupo 212">
            <a:extLst>
              <a:ext uri="{FF2B5EF4-FFF2-40B4-BE49-F238E27FC236}">
                <a16:creationId xmlns:a16="http://schemas.microsoft.com/office/drawing/2014/main" id="{4BD92FB8-C42E-419D-83DB-B1BECFC35CA7}"/>
              </a:ext>
            </a:extLst>
          </p:cNvPr>
          <p:cNvGrpSpPr/>
          <p:nvPr/>
        </p:nvGrpSpPr>
        <p:grpSpPr>
          <a:xfrm>
            <a:off x="5293630" y="4149080"/>
            <a:ext cx="1919177" cy="2640491"/>
            <a:chOff x="1084767" y="1196752"/>
            <a:chExt cx="2129742" cy="2818161"/>
          </a:xfrm>
        </p:grpSpPr>
        <p:pic>
          <p:nvPicPr>
            <p:cNvPr id="256" name="Imagen 255">
              <a:extLst>
                <a:ext uri="{FF2B5EF4-FFF2-40B4-BE49-F238E27FC236}">
                  <a16:creationId xmlns:a16="http://schemas.microsoft.com/office/drawing/2014/main" id="{28FBC5A3-CDD2-4789-9659-0D8D7DB264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57" name="17 Grupo">
              <a:extLst>
                <a:ext uri="{FF2B5EF4-FFF2-40B4-BE49-F238E27FC236}">
                  <a16:creationId xmlns:a16="http://schemas.microsoft.com/office/drawing/2014/main" id="{103E50CA-9338-4623-BA2A-157043400047}"/>
                </a:ext>
              </a:extLst>
            </p:cNvPr>
            <p:cNvGrpSpPr/>
            <p:nvPr/>
          </p:nvGrpSpPr>
          <p:grpSpPr>
            <a:xfrm>
              <a:off x="1087484" y="1196752"/>
              <a:ext cx="2117493" cy="1291500"/>
              <a:chOff x="8501142" y="1914552"/>
              <a:chExt cx="2070528" cy="1369751"/>
            </a:xfrm>
          </p:grpSpPr>
          <p:sp>
            <p:nvSpPr>
              <p:cNvPr id="262" name="80 Rectángulo">
                <a:extLst>
                  <a:ext uri="{FF2B5EF4-FFF2-40B4-BE49-F238E27FC236}">
                    <a16:creationId xmlns:a16="http://schemas.microsoft.com/office/drawing/2014/main" id="{0C1265A6-8682-43F4-B3FA-73DAC407D886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Verificar administración de los medicamentos en el sistema.</a:t>
                </a:r>
              </a:p>
            </p:txBody>
          </p:sp>
          <p:sp>
            <p:nvSpPr>
              <p:cNvPr id="263" name="81 Rectángulo">
                <a:extLst>
                  <a:ext uri="{FF2B5EF4-FFF2-40B4-BE49-F238E27FC236}">
                    <a16:creationId xmlns:a16="http://schemas.microsoft.com/office/drawing/2014/main" id="{CC681DB3-C467-4540-9A7D-957E0ECA8F56}"/>
                  </a:ext>
                </a:extLst>
              </p:cNvPr>
              <p:cNvSpPr/>
              <p:nvPr/>
            </p:nvSpPr>
            <p:spPr bwMode="auto">
              <a:xfrm>
                <a:off x="8501142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Enfermera / Auxiliar de Enfermería</a:t>
                </a:r>
              </a:p>
            </p:txBody>
          </p:sp>
          <p:sp>
            <p:nvSpPr>
              <p:cNvPr id="264" name="82 Rectángulo">
                <a:extLst>
                  <a:ext uri="{FF2B5EF4-FFF2-40B4-BE49-F238E27FC236}">
                    <a16:creationId xmlns:a16="http://schemas.microsoft.com/office/drawing/2014/main" id="{2D7DC8A1-3AA8-49C4-9A95-C7432FFE909F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95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58" name="83 Rectángulo">
              <a:extLst>
                <a:ext uri="{FF2B5EF4-FFF2-40B4-BE49-F238E27FC236}">
                  <a16:creationId xmlns:a16="http://schemas.microsoft.com/office/drawing/2014/main" id="{5F118B3B-B19E-4739-9341-28DBBAFA1426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0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9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9" name="CuadroTexto 158">
              <a:extLst>
                <a:ext uri="{FF2B5EF4-FFF2-40B4-BE49-F238E27FC236}">
                  <a16:creationId xmlns:a16="http://schemas.microsoft.com/office/drawing/2014/main" id="{BA3573BB-6D26-4D80-80D7-2A1D23B5AE1B}"/>
                </a:ext>
              </a:extLst>
            </p:cNvPr>
            <p:cNvSpPr txBox="1"/>
            <p:nvPr/>
          </p:nvSpPr>
          <p:spPr>
            <a:xfrm>
              <a:off x="1084767" y="2733818"/>
              <a:ext cx="2120205" cy="128109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lvl="2" indent="-171450" algn="just">
                <a:buFont typeface="Arial" panose="020B0604020202020204" pitchFamily="34" charset="0"/>
                <a:buChar char="•"/>
                <a:defRPr sz="1000"/>
              </a:pPr>
              <a:r>
                <a:rPr lang="es-PE" sz="900" dirty="0">
                  <a:solidFill>
                    <a:srgbClr val="FF0000"/>
                  </a:solidFill>
                  <a:latin typeface="Arial"/>
                  <a:cs typeface="Arial"/>
                </a:rPr>
                <a:t>Información inconsistente del registro de la administracion de los medicamentos.</a:t>
              </a:r>
            </a:p>
            <a:p>
              <a:pPr marL="171450" lvl="2" indent="-171450" algn="just">
                <a:buFont typeface="Arial" panose="020B0604020202020204" pitchFamily="34" charset="0"/>
                <a:buChar char="•"/>
                <a:defRPr sz="1000"/>
              </a:pPr>
              <a:r>
                <a:rPr lang="es-PE" sz="900" dirty="0">
                  <a:solidFill>
                    <a:srgbClr val="FF0000"/>
                  </a:solidFill>
                  <a:latin typeface="Arial"/>
                  <a:cs typeface="Arial"/>
                </a:rPr>
                <a:t>Registro manual de administración de medicamentos para pacientes emergentes. (Requieren estabilización rápida) </a:t>
              </a:r>
            </a:p>
          </p:txBody>
        </p:sp>
        <p:sp>
          <p:nvSpPr>
            <p:cNvPr id="260" name="Triángulo isósceles 80">
              <a:extLst>
                <a:ext uri="{FF2B5EF4-FFF2-40B4-BE49-F238E27FC236}">
                  <a16:creationId xmlns:a16="http://schemas.microsoft.com/office/drawing/2014/main" id="{112CDB5B-1BB0-4247-AD8D-4894EC7000AA}"/>
                </a:ext>
              </a:extLst>
            </p:cNvPr>
            <p:cNvSpPr/>
            <p:nvPr/>
          </p:nvSpPr>
          <p:spPr bwMode="auto">
            <a:xfrm rot="10800000">
              <a:off x="1981812" y="2457790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  <p:sp>
          <p:nvSpPr>
            <p:cNvPr id="261" name="220 Elipse">
              <a:extLst>
                <a:ext uri="{FF2B5EF4-FFF2-40B4-BE49-F238E27FC236}">
                  <a16:creationId xmlns:a16="http://schemas.microsoft.com/office/drawing/2014/main" id="{ABFFF4F3-FD32-4000-ADF1-3A037A1BF91E}"/>
                </a:ext>
              </a:extLst>
            </p:cNvPr>
            <p:cNvSpPr/>
            <p:nvPr/>
          </p:nvSpPr>
          <p:spPr bwMode="auto">
            <a:xfrm>
              <a:off x="3049296" y="2319343"/>
              <a:ext cx="114673" cy="108000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sp>
        <p:nvSpPr>
          <p:cNvPr id="265" name="Elipse 264">
            <a:extLst>
              <a:ext uri="{FF2B5EF4-FFF2-40B4-BE49-F238E27FC236}">
                <a16:creationId xmlns:a16="http://schemas.microsoft.com/office/drawing/2014/main" id="{1C63D65F-26DC-4B91-BE17-EE8594EDF746}"/>
              </a:ext>
            </a:extLst>
          </p:cNvPr>
          <p:cNvSpPr/>
          <p:nvPr/>
        </p:nvSpPr>
        <p:spPr bwMode="auto">
          <a:xfrm>
            <a:off x="7464871" y="4734147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8" name="Conector recto de flecha 267">
            <a:extLst>
              <a:ext uri="{FF2B5EF4-FFF2-40B4-BE49-F238E27FC236}">
                <a16:creationId xmlns:a16="http://schemas.microsoft.com/office/drawing/2014/main" id="{7F6685D8-488C-4156-A1C5-077AACDAE5EE}"/>
              </a:ext>
            </a:extLst>
          </p:cNvPr>
          <p:cNvCxnSpPr>
            <a:cxnSpLocks/>
            <a:stCxn id="262" idx="3"/>
            <a:endCxn id="265" idx="2"/>
          </p:cNvCxnSpPr>
          <p:nvPr/>
        </p:nvCxnSpPr>
        <p:spPr bwMode="auto">
          <a:xfrm>
            <a:off x="7204217" y="4891148"/>
            <a:ext cx="260654" cy="4999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2" name="Conector recto de flecha 131">
            <a:extLst>
              <a:ext uri="{FF2B5EF4-FFF2-40B4-BE49-F238E27FC236}">
                <a16:creationId xmlns:a16="http://schemas.microsoft.com/office/drawing/2014/main" id="{E0234EA6-F0AE-4C76-874A-1BA388443CD6}"/>
              </a:ext>
            </a:extLst>
          </p:cNvPr>
          <p:cNvCxnSpPr>
            <a:cxnSpLocks/>
            <a:stCxn id="253" idx="3"/>
            <a:endCxn id="262" idx="1"/>
          </p:cNvCxnSpPr>
          <p:nvPr/>
        </p:nvCxnSpPr>
        <p:spPr bwMode="auto">
          <a:xfrm>
            <a:off x="5016485" y="4891147"/>
            <a:ext cx="279599" cy="1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8" name="Conector recto de flecha 117">
            <a:extLst>
              <a:ext uri="{FF2B5EF4-FFF2-40B4-BE49-F238E27FC236}">
                <a16:creationId xmlns:a16="http://schemas.microsoft.com/office/drawing/2014/main" id="{F43067BE-3F6B-4A22-BF3E-78994820A2EC}"/>
              </a:ext>
            </a:extLst>
          </p:cNvPr>
          <p:cNvCxnSpPr>
            <a:cxnSpLocks/>
            <a:stCxn id="149" idx="3"/>
            <a:endCxn id="209" idx="1"/>
          </p:cNvCxnSpPr>
          <p:nvPr/>
        </p:nvCxnSpPr>
        <p:spPr bwMode="auto">
          <a:xfrm flipV="1">
            <a:off x="4811306" y="1813336"/>
            <a:ext cx="418066" cy="4095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140336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Conector: angular 26">
            <a:extLst>
              <a:ext uri="{FF2B5EF4-FFF2-40B4-BE49-F238E27FC236}">
                <a16:creationId xmlns:a16="http://schemas.microsoft.com/office/drawing/2014/main" id="{16F48D35-BD02-48B6-B088-45829362ECC5}"/>
              </a:ext>
            </a:extLst>
          </p:cNvPr>
          <p:cNvCxnSpPr>
            <a:cxnSpLocks/>
            <a:stCxn id="195" idx="3"/>
            <a:endCxn id="209" idx="1"/>
          </p:cNvCxnSpPr>
          <p:nvPr/>
        </p:nvCxnSpPr>
        <p:spPr bwMode="auto">
          <a:xfrm flipH="1">
            <a:off x="690167" y="1756305"/>
            <a:ext cx="10788037" cy="2545984"/>
          </a:xfrm>
          <a:prstGeom prst="bentConnector5">
            <a:avLst>
              <a:gd name="adj1" fmla="val -2119"/>
              <a:gd name="adj2" fmla="val 46306"/>
              <a:gd name="adj3" fmla="val 102119"/>
            </a:avLst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B914C433-D5E3-43B8-4BB0-534A710D9FF0}"/>
              </a:ext>
            </a:extLst>
          </p:cNvPr>
          <p:cNvSpPr txBox="1">
            <a:spLocks/>
          </p:cNvSpPr>
          <p:nvPr/>
        </p:nvSpPr>
        <p:spPr>
          <a:xfrm>
            <a:off x="2930320" y="-2532"/>
            <a:ext cx="7846200" cy="8392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marL="0" marR="0" lvl="0" indent="0" defTabSz="91440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-60" normalizeH="0" baseline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Tahoma" pitchFamily="34" charset="0"/>
                <a:cs typeface="Arial"/>
              </a:defRPr>
            </a:lvl1pPr>
          </a:lstStyle>
          <a:p>
            <a:pPr algn="r">
              <a:defRPr/>
            </a:pPr>
            <a:r>
              <a:rPr lang="es-CO" dirty="0">
                <a:latin typeface="+mj-lt"/>
                <a:cs typeface="Calibri" panose="020F0502020204030204" pitchFamily="34" charset="0"/>
              </a:rPr>
              <a:t>SERVICIO DE URGENCIAS ICV </a:t>
            </a:r>
            <a:endParaRPr kumimoji="0" lang="es-CO" sz="2000" b="0" i="0" u="none" strike="noStrike" kern="1200" cap="none" spc="-6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+mj-lt"/>
              <a:cs typeface="Calibri" panose="020F0502020204030204" pitchFamily="34" charset="0"/>
            </a:endParaRPr>
          </a:p>
        </p:txBody>
      </p:sp>
      <p:sp>
        <p:nvSpPr>
          <p:cNvPr id="3" name="TextBox 47">
            <a:extLst>
              <a:ext uri="{FF2B5EF4-FFF2-40B4-BE49-F238E27FC236}">
                <a16:creationId xmlns:a16="http://schemas.microsoft.com/office/drawing/2014/main" id="{19A4A614-7277-D515-FCD9-63B4F770F3C3}"/>
              </a:ext>
            </a:extLst>
          </p:cNvPr>
          <p:cNvSpPr txBox="1"/>
          <p:nvPr/>
        </p:nvSpPr>
        <p:spPr>
          <a:xfrm>
            <a:off x="0" y="149225"/>
            <a:ext cx="2782888" cy="576263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72000" tIns="72000" rIns="36000" bIns="72000" anchor="ctr"/>
          <a:lstStyle/>
          <a:p>
            <a:pPr>
              <a:defRPr/>
            </a:pPr>
            <a:endParaRPr lang="es-ES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defRPr/>
            </a:pPr>
            <a:r>
              <a:rPr lang="es-ES" sz="1400" b="1" dirty="0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rPr>
              <a:t>Frente:  Flujo de Pacientes</a:t>
            </a:r>
          </a:p>
          <a:p>
            <a:pPr>
              <a:defRPr/>
            </a:pPr>
            <a:endParaRPr lang="es-MX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4" name="Agrupar 233">
            <a:extLst>
              <a:ext uri="{FF2B5EF4-FFF2-40B4-BE49-F238E27FC236}">
                <a16:creationId xmlns:a16="http://schemas.microsoft.com/office/drawing/2014/main" id="{1BE046CA-4139-447B-DAAC-4C7933F10378}"/>
              </a:ext>
            </a:extLst>
          </p:cNvPr>
          <p:cNvGrpSpPr/>
          <p:nvPr/>
        </p:nvGrpSpPr>
        <p:grpSpPr>
          <a:xfrm>
            <a:off x="2962203" y="63430"/>
            <a:ext cx="955272" cy="792483"/>
            <a:chOff x="6857734" y="5589274"/>
            <a:chExt cx="1448066" cy="792483"/>
          </a:xfrm>
        </p:grpSpPr>
        <p:sp>
          <p:nvSpPr>
            <p:cNvPr id="5" name="83 Rectángulo">
              <a:extLst>
                <a:ext uri="{FF2B5EF4-FFF2-40B4-BE49-F238E27FC236}">
                  <a16:creationId xmlns:a16="http://schemas.microsoft.com/office/drawing/2014/main" id="{FBBC875C-7E30-8943-65CD-607EE10554BB}"/>
                </a:ext>
              </a:extLst>
            </p:cNvPr>
            <p:cNvSpPr/>
            <p:nvPr/>
          </p:nvSpPr>
          <p:spPr bwMode="auto">
            <a:xfrm>
              <a:off x="6857734" y="5822948"/>
              <a:ext cx="229133" cy="133357"/>
            </a:xfrm>
            <a:prstGeom prst="rect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6" name="83 Rectángulo">
              <a:extLst>
                <a:ext uri="{FF2B5EF4-FFF2-40B4-BE49-F238E27FC236}">
                  <a16:creationId xmlns:a16="http://schemas.microsoft.com/office/drawing/2014/main" id="{5426A9F8-1584-42E4-68D8-FDABCB5766B9}"/>
                </a:ext>
              </a:extLst>
            </p:cNvPr>
            <p:cNvSpPr/>
            <p:nvPr/>
          </p:nvSpPr>
          <p:spPr bwMode="auto">
            <a:xfrm>
              <a:off x="6857734" y="6007096"/>
              <a:ext cx="229133" cy="133357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7" name="83 Rectángulo">
              <a:extLst>
                <a:ext uri="{FF2B5EF4-FFF2-40B4-BE49-F238E27FC236}">
                  <a16:creationId xmlns:a16="http://schemas.microsoft.com/office/drawing/2014/main" id="{E5503032-52AA-F8C2-544A-70449CF22A02}"/>
                </a:ext>
              </a:extLst>
            </p:cNvPr>
            <p:cNvSpPr/>
            <p:nvPr/>
          </p:nvSpPr>
          <p:spPr bwMode="auto">
            <a:xfrm>
              <a:off x="6857734" y="6191243"/>
              <a:ext cx="229133" cy="13335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8" name="83 Rectángulo">
              <a:extLst>
                <a:ext uri="{FF2B5EF4-FFF2-40B4-BE49-F238E27FC236}">
                  <a16:creationId xmlns:a16="http://schemas.microsoft.com/office/drawing/2014/main" id="{1B685807-6FB9-940A-7BDE-086514CEC626}"/>
                </a:ext>
              </a:extLst>
            </p:cNvPr>
            <p:cNvSpPr/>
            <p:nvPr/>
          </p:nvSpPr>
          <p:spPr bwMode="auto">
            <a:xfrm>
              <a:off x="6857734" y="5638800"/>
              <a:ext cx="229133" cy="13335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9" name="CuadroTexto 238">
              <a:extLst>
                <a:ext uri="{FF2B5EF4-FFF2-40B4-BE49-F238E27FC236}">
                  <a16:creationId xmlns:a16="http://schemas.microsoft.com/office/drawing/2014/main" id="{3C76B04B-FF6A-8F5E-8128-0CFC4731A364}"/>
                </a:ext>
              </a:extLst>
            </p:cNvPr>
            <p:cNvSpPr txBox="1"/>
            <p:nvPr/>
          </p:nvSpPr>
          <p:spPr>
            <a:xfrm>
              <a:off x="7056552" y="5589274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900" dirty="0">
                  <a:latin typeface="Arial" panose="020B0604020202020204" pitchFamily="34" charset="0"/>
                  <a:cs typeface="Arial" panose="020B0604020202020204" pitchFamily="34" charset="0"/>
                </a:rPr>
                <a:t>Planeación</a:t>
              </a:r>
            </a:p>
          </p:txBody>
        </p:sp>
        <p:sp>
          <p:nvSpPr>
            <p:cNvPr id="10" name="CuadroTexto 239">
              <a:extLst>
                <a:ext uri="{FF2B5EF4-FFF2-40B4-BE49-F238E27FC236}">
                  <a16:creationId xmlns:a16="http://schemas.microsoft.com/office/drawing/2014/main" id="{D564CF4D-E313-5522-4DB1-5AD58D93E011}"/>
                </a:ext>
              </a:extLst>
            </p:cNvPr>
            <p:cNvSpPr txBox="1"/>
            <p:nvPr/>
          </p:nvSpPr>
          <p:spPr>
            <a:xfrm>
              <a:off x="7056552" y="5776491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Ejecución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CuadroTexto 240">
              <a:extLst>
                <a:ext uri="{FF2B5EF4-FFF2-40B4-BE49-F238E27FC236}">
                  <a16:creationId xmlns:a16="http://schemas.microsoft.com/office/drawing/2014/main" id="{1D1E6CA7-9FA6-42B5-8736-B94CA6320C13}"/>
                </a:ext>
              </a:extLst>
            </p:cNvPr>
            <p:cNvSpPr txBox="1"/>
            <p:nvPr/>
          </p:nvSpPr>
          <p:spPr>
            <a:xfrm>
              <a:off x="7056552" y="5963708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Monitoreo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CuadroTexto 241">
              <a:extLst>
                <a:ext uri="{FF2B5EF4-FFF2-40B4-BE49-F238E27FC236}">
                  <a16:creationId xmlns:a16="http://schemas.microsoft.com/office/drawing/2014/main" id="{59E3CD0C-92A9-776B-BB82-500626F8E288}"/>
                </a:ext>
              </a:extLst>
            </p:cNvPr>
            <p:cNvSpPr txBox="1"/>
            <p:nvPr/>
          </p:nvSpPr>
          <p:spPr>
            <a:xfrm>
              <a:off x="7056552" y="6150925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0" name="Elipse 109">
            <a:extLst>
              <a:ext uri="{FF2B5EF4-FFF2-40B4-BE49-F238E27FC236}">
                <a16:creationId xmlns:a16="http://schemas.microsoft.com/office/drawing/2014/main" id="{98002809-52F1-405D-A767-807637FC7CC3}"/>
              </a:ext>
            </a:extLst>
          </p:cNvPr>
          <p:cNvSpPr/>
          <p:nvPr/>
        </p:nvSpPr>
        <p:spPr bwMode="auto">
          <a:xfrm>
            <a:off x="11777350" y="4139122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1" name="Conector recto de flecha 180">
            <a:extLst>
              <a:ext uri="{FF2B5EF4-FFF2-40B4-BE49-F238E27FC236}">
                <a16:creationId xmlns:a16="http://schemas.microsoft.com/office/drawing/2014/main" id="{F9458407-FC33-43F5-9011-53A164ABBEF3}"/>
              </a:ext>
            </a:extLst>
          </p:cNvPr>
          <p:cNvCxnSpPr>
            <a:cxnSpLocks/>
            <a:stCxn id="242" idx="3"/>
            <a:endCxn id="252" idx="1"/>
          </p:cNvCxnSpPr>
          <p:nvPr/>
        </p:nvCxnSpPr>
        <p:spPr bwMode="auto">
          <a:xfrm>
            <a:off x="4835782" y="1751893"/>
            <a:ext cx="324116" cy="1620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2" name="Conector recto de flecha 211">
            <a:extLst>
              <a:ext uri="{FF2B5EF4-FFF2-40B4-BE49-F238E27FC236}">
                <a16:creationId xmlns:a16="http://schemas.microsoft.com/office/drawing/2014/main" id="{ABADBBDA-4D44-43EC-9759-9E48BB91AAF1}"/>
              </a:ext>
            </a:extLst>
          </p:cNvPr>
          <p:cNvCxnSpPr>
            <a:cxnSpLocks/>
            <a:stCxn id="186" idx="3"/>
            <a:endCxn id="242" idx="1"/>
          </p:cNvCxnSpPr>
          <p:nvPr/>
        </p:nvCxnSpPr>
        <p:spPr bwMode="auto">
          <a:xfrm>
            <a:off x="2594772" y="1750418"/>
            <a:ext cx="332878" cy="1475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5" name="Conector recto de flecha 214">
            <a:extLst>
              <a:ext uri="{FF2B5EF4-FFF2-40B4-BE49-F238E27FC236}">
                <a16:creationId xmlns:a16="http://schemas.microsoft.com/office/drawing/2014/main" id="{758EFA25-F23F-43F0-9B17-FEAEF3B75CFB}"/>
              </a:ext>
            </a:extLst>
          </p:cNvPr>
          <p:cNvCxnSpPr>
            <a:cxnSpLocks/>
            <a:stCxn id="252" idx="3"/>
          </p:cNvCxnSpPr>
          <p:nvPr/>
        </p:nvCxnSpPr>
        <p:spPr bwMode="auto">
          <a:xfrm flipV="1">
            <a:off x="7068030" y="1751759"/>
            <a:ext cx="335405" cy="1754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3" name="Conector recto de flecha 222">
            <a:extLst>
              <a:ext uri="{FF2B5EF4-FFF2-40B4-BE49-F238E27FC236}">
                <a16:creationId xmlns:a16="http://schemas.microsoft.com/office/drawing/2014/main" id="{7E0983DB-1364-4F37-9327-3275CBE26FE6}"/>
              </a:ext>
            </a:extLst>
          </p:cNvPr>
          <p:cNvCxnSpPr>
            <a:cxnSpLocks/>
            <a:stCxn id="209" idx="3"/>
            <a:endCxn id="256" idx="1"/>
          </p:cNvCxnSpPr>
          <p:nvPr/>
        </p:nvCxnSpPr>
        <p:spPr bwMode="auto">
          <a:xfrm flipV="1">
            <a:off x="2598298" y="4301122"/>
            <a:ext cx="308287" cy="1167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235" name="Grupo 234">
            <a:extLst>
              <a:ext uri="{FF2B5EF4-FFF2-40B4-BE49-F238E27FC236}">
                <a16:creationId xmlns:a16="http://schemas.microsoft.com/office/drawing/2014/main" id="{A8E88693-2408-47CE-8D77-D0830D450D02}"/>
              </a:ext>
            </a:extLst>
          </p:cNvPr>
          <p:cNvGrpSpPr/>
          <p:nvPr/>
        </p:nvGrpSpPr>
        <p:grpSpPr>
          <a:xfrm>
            <a:off x="2927648" y="1009826"/>
            <a:ext cx="1916727" cy="2257929"/>
            <a:chOff x="1087485" y="1196752"/>
            <a:chExt cx="2127024" cy="2409860"/>
          </a:xfrm>
        </p:grpSpPr>
        <p:pic>
          <p:nvPicPr>
            <p:cNvPr id="236" name="Imagen 235">
              <a:extLst>
                <a:ext uri="{FF2B5EF4-FFF2-40B4-BE49-F238E27FC236}">
                  <a16:creationId xmlns:a16="http://schemas.microsoft.com/office/drawing/2014/main" id="{C31CF207-91D6-44BE-B0F0-8741DB0102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37" name="17 Grupo">
              <a:extLst>
                <a:ext uri="{FF2B5EF4-FFF2-40B4-BE49-F238E27FC236}">
                  <a16:creationId xmlns:a16="http://schemas.microsoft.com/office/drawing/2014/main" id="{370AFC4F-CDF0-49C8-BC13-D791C9C730A7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242" name="80 Rectángulo">
                <a:extLst>
                  <a:ext uri="{FF2B5EF4-FFF2-40B4-BE49-F238E27FC236}">
                    <a16:creationId xmlns:a16="http://schemas.microsoft.com/office/drawing/2014/main" id="{8B101461-F5BA-4D81-B2EC-C62C2A683F3B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Registrar la administración de medicamentos en el sistema.</a:t>
                </a:r>
                <a:endParaRPr lang="es-MX" sz="105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81 Rectángulo">
                <a:extLst>
                  <a:ext uri="{FF2B5EF4-FFF2-40B4-BE49-F238E27FC236}">
                    <a16:creationId xmlns:a16="http://schemas.microsoft.com/office/drawing/2014/main" id="{3D417373-B779-4FEF-B3C8-EE8143B55F78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Enfermera / Auxiliar de Enfermería</a:t>
                </a:r>
              </a:p>
            </p:txBody>
          </p:sp>
          <p:sp>
            <p:nvSpPr>
              <p:cNvPr id="244" name="82 Rectángulo">
                <a:extLst>
                  <a:ext uri="{FF2B5EF4-FFF2-40B4-BE49-F238E27FC236}">
                    <a16:creationId xmlns:a16="http://schemas.microsoft.com/office/drawing/2014/main" id="{4CAB2923-FB10-4F2B-A8A8-0A7CBB1A1841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97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8" name="83 Rectángulo">
              <a:extLst>
                <a:ext uri="{FF2B5EF4-FFF2-40B4-BE49-F238E27FC236}">
                  <a16:creationId xmlns:a16="http://schemas.microsoft.com/office/drawing/2014/main" id="{95DF47EB-1FEA-4E0A-86C8-B43BBF10E4B2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39" name="CuadroTexto 158">
              <a:extLst>
                <a:ext uri="{FF2B5EF4-FFF2-40B4-BE49-F238E27FC236}">
                  <a16:creationId xmlns:a16="http://schemas.microsoft.com/office/drawing/2014/main" id="{6AC19BB8-FDE3-41D5-91FB-D4E70B9468E4}"/>
                </a:ext>
              </a:extLst>
            </p:cNvPr>
            <p:cNvSpPr txBox="1"/>
            <p:nvPr/>
          </p:nvSpPr>
          <p:spPr>
            <a:xfrm>
              <a:off x="1087485" y="2703275"/>
              <a:ext cx="2112679" cy="90333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r>
                <a:rPr lang="es-PE" sz="1000" dirty="0">
                  <a:solidFill>
                    <a:srgbClr val="FF0000"/>
                  </a:solidFill>
                  <a:latin typeface="Arial"/>
                  <a:cs typeface="Arial"/>
                </a:rPr>
                <a:t>Los registros se realizan en momentos diferentes a la hora  real de la administración de los medicamentos.</a:t>
              </a:r>
            </a:p>
            <a:p>
              <a:pPr marL="0" lvl="2" algn="just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240" name="Triángulo isósceles 120">
              <a:extLst>
                <a:ext uri="{FF2B5EF4-FFF2-40B4-BE49-F238E27FC236}">
                  <a16:creationId xmlns:a16="http://schemas.microsoft.com/office/drawing/2014/main" id="{F266F052-F4FB-4CCB-80E4-07B78EC465D9}"/>
                </a:ext>
              </a:extLst>
            </p:cNvPr>
            <p:cNvSpPr/>
            <p:nvPr/>
          </p:nvSpPr>
          <p:spPr bwMode="auto">
            <a:xfrm rot="10800000">
              <a:off x="1982080" y="2463566"/>
              <a:ext cx="148604" cy="12127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  <p:sp>
          <p:nvSpPr>
            <p:cNvPr id="241" name="220 Elipse">
              <a:extLst>
                <a:ext uri="{FF2B5EF4-FFF2-40B4-BE49-F238E27FC236}">
                  <a16:creationId xmlns:a16="http://schemas.microsoft.com/office/drawing/2014/main" id="{BEDCFAB1-2C1E-4605-8FF0-7BCBD1A5370E}"/>
                </a:ext>
              </a:extLst>
            </p:cNvPr>
            <p:cNvSpPr/>
            <p:nvPr/>
          </p:nvSpPr>
          <p:spPr bwMode="auto">
            <a:xfrm>
              <a:off x="3032965" y="2326226"/>
              <a:ext cx="114673" cy="108000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245" name="Grupo 244">
            <a:extLst>
              <a:ext uri="{FF2B5EF4-FFF2-40B4-BE49-F238E27FC236}">
                <a16:creationId xmlns:a16="http://schemas.microsoft.com/office/drawing/2014/main" id="{FE10C466-F9F0-4263-9EA0-AC5448E52138}"/>
              </a:ext>
            </a:extLst>
          </p:cNvPr>
          <p:cNvGrpSpPr/>
          <p:nvPr/>
        </p:nvGrpSpPr>
        <p:grpSpPr>
          <a:xfrm>
            <a:off x="5159896" y="1011446"/>
            <a:ext cx="1908996" cy="2359268"/>
            <a:chOff x="1087485" y="1196752"/>
            <a:chExt cx="2118445" cy="2518019"/>
          </a:xfrm>
        </p:grpSpPr>
        <p:pic>
          <p:nvPicPr>
            <p:cNvPr id="246" name="Imagen 245">
              <a:extLst>
                <a:ext uri="{FF2B5EF4-FFF2-40B4-BE49-F238E27FC236}">
                  <a16:creationId xmlns:a16="http://schemas.microsoft.com/office/drawing/2014/main" id="{0C1DA7CF-7BA9-47A6-B56E-67C5882C74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47" name="17 Grupo">
              <a:extLst>
                <a:ext uri="{FF2B5EF4-FFF2-40B4-BE49-F238E27FC236}">
                  <a16:creationId xmlns:a16="http://schemas.microsoft.com/office/drawing/2014/main" id="{0344CC34-AE61-4200-B617-409A09D5883E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252" name="80 Rectángulo">
                <a:extLst>
                  <a:ext uri="{FF2B5EF4-FFF2-40B4-BE49-F238E27FC236}">
                    <a16:creationId xmlns:a16="http://schemas.microsoft.com/office/drawing/2014/main" id="{3C17D215-9C5F-4A47-BDAF-0F61DC21DF41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Diligenciar el plan integral de cuidados del paciente en el sistema.</a:t>
                </a:r>
                <a:endParaRPr lang="es-MX" sz="105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81 Rectángulo">
                <a:extLst>
                  <a:ext uri="{FF2B5EF4-FFF2-40B4-BE49-F238E27FC236}">
                    <a16:creationId xmlns:a16="http://schemas.microsoft.com/office/drawing/2014/main" id="{89317564-12FF-4270-A61E-2B0B5E7CA0F0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Enfermera / Auxiliar de Enfermería</a:t>
                </a:r>
              </a:p>
            </p:txBody>
          </p:sp>
          <p:sp>
            <p:nvSpPr>
              <p:cNvPr id="254" name="82 Rectángulo">
                <a:extLst>
                  <a:ext uri="{FF2B5EF4-FFF2-40B4-BE49-F238E27FC236}">
                    <a16:creationId xmlns:a16="http://schemas.microsoft.com/office/drawing/2014/main" id="{4429C8EF-6CAE-4DB8-80A9-EBEA1D3D6A40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98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48" name="83 Rectángulo">
              <a:extLst>
                <a:ext uri="{FF2B5EF4-FFF2-40B4-BE49-F238E27FC236}">
                  <a16:creationId xmlns:a16="http://schemas.microsoft.com/office/drawing/2014/main" id="{4BCD8C35-0622-4EEB-A3D3-16C364C99066}"/>
                </a:ext>
              </a:extLst>
            </p:cNvPr>
            <p:cNvSpPr/>
            <p:nvPr/>
          </p:nvSpPr>
          <p:spPr bwMode="auto">
            <a:xfrm>
              <a:off x="2944161" y="1198744"/>
              <a:ext cx="261769" cy="302855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49" name="CuadroTexto 158">
              <a:extLst>
                <a:ext uri="{FF2B5EF4-FFF2-40B4-BE49-F238E27FC236}">
                  <a16:creationId xmlns:a16="http://schemas.microsoft.com/office/drawing/2014/main" id="{4CF1D0FC-4C76-461B-BD90-EC92CF414670}"/>
                </a:ext>
              </a:extLst>
            </p:cNvPr>
            <p:cNvSpPr txBox="1"/>
            <p:nvPr/>
          </p:nvSpPr>
          <p:spPr>
            <a:xfrm>
              <a:off x="1087485" y="2795010"/>
              <a:ext cx="2112679" cy="91976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r>
                <a:rPr lang="es-PE" sz="1000" dirty="0">
                  <a:solidFill>
                    <a:srgbClr val="FF0000"/>
                  </a:solidFill>
                  <a:cs typeface="Arial"/>
                </a:rPr>
                <a:t>No se registra a tiempo por parte del equipo de Enfermería.</a:t>
              </a:r>
            </a:p>
            <a:p>
              <a:pPr marL="0" lvl="2" algn="just">
                <a:defRPr sz="1000"/>
              </a:pPr>
              <a:r>
                <a:rPr lang="es-MX" sz="1000" kern="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 borran los registros por fallas del sistema.</a:t>
              </a:r>
              <a:endParaRPr lang="es-PE" sz="10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250" name="Triángulo isósceles 130">
              <a:extLst>
                <a:ext uri="{FF2B5EF4-FFF2-40B4-BE49-F238E27FC236}">
                  <a16:creationId xmlns:a16="http://schemas.microsoft.com/office/drawing/2014/main" id="{8BA24267-ADFC-43E0-9944-DA42DFEE146E}"/>
                </a:ext>
              </a:extLst>
            </p:cNvPr>
            <p:cNvSpPr/>
            <p:nvPr/>
          </p:nvSpPr>
          <p:spPr bwMode="auto">
            <a:xfrm rot="10800000">
              <a:off x="1984753" y="2450258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  <p:sp>
          <p:nvSpPr>
            <p:cNvPr id="251" name="220 Elipse">
              <a:extLst>
                <a:ext uri="{FF2B5EF4-FFF2-40B4-BE49-F238E27FC236}">
                  <a16:creationId xmlns:a16="http://schemas.microsoft.com/office/drawing/2014/main" id="{F25804F8-730B-4829-B673-D3DE373FB170}"/>
                </a:ext>
              </a:extLst>
            </p:cNvPr>
            <p:cNvSpPr/>
            <p:nvPr/>
          </p:nvSpPr>
          <p:spPr bwMode="auto">
            <a:xfrm>
              <a:off x="3035654" y="2341486"/>
              <a:ext cx="114673" cy="108000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sp>
        <p:nvSpPr>
          <p:cNvPr id="163" name="Elipse 162">
            <a:extLst>
              <a:ext uri="{FF2B5EF4-FFF2-40B4-BE49-F238E27FC236}">
                <a16:creationId xmlns:a16="http://schemas.microsoft.com/office/drawing/2014/main" id="{F036A6A7-DC91-4CB1-A6E1-9EF7F98B7D15}"/>
              </a:ext>
            </a:extLst>
          </p:cNvPr>
          <p:cNvSpPr/>
          <p:nvPr/>
        </p:nvSpPr>
        <p:spPr bwMode="auto">
          <a:xfrm>
            <a:off x="82151" y="1590735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4" name="Conector recto de flecha 163">
            <a:extLst>
              <a:ext uri="{FF2B5EF4-FFF2-40B4-BE49-F238E27FC236}">
                <a16:creationId xmlns:a16="http://schemas.microsoft.com/office/drawing/2014/main" id="{890EFA1A-7243-4185-A32A-D43D4C79DFFD}"/>
              </a:ext>
            </a:extLst>
          </p:cNvPr>
          <p:cNvCxnSpPr>
            <a:cxnSpLocks/>
            <a:stCxn id="163" idx="6"/>
            <a:endCxn id="186" idx="1"/>
          </p:cNvCxnSpPr>
          <p:nvPr/>
        </p:nvCxnSpPr>
        <p:spPr bwMode="auto">
          <a:xfrm flipV="1">
            <a:off x="406151" y="1750418"/>
            <a:ext cx="280489" cy="2317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1" name="Conector recto de flecha 120">
            <a:extLst>
              <a:ext uri="{FF2B5EF4-FFF2-40B4-BE49-F238E27FC236}">
                <a16:creationId xmlns:a16="http://schemas.microsoft.com/office/drawing/2014/main" id="{E1C7949D-39B0-4E94-92F4-5D4D6F037BF8}"/>
              </a:ext>
            </a:extLst>
          </p:cNvPr>
          <p:cNvCxnSpPr>
            <a:cxnSpLocks/>
            <a:endCxn id="195" idx="1"/>
          </p:cNvCxnSpPr>
          <p:nvPr/>
        </p:nvCxnSpPr>
        <p:spPr bwMode="auto">
          <a:xfrm>
            <a:off x="9203435" y="1751759"/>
            <a:ext cx="474769" cy="4546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44" name="Grupo 143">
            <a:extLst>
              <a:ext uri="{FF2B5EF4-FFF2-40B4-BE49-F238E27FC236}">
                <a16:creationId xmlns:a16="http://schemas.microsoft.com/office/drawing/2014/main" id="{4A195665-6B3D-4760-8BB7-303885E8FE6E}"/>
              </a:ext>
            </a:extLst>
          </p:cNvPr>
          <p:cNvGrpSpPr/>
          <p:nvPr/>
        </p:nvGrpSpPr>
        <p:grpSpPr>
          <a:xfrm>
            <a:off x="623517" y="1008351"/>
            <a:ext cx="1980903" cy="2051493"/>
            <a:chOff x="1017439" y="1196752"/>
            <a:chExt cx="2198241" cy="2189532"/>
          </a:xfrm>
        </p:grpSpPr>
        <p:pic>
          <p:nvPicPr>
            <p:cNvPr id="145" name="Imagen 144">
              <a:extLst>
                <a:ext uri="{FF2B5EF4-FFF2-40B4-BE49-F238E27FC236}">
                  <a16:creationId xmlns:a16="http://schemas.microsoft.com/office/drawing/2014/main" id="{B907AEE5-8F96-4F10-895D-788C5A4E4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52" name="17 Grupo">
              <a:extLst>
                <a:ext uri="{FF2B5EF4-FFF2-40B4-BE49-F238E27FC236}">
                  <a16:creationId xmlns:a16="http://schemas.microsoft.com/office/drawing/2014/main" id="{29F01B8A-6B1A-476E-9CD2-18CC9DAABDC2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86" name="80 Rectángulo">
                <a:extLst>
                  <a:ext uri="{FF2B5EF4-FFF2-40B4-BE49-F238E27FC236}">
                    <a16:creationId xmlns:a16="http://schemas.microsoft.com/office/drawing/2014/main" id="{CD2E6B10-F255-4A6F-92CB-0DD0740F2A0E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Administrar medicamento al paciente.</a:t>
                </a:r>
                <a:endParaRPr lang="es-MX" sz="105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81 Rectángulo">
                <a:extLst>
                  <a:ext uri="{FF2B5EF4-FFF2-40B4-BE49-F238E27FC236}">
                    <a16:creationId xmlns:a16="http://schemas.microsoft.com/office/drawing/2014/main" id="{6B360913-896D-4279-9285-CD059F123256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Enfermera / Auxiliar de Enfermería</a:t>
                </a:r>
              </a:p>
            </p:txBody>
          </p:sp>
          <p:sp>
            <p:nvSpPr>
              <p:cNvPr id="188" name="82 Rectángulo">
                <a:extLst>
                  <a:ext uri="{FF2B5EF4-FFF2-40B4-BE49-F238E27FC236}">
                    <a16:creationId xmlns:a16="http://schemas.microsoft.com/office/drawing/2014/main" id="{0F2493D8-A985-4881-B34E-654266C6A8B0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96</a:t>
                </a:r>
              </a:p>
            </p:txBody>
          </p:sp>
        </p:grpSp>
        <p:sp>
          <p:nvSpPr>
            <p:cNvPr id="160" name="83 Rectángulo">
              <a:extLst>
                <a:ext uri="{FF2B5EF4-FFF2-40B4-BE49-F238E27FC236}">
                  <a16:creationId xmlns:a16="http://schemas.microsoft.com/office/drawing/2014/main" id="{E91638BB-5FD8-421D-AE01-8B50B4F6506F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61" name="CuadroTexto 158">
              <a:extLst>
                <a:ext uri="{FF2B5EF4-FFF2-40B4-BE49-F238E27FC236}">
                  <a16:creationId xmlns:a16="http://schemas.microsoft.com/office/drawing/2014/main" id="{6F3A2CCD-78D7-4AC0-A6E9-A294F9E76F76}"/>
                </a:ext>
              </a:extLst>
            </p:cNvPr>
            <p:cNvSpPr txBox="1"/>
            <p:nvPr/>
          </p:nvSpPr>
          <p:spPr>
            <a:xfrm>
              <a:off x="1017439" y="2795009"/>
              <a:ext cx="2198241" cy="5912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r>
                <a:rPr lang="es-PE" sz="1000" dirty="0">
                  <a:solidFill>
                    <a:srgbClr val="FF0000"/>
                  </a:solidFill>
                  <a:latin typeface="Arial"/>
                  <a:cs typeface="Arial"/>
                </a:rPr>
                <a:t>Falta de trazabilidad de la administración de los medicamentos. </a:t>
              </a:r>
            </a:p>
          </p:txBody>
        </p:sp>
        <p:sp>
          <p:nvSpPr>
            <p:cNvPr id="162" name="Triángulo isósceles 110">
              <a:extLst>
                <a:ext uri="{FF2B5EF4-FFF2-40B4-BE49-F238E27FC236}">
                  <a16:creationId xmlns:a16="http://schemas.microsoft.com/office/drawing/2014/main" id="{4FC670AF-23D7-445F-AD99-381E63505B9E}"/>
                </a:ext>
              </a:extLst>
            </p:cNvPr>
            <p:cNvSpPr/>
            <p:nvPr/>
          </p:nvSpPr>
          <p:spPr bwMode="auto">
            <a:xfrm rot="10800000">
              <a:off x="1977559" y="2450680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  <p:sp>
          <p:nvSpPr>
            <p:cNvPr id="185" name="220 Elipse">
              <a:extLst>
                <a:ext uri="{FF2B5EF4-FFF2-40B4-BE49-F238E27FC236}">
                  <a16:creationId xmlns:a16="http://schemas.microsoft.com/office/drawing/2014/main" id="{FFF75687-AB40-4930-8B1F-EF2986C2880A}"/>
                </a:ext>
              </a:extLst>
            </p:cNvPr>
            <p:cNvSpPr/>
            <p:nvPr/>
          </p:nvSpPr>
          <p:spPr bwMode="auto">
            <a:xfrm>
              <a:off x="3026288" y="2331938"/>
              <a:ext cx="114673" cy="108000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125" name="Grupo 124">
            <a:extLst>
              <a:ext uri="{FF2B5EF4-FFF2-40B4-BE49-F238E27FC236}">
                <a16:creationId xmlns:a16="http://schemas.microsoft.com/office/drawing/2014/main" id="{62BBF4D6-96D8-47DC-94B1-010A99396926}"/>
              </a:ext>
            </a:extLst>
          </p:cNvPr>
          <p:cNvGrpSpPr/>
          <p:nvPr/>
        </p:nvGrpSpPr>
        <p:grpSpPr>
          <a:xfrm>
            <a:off x="7391788" y="983296"/>
            <a:ext cx="2032122" cy="1906293"/>
            <a:chOff x="2755396" y="1254450"/>
            <a:chExt cx="2032122" cy="1889856"/>
          </a:xfrm>
        </p:grpSpPr>
        <p:grpSp>
          <p:nvGrpSpPr>
            <p:cNvPr id="126" name="Grupo 125">
              <a:extLst>
                <a:ext uri="{FF2B5EF4-FFF2-40B4-BE49-F238E27FC236}">
                  <a16:creationId xmlns:a16="http://schemas.microsoft.com/office/drawing/2014/main" id="{35C81238-A541-4C3B-9A1B-4074730447F7}"/>
                </a:ext>
              </a:extLst>
            </p:cNvPr>
            <p:cNvGrpSpPr/>
            <p:nvPr/>
          </p:nvGrpSpPr>
          <p:grpSpPr>
            <a:xfrm>
              <a:off x="2755396" y="1254450"/>
              <a:ext cx="2032122" cy="1889856"/>
              <a:chOff x="9303482" y="1567643"/>
              <a:chExt cx="2032122" cy="1889856"/>
            </a:xfrm>
          </p:grpSpPr>
          <p:grpSp>
            <p:nvGrpSpPr>
              <p:cNvPr id="129" name="Grupo 128">
                <a:extLst>
                  <a:ext uri="{FF2B5EF4-FFF2-40B4-BE49-F238E27FC236}">
                    <a16:creationId xmlns:a16="http://schemas.microsoft.com/office/drawing/2014/main" id="{CD6717C2-7164-42DA-A82C-F5C823BF877F}"/>
                  </a:ext>
                </a:extLst>
              </p:cNvPr>
              <p:cNvGrpSpPr/>
              <p:nvPr/>
            </p:nvGrpSpPr>
            <p:grpSpPr>
              <a:xfrm>
                <a:off x="9305293" y="1571122"/>
                <a:ext cx="1908185" cy="1457254"/>
                <a:chOff x="1087430" y="1186204"/>
                <a:chExt cx="2117545" cy="1555306"/>
              </a:xfrm>
            </p:grpSpPr>
            <p:pic>
              <p:nvPicPr>
                <p:cNvPr id="142" name="Imagen 141">
                  <a:extLst>
                    <a:ext uri="{FF2B5EF4-FFF2-40B4-BE49-F238E27FC236}">
                      <a16:creationId xmlns:a16="http://schemas.microsoft.com/office/drawing/2014/main" id="{0295F0D6-891C-4AFB-8F1B-AB2D3116CBF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143" name="17 Grupo">
                  <a:extLst>
                    <a:ext uri="{FF2B5EF4-FFF2-40B4-BE49-F238E27FC236}">
                      <a16:creationId xmlns:a16="http://schemas.microsoft.com/office/drawing/2014/main" id="{BB7F6F46-882B-4FAD-AE5C-F8C8044BCE98}"/>
                    </a:ext>
                  </a:extLst>
                </p:cNvPr>
                <p:cNvGrpSpPr/>
                <p:nvPr/>
              </p:nvGrpSpPr>
              <p:grpSpPr>
                <a:xfrm>
                  <a:off x="1087430" y="1186204"/>
                  <a:ext cx="2117541" cy="1302046"/>
                  <a:chOff x="8501094" y="1903366"/>
                  <a:chExt cx="2070576" cy="1380937"/>
                </a:xfrm>
              </p:grpSpPr>
              <p:sp>
                <p:nvSpPr>
                  <p:cNvPr id="166" name="80 Rectángulo">
                    <a:extLst>
                      <a:ext uri="{FF2B5EF4-FFF2-40B4-BE49-F238E27FC236}">
                        <a16:creationId xmlns:a16="http://schemas.microsoft.com/office/drawing/2014/main" id="{7FA6BEDF-1624-4ABF-8C0E-3056FEAF2AB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just">
                      <a:defRPr/>
                    </a:pPr>
                    <a:r>
                      <a:rPr lang="es-MX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Realizar ronda médica. (Primera ronda 7:00 am, segunda ronda cuando el especialista de cardiología se presente en urgencias)</a:t>
                    </a:r>
                  </a:p>
                </p:txBody>
              </p:sp>
              <p:sp>
                <p:nvSpPr>
                  <p:cNvPr id="167" name="81 Rectángulo">
                    <a:extLst>
                      <a:ext uri="{FF2B5EF4-FFF2-40B4-BE49-F238E27FC236}">
                        <a16:creationId xmlns:a16="http://schemas.microsoft.com/office/drawing/2014/main" id="{4C9BD3DA-421C-4327-A297-6CFC46CCBA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1903366"/>
                    <a:ext cx="2066791" cy="317635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lvl="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Médico General / </a:t>
                    </a:r>
                  </a:p>
                  <a:p>
                    <a:pPr lvl="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Médico Especialista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68" name="82 Rectángulo">
                    <a:extLst>
                      <a:ext uri="{FF2B5EF4-FFF2-40B4-BE49-F238E27FC236}">
                        <a16:creationId xmlns:a16="http://schemas.microsoft.com/office/drawing/2014/main" id="{513F4C48-206B-46FC-AD8C-D628EB9F01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094" y="1907132"/>
                    <a:ext cx="255963" cy="317640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99</a:t>
                    </a:r>
                    <a:endPara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65" name="Triángulo isósceles 133">
                  <a:extLst>
                    <a:ext uri="{FF2B5EF4-FFF2-40B4-BE49-F238E27FC236}">
                      <a16:creationId xmlns:a16="http://schemas.microsoft.com/office/drawing/2014/main" id="{9F2242D7-B299-4EC1-87C8-D93F00BEB433}"/>
                    </a:ext>
                  </a:extLst>
                </p:cNvPr>
                <p:cNvSpPr/>
                <p:nvPr/>
              </p:nvSpPr>
              <p:spPr bwMode="auto">
                <a:xfrm rot="10800000">
                  <a:off x="1983848" y="2454365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es-MX" sz="1000" i="0" dirty="0">
                    <a:solidFill>
                      <a:schemeClr val="tx1"/>
                    </a:solidFill>
                    <a:latin typeface="Eurostile"/>
                    <a:cs typeface="Eurostile"/>
                  </a:endParaRPr>
                </a:p>
              </p:txBody>
            </p:sp>
          </p:grpSp>
          <p:sp>
            <p:nvSpPr>
              <p:cNvPr id="131" name="CuadroTexto 158">
                <a:extLst>
                  <a:ext uri="{FF2B5EF4-FFF2-40B4-BE49-F238E27FC236}">
                    <a16:creationId xmlns:a16="http://schemas.microsoft.com/office/drawing/2014/main" id="{7B3041F4-4777-4DE6-A92C-C2451B426F61}"/>
                  </a:ext>
                </a:extLst>
              </p:cNvPr>
              <p:cNvSpPr txBox="1"/>
              <p:nvPr/>
            </p:nvSpPr>
            <p:spPr>
              <a:xfrm>
                <a:off x="9303482" y="3045584"/>
                <a:ext cx="2032122" cy="41191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 algn="just">
                  <a:defRPr sz="1000"/>
                </a:pPr>
                <a:r>
                  <a:rPr lang="es-ES_tradnl" sz="1050" dirty="0">
                    <a:solidFill>
                      <a:srgbClr val="FF0000"/>
                    </a:solidFill>
                  </a:rPr>
                  <a:t>Demora en realizar la nota médica en el sistema</a:t>
                </a:r>
                <a:endParaRPr lang="es-PE" sz="1050" dirty="0">
                  <a:solidFill>
                    <a:srgbClr val="FF0000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132" name="83 Rectángulo">
                <a:extLst>
                  <a:ext uri="{FF2B5EF4-FFF2-40B4-BE49-F238E27FC236}">
                    <a16:creationId xmlns:a16="http://schemas.microsoft.com/office/drawing/2014/main" id="{5CC58EB4-69B6-448D-BAA1-8E25479FE562}"/>
                  </a:ext>
                </a:extLst>
              </p:cNvPr>
              <p:cNvSpPr/>
              <p:nvPr/>
            </p:nvSpPr>
            <p:spPr bwMode="auto">
              <a:xfrm>
                <a:off x="11005166" y="1567643"/>
                <a:ext cx="235888" cy="283761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</p:grpSp>
        <p:sp>
          <p:nvSpPr>
            <p:cNvPr id="127" name="220 Elipse">
              <a:extLst>
                <a:ext uri="{FF2B5EF4-FFF2-40B4-BE49-F238E27FC236}">
                  <a16:creationId xmlns:a16="http://schemas.microsoft.com/office/drawing/2014/main" id="{C4570AA9-99B0-49E3-AA2C-8889CD25C18F}"/>
                </a:ext>
              </a:extLst>
            </p:cNvPr>
            <p:cNvSpPr/>
            <p:nvPr/>
          </p:nvSpPr>
          <p:spPr bwMode="auto">
            <a:xfrm>
              <a:off x="4457080" y="2338420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sp>
        <p:nvSpPr>
          <p:cNvPr id="192" name="Elipse 191">
            <a:extLst>
              <a:ext uri="{FF2B5EF4-FFF2-40B4-BE49-F238E27FC236}">
                <a16:creationId xmlns:a16="http://schemas.microsoft.com/office/drawing/2014/main" id="{F5C0B8B8-C1E4-4902-ACFE-8B9C80AC6169}"/>
              </a:ext>
            </a:extLst>
          </p:cNvPr>
          <p:cNvSpPr/>
          <p:nvPr/>
        </p:nvSpPr>
        <p:spPr bwMode="auto">
          <a:xfrm>
            <a:off x="10417509" y="2565993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3" name="Elipse 192">
            <a:extLst>
              <a:ext uri="{FF2B5EF4-FFF2-40B4-BE49-F238E27FC236}">
                <a16:creationId xmlns:a16="http://schemas.microsoft.com/office/drawing/2014/main" id="{270A338F-ACA4-4201-8C60-2F4A8818092D}"/>
              </a:ext>
            </a:extLst>
          </p:cNvPr>
          <p:cNvSpPr/>
          <p:nvPr/>
        </p:nvSpPr>
        <p:spPr bwMode="auto">
          <a:xfrm>
            <a:off x="7629487" y="591035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4" name="Grupo 193">
            <a:extLst>
              <a:ext uri="{FF2B5EF4-FFF2-40B4-BE49-F238E27FC236}">
                <a16:creationId xmlns:a16="http://schemas.microsoft.com/office/drawing/2014/main" id="{DC4CC8B4-FC88-4991-BB3A-2AB618DA61C1}"/>
              </a:ext>
            </a:extLst>
          </p:cNvPr>
          <p:cNvGrpSpPr/>
          <p:nvPr/>
        </p:nvGrpSpPr>
        <p:grpSpPr>
          <a:xfrm>
            <a:off x="9678204" y="1180305"/>
            <a:ext cx="2312091" cy="1287394"/>
            <a:chOff x="5015880" y="1175759"/>
            <a:chExt cx="2312091" cy="1287394"/>
          </a:xfrm>
        </p:grpSpPr>
        <p:sp>
          <p:nvSpPr>
            <p:cNvPr id="195" name="Rombo 194">
              <a:extLst>
                <a:ext uri="{FF2B5EF4-FFF2-40B4-BE49-F238E27FC236}">
                  <a16:creationId xmlns:a16="http://schemas.microsoft.com/office/drawing/2014/main" id="{C178470B-AC67-491B-A70E-E21C446532BD}"/>
                </a:ext>
              </a:extLst>
            </p:cNvPr>
            <p:cNvSpPr/>
            <p:nvPr/>
          </p:nvSpPr>
          <p:spPr bwMode="auto">
            <a:xfrm>
              <a:off x="5015880" y="1175759"/>
              <a:ext cx="1800000" cy="1152000"/>
            </a:xfrm>
            <a:prstGeom prst="diamond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hangingPunct="0"/>
              <a:r>
                <a:rPr lang="es-CO" sz="9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 requiere gestionar interconsultas</a:t>
              </a:r>
            </a:p>
          </p:txBody>
        </p:sp>
        <p:sp>
          <p:nvSpPr>
            <p:cNvPr id="196" name="Rectángulo 195">
              <a:extLst>
                <a:ext uri="{FF2B5EF4-FFF2-40B4-BE49-F238E27FC236}">
                  <a16:creationId xmlns:a16="http://schemas.microsoft.com/office/drawing/2014/main" id="{F270D90A-274D-46A8-B1F3-B1B2962BEFA7}"/>
                </a:ext>
              </a:extLst>
            </p:cNvPr>
            <p:cNvSpPr/>
            <p:nvPr/>
          </p:nvSpPr>
          <p:spPr bwMode="auto">
            <a:xfrm>
              <a:off x="5746191" y="2197813"/>
              <a:ext cx="980731" cy="265340"/>
            </a:xfrm>
            <a:prstGeom prst="rect">
              <a:avLst/>
            </a:prstGeom>
            <a:noFill/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CO" sz="900" dirty="0">
                  <a:latin typeface="Arial" panose="020B0604020202020204" pitchFamily="34" charset="0"/>
                  <a:cs typeface="Arial" panose="020B0604020202020204" pitchFamily="34" charset="0"/>
                </a:rPr>
                <a:t>No</a:t>
              </a:r>
              <a:endParaRPr kumimoji="0" 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" name="Rectángulo 196">
              <a:extLst>
                <a:ext uri="{FF2B5EF4-FFF2-40B4-BE49-F238E27FC236}">
                  <a16:creationId xmlns:a16="http://schemas.microsoft.com/office/drawing/2014/main" id="{28266C5A-8493-44B7-BD42-4DC9262E46AD}"/>
                </a:ext>
              </a:extLst>
            </p:cNvPr>
            <p:cNvSpPr/>
            <p:nvPr/>
          </p:nvSpPr>
          <p:spPr bwMode="auto">
            <a:xfrm>
              <a:off x="6347240" y="1386106"/>
              <a:ext cx="980731" cy="265340"/>
            </a:xfrm>
            <a:prstGeom prst="rect">
              <a:avLst/>
            </a:prstGeom>
            <a:noFill/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Si</a:t>
              </a:r>
            </a:p>
          </p:txBody>
        </p:sp>
      </p:grpSp>
      <p:cxnSp>
        <p:nvCxnSpPr>
          <p:cNvPr id="198" name="Conector recto de flecha 197">
            <a:extLst>
              <a:ext uri="{FF2B5EF4-FFF2-40B4-BE49-F238E27FC236}">
                <a16:creationId xmlns:a16="http://schemas.microsoft.com/office/drawing/2014/main" id="{7EDA205B-427C-4823-A740-799242863CB8}"/>
              </a:ext>
            </a:extLst>
          </p:cNvPr>
          <p:cNvCxnSpPr>
            <a:stCxn id="195" idx="2"/>
            <a:endCxn id="192" idx="0"/>
          </p:cNvCxnSpPr>
          <p:nvPr/>
        </p:nvCxnSpPr>
        <p:spPr bwMode="auto">
          <a:xfrm>
            <a:off x="10578204" y="2332305"/>
            <a:ext cx="1305" cy="23368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9" name="Conector: angular 198">
            <a:extLst>
              <a:ext uri="{FF2B5EF4-FFF2-40B4-BE49-F238E27FC236}">
                <a16:creationId xmlns:a16="http://schemas.microsoft.com/office/drawing/2014/main" id="{DA86D102-E330-4958-82E7-82A35F31BAE2}"/>
              </a:ext>
            </a:extLst>
          </p:cNvPr>
          <p:cNvCxnSpPr>
            <a:cxnSpLocks/>
            <a:stCxn id="193" idx="6"/>
            <a:endCxn id="167" idx="0"/>
          </p:cNvCxnSpPr>
          <p:nvPr/>
        </p:nvCxnSpPr>
        <p:spPr bwMode="auto">
          <a:xfrm>
            <a:off x="7953487" y="753035"/>
            <a:ext cx="392509" cy="233770"/>
          </a:xfrm>
          <a:prstGeom prst="bentConnector2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0" name="Grupo 199">
            <a:extLst>
              <a:ext uri="{FF2B5EF4-FFF2-40B4-BE49-F238E27FC236}">
                <a16:creationId xmlns:a16="http://schemas.microsoft.com/office/drawing/2014/main" id="{CBC73CD0-3C82-4146-93AE-0AF6828869F2}"/>
              </a:ext>
            </a:extLst>
          </p:cNvPr>
          <p:cNvGrpSpPr/>
          <p:nvPr/>
        </p:nvGrpSpPr>
        <p:grpSpPr>
          <a:xfrm>
            <a:off x="560772" y="3549533"/>
            <a:ext cx="2097766" cy="2768666"/>
            <a:chOff x="2627862" y="1254450"/>
            <a:chExt cx="2097766" cy="2778499"/>
          </a:xfrm>
        </p:grpSpPr>
        <p:grpSp>
          <p:nvGrpSpPr>
            <p:cNvPr id="201" name="Grupo 200">
              <a:extLst>
                <a:ext uri="{FF2B5EF4-FFF2-40B4-BE49-F238E27FC236}">
                  <a16:creationId xmlns:a16="http://schemas.microsoft.com/office/drawing/2014/main" id="{0B687FCF-0C2A-4F56-93CD-82592B9E4E45}"/>
                </a:ext>
              </a:extLst>
            </p:cNvPr>
            <p:cNvGrpSpPr/>
            <p:nvPr/>
          </p:nvGrpSpPr>
          <p:grpSpPr>
            <a:xfrm>
              <a:off x="2627862" y="1254450"/>
              <a:ext cx="2097766" cy="2778499"/>
              <a:chOff x="9175948" y="1567643"/>
              <a:chExt cx="2097766" cy="2778499"/>
            </a:xfrm>
          </p:grpSpPr>
          <p:grpSp>
            <p:nvGrpSpPr>
              <p:cNvPr id="203" name="Grupo 202">
                <a:extLst>
                  <a:ext uri="{FF2B5EF4-FFF2-40B4-BE49-F238E27FC236}">
                    <a16:creationId xmlns:a16="http://schemas.microsoft.com/office/drawing/2014/main" id="{6590B912-F040-4659-8C7A-4647460B80D9}"/>
                  </a:ext>
                </a:extLst>
              </p:cNvPr>
              <p:cNvGrpSpPr/>
              <p:nvPr/>
            </p:nvGrpSpPr>
            <p:grpSpPr>
              <a:xfrm>
                <a:off x="9305292" y="1571122"/>
                <a:ext cx="1916724" cy="1457254"/>
                <a:chOff x="1087429" y="1186204"/>
                <a:chExt cx="2127021" cy="1555306"/>
              </a:xfrm>
            </p:grpSpPr>
            <p:pic>
              <p:nvPicPr>
                <p:cNvPr id="206" name="Imagen 205">
                  <a:extLst>
                    <a:ext uri="{FF2B5EF4-FFF2-40B4-BE49-F238E27FC236}">
                      <a16:creationId xmlns:a16="http://schemas.microsoft.com/office/drawing/2014/main" id="{031A5E62-38DD-44F7-88BF-C59A48BDD96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207" name="17 Grupo">
                  <a:extLst>
                    <a:ext uri="{FF2B5EF4-FFF2-40B4-BE49-F238E27FC236}">
                      <a16:creationId xmlns:a16="http://schemas.microsoft.com/office/drawing/2014/main" id="{50D46ED0-273F-4893-9403-FBCF59D31548}"/>
                    </a:ext>
                  </a:extLst>
                </p:cNvPr>
                <p:cNvGrpSpPr/>
                <p:nvPr/>
              </p:nvGrpSpPr>
              <p:grpSpPr>
                <a:xfrm>
                  <a:off x="1087429" y="1186204"/>
                  <a:ext cx="2127021" cy="1302046"/>
                  <a:chOff x="8501094" y="1903366"/>
                  <a:chExt cx="2079846" cy="1380937"/>
                </a:xfrm>
              </p:grpSpPr>
              <p:sp>
                <p:nvSpPr>
                  <p:cNvPr id="209" name="80 Rectángulo">
                    <a:extLst>
                      <a:ext uri="{FF2B5EF4-FFF2-40B4-BE49-F238E27FC236}">
                        <a16:creationId xmlns:a16="http://schemas.microsoft.com/office/drawing/2014/main" id="{96FC2BC2-22B0-4658-9ED3-8B89284CAE4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just">
                      <a:defRPr/>
                    </a:pPr>
                    <a:r>
                      <a:rPr lang="es-MX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Ordenar las interconsultas que requiera el paciente.</a:t>
                    </a:r>
                  </a:p>
                </p:txBody>
              </p:sp>
              <p:sp>
                <p:nvSpPr>
                  <p:cNvPr id="210" name="81 Rectángulo">
                    <a:extLst>
                      <a:ext uri="{FF2B5EF4-FFF2-40B4-BE49-F238E27FC236}">
                        <a16:creationId xmlns:a16="http://schemas.microsoft.com/office/drawing/2014/main" id="{F538ADDA-676C-478B-8E0C-66663BC5DE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1903366"/>
                    <a:ext cx="2079792" cy="317635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lvl="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Médico General / </a:t>
                    </a:r>
                  </a:p>
                  <a:p>
                    <a:pPr lvl="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Médico Especialista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11" name="82 Rectángulo">
                    <a:extLst>
                      <a:ext uri="{FF2B5EF4-FFF2-40B4-BE49-F238E27FC236}">
                        <a16:creationId xmlns:a16="http://schemas.microsoft.com/office/drawing/2014/main" id="{CF76F2C4-C63C-4ED3-AFE3-1B32716527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094" y="1907132"/>
                    <a:ext cx="255963" cy="317640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s-MX" sz="7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100</a:t>
                    </a:r>
                  </a:p>
                </p:txBody>
              </p:sp>
            </p:grpSp>
            <p:sp>
              <p:nvSpPr>
                <p:cNvPr id="208" name="Triángulo isósceles 133">
                  <a:extLst>
                    <a:ext uri="{FF2B5EF4-FFF2-40B4-BE49-F238E27FC236}">
                      <a16:creationId xmlns:a16="http://schemas.microsoft.com/office/drawing/2014/main" id="{47DE7418-F62C-4777-A5D7-0FB7BE9B15A7}"/>
                    </a:ext>
                  </a:extLst>
                </p:cNvPr>
                <p:cNvSpPr/>
                <p:nvPr/>
              </p:nvSpPr>
              <p:spPr bwMode="auto">
                <a:xfrm rot="10800000">
                  <a:off x="1983848" y="2454365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es-MX" sz="1000" i="0" dirty="0">
                    <a:solidFill>
                      <a:schemeClr val="tx1"/>
                    </a:solidFill>
                    <a:latin typeface="Eurostile"/>
                    <a:cs typeface="Eurostile"/>
                  </a:endParaRPr>
                </a:p>
              </p:txBody>
            </p:sp>
          </p:grpSp>
          <p:sp>
            <p:nvSpPr>
              <p:cNvPr id="204" name="CuadroTexto 158">
                <a:extLst>
                  <a:ext uri="{FF2B5EF4-FFF2-40B4-BE49-F238E27FC236}">
                    <a16:creationId xmlns:a16="http://schemas.microsoft.com/office/drawing/2014/main" id="{9F8E2256-FA4B-42C4-A5BD-94D1DB719CF5}"/>
                  </a:ext>
                </a:extLst>
              </p:cNvPr>
              <p:cNvSpPr txBox="1"/>
              <p:nvPr/>
            </p:nvSpPr>
            <p:spPr>
              <a:xfrm>
                <a:off x="9175948" y="3034114"/>
                <a:ext cx="2097766" cy="131202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BO" sz="1000" dirty="0">
                    <a:solidFill>
                      <a:srgbClr val="FF0000"/>
                    </a:solidFill>
                  </a:rPr>
                  <a:t>Demora en la valoración del paciente por especialidades como ortopedia y clínica del dolor.</a:t>
                </a:r>
              </a:p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BO" sz="1000" dirty="0">
                    <a:solidFill>
                      <a:srgbClr val="FF0000"/>
                    </a:solidFill>
                  </a:rPr>
                  <a:t>Falta priorización para asignar interconsulta y subir nota médica (Se realiza después de ronda)</a:t>
                </a:r>
                <a:endParaRPr lang="es-PE" sz="1050" dirty="0">
                  <a:solidFill>
                    <a:srgbClr val="FF0000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205" name="83 Rectángulo">
                <a:extLst>
                  <a:ext uri="{FF2B5EF4-FFF2-40B4-BE49-F238E27FC236}">
                    <a16:creationId xmlns:a16="http://schemas.microsoft.com/office/drawing/2014/main" id="{4603438B-F452-4E90-A3A1-BC0698932548}"/>
                  </a:ext>
                </a:extLst>
              </p:cNvPr>
              <p:cNvSpPr/>
              <p:nvPr/>
            </p:nvSpPr>
            <p:spPr bwMode="auto">
              <a:xfrm>
                <a:off x="10973050" y="1567643"/>
                <a:ext cx="248966" cy="283761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</p:grpSp>
        <p:sp>
          <p:nvSpPr>
            <p:cNvPr id="202" name="220 Elipse">
              <a:extLst>
                <a:ext uri="{FF2B5EF4-FFF2-40B4-BE49-F238E27FC236}">
                  <a16:creationId xmlns:a16="http://schemas.microsoft.com/office/drawing/2014/main" id="{8CE6A30B-F3B5-4406-A8C3-0CB63CBFF648}"/>
                </a:ext>
              </a:extLst>
            </p:cNvPr>
            <p:cNvSpPr/>
            <p:nvPr/>
          </p:nvSpPr>
          <p:spPr bwMode="auto">
            <a:xfrm>
              <a:off x="4457080" y="2338420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cxnSp>
        <p:nvCxnSpPr>
          <p:cNvPr id="214" name="Conector recto de flecha 213">
            <a:extLst>
              <a:ext uri="{FF2B5EF4-FFF2-40B4-BE49-F238E27FC236}">
                <a16:creationId xmlns:a16="http://schemas.microsoft.com/office/drawing/2014/main" id="{3E454EF3-EC95-41D6-AD8F-2E2A0CEFC3C1}"/>
              </a:ext>
            </a:extLst>
          </p:cNvPr>
          <p:cNvCxnSpPr>
            <a:cxnSpLocks/>
            <a:stCxn id="256" idx="3"/>
            <a:endCxn id="301" idx="1"/>
          </p:cNvCxnSpPr>
          <p:nvPr/>
        </p:nvCxnSpPr>
        <p:spPr bwMode="auto">
          <a:xfrm>
            <a:off x="4814717" y="4301122"/>
            <a:ext cx="346019" cy="1438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6" name="Conector recto de flecha 215">
            <a:extLst>
              <a:ext uri="{FF2B5EF4-FFF2-40B4-BE49-F238E27FC236}">
                <a16:creationId xmlns:a16="http://schemas.microsoft.com/office/drawing/2014/main" id="{0543A9FE-E7E3-4CA9-B9A7-19B97691CA7F}"/>
              </a:ext>
            </a:extLst>
          </p:cNvPr>
          <p:cNvCxnSpPr>
            <a:cxnSpLocks/>
            <a:stCxn id="301" idx="3"/>
            <a:endCxn id="227" idx="1"/>
          </p:cNvCxnSpPr>
          <p:nvPr/>
        </p:nvCxnSpPr>
        <p:spPr bwMode="auto">
          <a:xfrm>
            <a:off x="7068867" y="4302560"/>
            <a:ext cx="333985" cy="2891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218" name="Grupo 217">
            <a:extLst>
              <a:ext uri="{FF2B5EF4-FFF2-40B4-BE49-F238E27FC236}">
                <a16:creationId xmlns:a16="http://schemas.microsoft.com/office/drawing/2014/main" id="{04CDB2E4-8CDC-410E-A5E6-6ADE95BEA374}"/>
              </a:ext>
            </a:extLst>
          </p:cNvPr>
          <p:cNvGrpSpPr/>
          <p:nvPr/>
        </p:nvGrpSpPr>
        <p:grpSpPr>
          <a:xfrm>
            <a:off x="7402851" y="3556315"/>
            <a:ext cx="1908134" cy="1735813"/>
            <a:chOff x="4984441" y="4051175"/>
            <a:chExt cx="1908134" cy="1735813"/>
          </a:xfrm>
        </p:grpSpPr>
        <p:grpSp>
          <p:nvGrpSpPr>
            <p:cNvPr id="219" name="Grupo 218">
              <a:extLst>
                <a:ext uri="{FF2B5EF4-FFF2-40B4-BE49-F238E27FC236}">
                  <a16:creationId xmlns:a16="http://schemas.microsoft.com/office/drawing/2014/main" id="{1F10767D-2B9A-41B2-89A8-123D8F053762}"/>
                </a:ext>
              </a:extLst>
            </p:cNvPr>
            <p:cNvGrpSpPr/>
            <p:nvPr/>
          </p:nvGrpSpPr>
          <p:grpSpPr>
            <a:xfrm>
              <a:off x="4984441" y="4058242"/>
              <a:ext cx="1908134" cy="1728746"/>
              <a:chOff x="1087487" y="1196752"/>
              <a:chExt cx="2117488" cy="1845066"/>
            </a:xfrm>
          </p:grpSpPr>
          <p:pic>
            <p:nvPicPr>
              <p:cNvPr id="221" name="Imagen 220">
                <a:extLst>
                  <a:ext uri="{FF2B5EF4-FFF2-40B4-BE49-F238E27FC236}">
                    <a16:creationId xmlns:a16="http://schemas.microsoft.com/office/drawing/2014/main" id="{F2B5A610-93F9-4F0B-BB2A-9E14025463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224" name="17 Grupo">
                <a:extLst>
                  <a:ext uri="{FF2B5EF4-FFF2-40B4-BE49-F238E27FC236}">
                    <a16:creationId xmlns:a16="http://schemas.microsoft.com/office/drawing/2014/main" id="{C1479F0D-2824-4FD3-805A-1A9F988282E1}"/>
                  </a:ext>
                </a:extLst>
              </p:cNvPr>
              <p:cNvGrpSpPr/>
              <p:nvPr/>
            </p:nvGrpSpPr>
            <p:grpSpPr>
              <a:xfrm>
                <a:off x="1087487" y="1196752"/>
                <a:ext cx="2117487" cy="1291500"/>
                <a:chOff x="8501148" y="1914552"/>
                <a:chExt cx="2070523" cy="1369751"/>
              </a:xfrm>
            </p:grpSpPr>
            <p:sp>
              <p:nvSpPr>
                <p:cNvPr id="227" name="80 Rectángulo">
                  <a:extLst>
                    <a:ext uri="{FF2B5EF4-FFF2-40B4-BE49-F238E27FC236}">
                      <a16:creationId xmlns:a16="http://schemas.microsoft.com/office/drawing/2014/main" id="{1E2A2DAC-A7DA-4C19-B3ED-00B354E0D598}"/>
                    </a:ext>
                  </a:extLst>
                </p:cNvPr>
                <p:cNvSpPr/>
                <p:nvPr/>
              </p:nvSpPr>
              <p:spPr bwMode="auto">
                <a:xfrm>
                  <a:off x="8501149" y="2224772"/>
                  <a:ext cx="2070522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defRPr/>
                  </a:pPr>
                  <a:r>
                    <a:rPr lang="es-MX" sz="10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Ordenar tratamiento médico al paciente.</a:t>
                  </a:r>
                </a:p>
              </p:txBody>
            </p:sp>
            <p:sp>
              <p:nvSpPr>
                <p:cNvPr id="228" name="81 Rectángulo">
                  <a:extLst>
                    <a:ext uri="{FF2B5EF4-FFF2-40B4-BE49-F238E27FC236}">
                      <a16:creationId xmlns:a16="http://schemas.microsoft.com/office/drawing/2014/main" id="{DEF31032-3A58-4CBE-9507-FBEEC5B2B300}"/>
                    </a:ext>
                  </a:extLst>
                </p:cNvPr>
                <p:cNvSpPr/>
                <p:nvPr/>
              </p:nvSpPr>
              <p:spPr bwMode="auto">
                <a:xfrm>
                  <a:off x="8501148" y="1914554"/>
                  <a:ext cx="2066792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Médico Inter consultante</a:t>
                  </a:r>
                </a:p>
              </p:txBody>
            </p:sp>
            <p:sp>
              <p:nvSpPr>
                <p:cNvPr id="229" name="82 Rectángulo">
                  <a:extLst>
                    <a:ext uri="{FF2B5EF4-FFF2-40B4-BE49-F238E27FC236}">
                      <a16:creationId xmlns:a16="http://schemas.microsoft.com/office/drawing/2014/main" id="{2163073F-DA09-4FAD-8A57-E54584A72A1D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103</a:t>
                  </a:r>
                </a:p>
              </p:txBody>
            </p:sp>
          </p:grpSp>
          <p:sp>
            <p:nvSpPr>
              <p:cNvPr id="225" name="CuadroTexto 158">
                <a:extLst>
                  <a:ext uri="{FF2B5EF4-FFF2-40B4-BE49-F238E27FC236}">
                    <a16:creationId xmlns:a16="http://schemas.microsoft.com/office/drawing/2014/main" id="{F4FCA96B-7A9E-4DB2-AC7A-EA9EA483CC41}"/>
                  </a:ext>
                </a:extLst>
              </p:cNvPr>
              <p:cNvSpPr txBox="1"/>
              <p:nvPr/>
            </p:nvSpPr>
            <p:spPr>
              <a:xfrm>
                <a:off x="1095045" y="2795017"/>
                <a:ext cx="2104950" cy="2468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>
                  <a:defRPr sz="1000"/>
                </a:pPr>
                <a:endParaRPr lang="es-PE" sz="900" dirty="0">
                  <a:solidFill>
                    <a:srgbClr val="FF0000"/>
                  </a:solidFill>
                  <a:cs typeface="Arial"/>
                </a:endParaRPr>
              </a:p>
            </p:txBody>
          </p:sp>
          <p:sp>
            <p:nvSpPr>
              <p:cNvPr id="226" name="Triángulo isósceles 283">
                <a:extLst>
                  <a:ext uri="{FF2B5EF4-FFF2-40B4-BE49-F238E27FC236}">
                    <a16:creationId xmlns:a16="http://schemas.microsoft.com/office/drawing/2014/main" id="{FB087ADE-4B8D-484B-9339-647B22754FFD}"/>
                  </a:ext>
                </a:extLst>
              </p:cNvPr>
              <p:cNvSpPr/>
              <p:nvPr/>
            </p:nvSpPr>
            <p:spPr bwMode="auto">
              <a:xfrm rot="10800000">
                <a:off x="3012892" y="2449334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</p:grpSp>
        <p:sp>
          <p:nvSpPr>
            <p:cNvPr id="220" name="83 Rectángulo">
              <a:extLst>
                <a:ext uri="{FF2B5EF4-FFF2-40B4-BE49-F238E27FC236}">
                  <a16:creationId xmlns:a16="http://schemas.microsoft.com/office/drawing/2014/main" id="{A464CC22-BCBA-4200-8CA6-9D47F56D1124}"/>
                </a:ext>
              </a:extLst>
            </p:cNvPr>
            <p:cNvSpPr/>
            <p:nvPr/>
          </p:nvSpPr>
          <p:spPr bwMode="auto">
            <a:xfrm>
              <a:off x="6652200" y="4051175"/>
              <a:ext cx="235888" cy="283761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</p:grpSp>
      <p:grpSp>
        <p:nvGrpSpPr>
          <p:cNvPr id="230" name="Grupo 229">
            <a:extLst>
              <a:ext uri="{FF2B5EF4-FFF2-40B4-BE49-F238E27FC236}">
                <a16:creationId xmlns:a16="http://schemas.microsoft.com/office/drawing/2014/main" id="{F69DF4E8-1713-45E0-A279-74686CAE6319}"/>
              </a:ext>
            </a:extLst>
          </p:cNvPr>
          <p:cNvGrpSpPr/>
          <p:nvPr/>
        </p:nvGrpSpPr>
        <p:grpSpPr>
          <a:xfrm>
            <a:off x="2843462" y="3553646"/>
            <a:ext cx="1980903" cy="1683175"/>
            <a:chOff x="1017439" y="1196752"/>
            <a:chExt cx="2198241" cy="1783433"/>
          </a:xfrm>
        </p:grpSpPr>
        <p:pic>
          <p:nvPicPr>
            <p:cNvPr id="231" name="Imagen 230">
              <a:extLst>
                <a:ext uri="{FF2B5EF4-FFF2-40B4-BE49-F238E27FC236}">
                  <a16:creationId xmlns:a16="http://schemas.microsoft.com/office/drawing/2014/main" id="{DBE193B6-D074-428D-906C-0359371786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32" name="17 Grupo">
              <a:extLst>
                <a:ext uri="{FF2B5EF4-FFF2-40B4-BE49-F238E27FC236}">
                  <a16:creationId xmlns:a16="http://schemas.microsoft.com/office/drawing/2014/main" id="{F5461A24-3453-4008-B1B5-A06A72E3F074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256" name="80 Rectángulo">
                <a:extLst>
                  <a:ext uri="{FF2B5EF4-FFF2-40B4-BE49-F238E27FC236}">
                    <a16:creationId xmlns:a16="http://schemas.microsoft.com/office/drawing/2014/main" id="{C2568C67-CA38-4C35-8BF2-B5801341D88D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Entregar al paciente para la interconsulta. </a:t>
                </a:r>
                <a:endParaRPr lang="es-MX" sz="1000" kern="0" dirty="0">
                  <a:solidFill>
                    <a:srgbClr val="FF0000"/>
                  </a:solidFill>
                  <a:highlight>
                    <a:srgbClr val="FFFF00"/>
                  </a:highligh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81 Rectángulo">
                <a:extLst>
                  <a:ext uri="{FF2B5EF4-FFF2-40B4-BE49-F238E27FC236}">
                    <a16:creationId xmlns:a16="http://schemas.microsoft.com/office/drawing/2014/main" id="{EFDB5A27-E2B2-4674-9CEB-363E7EC25882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General / Médico Especialista</a:t>
                </a:r>
              </a:p>
            </p:txBody>
          </p:sp>
          <p:sp>
            <p:nvSpPr>
              <p:cNvPr id="258" name="82 Rectángulo">
                <a:extLst>
                  <a:ext uri="{FF2B5EF4-FFF2-40B4-BE49-F238E27FC236}">
                    <a16:creationId xmlns:a16="http://schemas.microsoft.com/office/drawing/2014/main" id="{BAE31D65-22A0-478D-82C5-F72C6485F5B0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101</a:t>
                </a:r>
              </a:p>
            </p:txBody>
          </p:sp>
        </p:grpSp>
        <p:sp>
          <p:nvSpPr>
            <p:cNvPr id="233" name="83 Rectángulo">
              <a:extLst>
                <a:ext uri="{FF2B5EF4-FFF2-40B4-BE49-F238E27FC236}">
                  <a16:creationId xmlns:a16="http://schemas.microsoft.com/office/drawing/2014/main" id="{87014CC4-A9B1-4570-9D85-44CDBD981904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0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34" name="CuadroTexto 158">
              <a:extLst>
                <a:ext uri="{FF2B5EF4-FFF2-40B4-BE49-F238E27FC236}">
                  <a16:creationId xmlns:a16="http://schemas.microsoft.com/office/drawing/2014/main" id="{83088FB6-05A0-41E2-ADDB-FC22A19B4108}"/>
                </a:ext>
              </a:extLst>
            </p:cNvPr>
            <p:cNvSpPr txBox="1"/>
            <p:nvPr/>
          </p:nvSpPr>
          <p:spPr>
            <a:xfrm>
              <a:off x="1017439" y="2733821"/>
              <a:ext cx="2198241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255" name="Triángulo isósceles 254">
              <a:extLst>
                <a:ext uri="{FF2B5EF4-FFF2-40B4-BE49-F238E27FC236}">
                  <a16:creationId xmlns:a16="http://schemas.microsoft.com/office/drawing/2014/main" id="{CD10CAA7-13C9-4628-A2CB-87BCC5E8FB8C}"/>
                </a:ext>
              </a:extLst>
            </p:cNvPr>
            <p:cNvSpPr/>
            <p:nvPr/>
          </p:nvSpPr>
          <p:spPr bwMode="auto">
            <a:xfrm rot="10800000">
              <a:off x="3014769" y="2449337"/>
              <a:ext cx="148604" cy="121268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259" name="Grupo 258">
            <a:extLst>
              <a:ext uri="{FF2B5EF4-FFF2-40B4-BE49-F238E27FC236}">
                <a16:creationId xmlns:a16="http://schemas.microsoft.com/office/drawing/2014/main" id="{5D0AC7BF-8C17-4923-AC8B-68F5CC1051EA}"/>
              </a:ext>
            </a:extLst>
          </p:cNvPr>
          <p:cNvGrpSpPr/>
          <p:nvPr/>
        </p:nvGrpSpPr>
        <p:grpSpPr>
          <a:xfrm>
            <a:off x="4987726" y="3560492"/>
            <a:ext cx="2141438" cy="3075362"/>
            <a:chOff x="895495" y="1196752"/>
            <a:chExt cx="2376390" cy="3282293"/>
          </a:xfrm>
        </p:grpSpPr>
        <p:pic>
          <p:nvPicPr>
            <p:cNvPr id="260" name="Imagen 259">
              <a:extLst>
                <a:ext uri="{FF2B5EF4-FFF2-40B4-BE49-F238E27FC236}">
                  <a16:creationId xmlns:a16="http://schemas.microsoft.com/office/drawing/2014/main" id="{3EB44878-6C40-458A-BE20-F983149D32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61" name="17 Grupo">
              <a:extLst>
                <a:ext uri="{FF2B5EF4-FFF2-40B4-BE49-F238E27FC236}">
                  <a16:creationId xmlns:a16="http://schemas.microsoft.com/office/drawing/2014/main" id="{6B36DE16-517F-42D3-BCD3-EF16C891D5B4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301" name="80 Rectángulo">
                <a:extLst>
                  <a:ext uri="{FF2B5EF4-FFF2-40B4-BE49-F238E27FC236}">
                    <a16:creationId xmlns:a16="http://schemas.microsoft.com/office/drawing/2014/main" id="{F0F6899F-E1DC-4856-9282-482CE897CDA8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Realizar valoración, registrar evolución y determinar manejo del paciente.</a:t>
                </a:r>
              </a:p>
            </p:txBody>
          </p:sp>
          <p:sp>
            <p:nvSpPr>
              <p:cNvPr id="302" name="81 Rectángulo">
                <a:extLst>
                  <a:ext uri="{FF2B5EF4-FFF2-40B4-BE49-F238E27FC236}">
                    <a16:creationId xmlns:a16="http://schemas.microsoft.com/office/drawing/2014/main" id="{F1B7F4E8-F81F-4C37-850B-E462C5E7A489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Inter Consultante</a:t>
                </a:r>
              </a:p>
            </p:txBody>
          </p:sp>
          <p:sp>
            <p:nvSpPr>
              <p:cNvPr id="303" name="82 Rectángulo">
                <a:extLst>
                  <a:ext uri="{FF2B5EF4-FFF2-40B4-BE49-F238E27FC236}">
                    <a16:creationId xmlns:a16="http://schemas.microsoft.com/office/drawing/2014/main" id="{F164FC9C-1FB2-4E57-9916-B56EF7B774F0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102</a:t>
                </a:r>
              </a:p>
            </p:txBody>
          </p:sp>
        </p:grpSp>
        <p:sp>
          <p:nvSpPr>
            <p:cNvPr id="271" name="83 Rectángulo">
              <a:extLst>
                <a:ext uri="{FF2B5EF4-FFF2-40B4-BE49-F238E27FC236}">
                  <a16:creationId xmlns:a16="http://schemas.microsoft.com/office/drawing/2014/main" id="{9C123C44-DFDB-4143-B5CC-1509207E960F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88" name="Triángulo isósceles 103">
              <a:extLst>
                <a:ext uri="{FF2B5EF4-FFF2-40B4-BE49-F238E27FC236}">
                  <a16:creationId xmlns:a16="http://schemas.microsoft.com/office/drawing/2014/main" id="{5068277F-E61F-4C32-9671-D6913925F5B9}"/>
                </a:ext>
              </a:extLst>
            </p:cNvPr>
            <p:cNvSpPr/>
            <p:nvPr/>
          </p:nvSpPr>
          <p:spPr bwMode="auto">
            <a:xfrm rot="10800000">
              <a:off x="1984753" y="2450258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  <p:sp>
          <p:nvSpPr>
            <p:cNvPr id="290" name="220 Elipse">
              <a:extLst>
                <a:ext uri="{FF2B5EF4-FFF2-40B4-BE49-F238E27FC236}">
                  <a16:creationId xmlns:a16="http://schemas.microsoft.com/office/drawing/2014/main" id="{31238F76-2203-4EC1-8051-701DCBC9EDD7}"/>
                </a:ext>
              </a:extLst>
            </p:cNvPr>
            <p:cNvSpPr/>
            <p:nvPr/>
          </p:nvSpPr>
          <p:spPr bwMode="auto">
            <a:xfrm>
              <a:off x="3051812" y="2341322"/>
              <a:ext cx="114673" cy="108000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300" name="CuadroTexto 158">
              <a:extLst>
                <a:ext uri="{FF2B5EF4-FFF2-40B4-BE49-F238E27FC236}">
                  <a16:creationId xmlns:a16="http://schemas.microsoft.com/office/drawing/2014/main" id="{92CAB238-3115-44D0-AEC2-A29E32F6D7A0}"/>
                </a:ext>
              </a:extLst>
            </p:cNvPr>
            <p:cNvSpPr txBox="1"/>
            <p:nvPr/>
          </p:nvSpPr>
          <p:spPr>
            <a:xfrm>
              <a:off x="895495" y="2754494"/>
              <a:ext cx="2376390" cy="172455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lvl="2" indent="-171450" algn="just">
                <a:buFont typeface="Arial" panose="020B0604020202020204" pitchFamily="34" charset="0"/>
                <a:buChar char="•"/>
                <a:defRPr sz="1000"/>
              </a:pPr>
              <a:r>
                <a:rPr lang="es-PE" sz="900" dirty="0">
                  <a:solidFill>
                    <a:srgbClr val="FF0000"/>
                  </a:solidFill>
                  <a:latin typeface="Arial"/>
                  <a:cs typeface="Arial"/>
                </a:rPr>
                <a:t>El sistema funciona muy lento para realizar la consulta de la HCE. </a:t>
              </a:r>
            </a:p>
            <a:p>
              <a:pPr marL="171450" lvl="2" indent="-171450" algn="just">
                <a:buFont typeface="Arial" panose="020B0604020202020204" pitchFamily="34" charset="0"/>
                <a:buChar char="•"/>
                <a:defRPr sz="1000"/>
              </a:pPr>
              <a:r>
                <a:rPr lang="es-PE" sz="900" dirty="0">
                  <a:solidFill>
                    <a:srgbClr val="FF0000"/>
                  </a:solidFill>
                  <a:latin typeface="Arial"/>
                  <a:cs typeface="Arial"/>
                </a:rPr>
                <a:t>Demora en la atención de la interconsulta según disponibilidad horaria (Se represan pacientes los fines de semana)</a:t>
              </a:r>
            </a:p>
            <a:p>
              <a:pPr marL="171450" lvl="2" indent="-171450" algn="just">
                <a:buFont typeface="Arial" panose="020B0604020202020204" pitchFamily="34" charset="0"/>
                <a:buChar char="•"/>
                <a:defRPr sz="1000"/>
              </a:pPr>
              <a:r>
                <a:rPr lang="es-PE" sz="900" dirty="0">
                  <a:solidFill>
                    <a:srgbClr val="FF0000"/>
                  </a:solidFill>
                  <a:latin typeface="Arial"/>
                  <a:cs typeface="Arial"/>
                </a:rPr>
                <a:t>El Médico no registra nota en el sistema, únicamente informa verbalmente o por teléfono a enfermería.</a:t>
              </a:r>
            </a:p>
            <a:p>
              <a:pPr marL="171450" lvl="2" indent="-171450" algn="just">
                <a:buFont typeface="Arial" panose="020B0604020202020204" pitchFamily="34" charset="0"/>
                <a:buChar char="•"/>
                <a:defRPr sz="1000"/>
              </a:pPr>
              <a:r>
                <a:rPr lang="es-PE" sz="900" dirty="0">
                  <a:solidFill>
                    <a:srgbClr val="FF0000"/>
                  </a:solidFill>
                  <a:latin typeface="Arial"/>
                  <a:cs typeface="Arial"/>
                </a:rPr>
                <a:t>Posibles glosas.</a:t>
              </a:r>
            </a:p>
          </p:txBody>
        </p:sp>
      </p:grpSp>
      <p:cxnSp>
        <p:nvCxnSpPr>
          <p:cNvPr id="119" name="Conector recto de flecha 118">
            <a:extLst>
              <a:ext uri="{FF2B5EF4-FFF2-40B4-BE49-F238E27FC236}">
                <a16:creationId xmlns:a16="http://schemas.microsoft.com/office/drawing/2014/main" id="{39928D81-529B-4A15-9453-3797293E5FA7}"/>
              </a:ext>
            </a:extLst>
          </p:cNvPr>
          <p:cNvCxnSpPr>
            <a:cxnSpLocks/>
            <a:stCxn id="227" idx="3"/>
            <a:endCxn id="136" idx="1"/>
          </p:cNvCxnSpPr>
          <p:nvPr/>
        </p:nvCxnSpPr>
        <p:spPr bwMode="auto">
          <a:xfrm flipV="1">
            <a:off x="9310984" y="4305449"/>
            <a:ext cx="315682" cy="2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0" name="Elipse 119">
            <a:extLst>
              <a:ext uri="{FF2B5EF4-FFF2-40B4-BE49-F238E27FC236}">
                <a16:creationId xmlns:a16="http://schemas.microsoft.com/office/drawing/2014/main" id="{372F1D60-3EEA-456B-9F3C-3D3059B595D8}"/>
              </a:ext>
            </a:extLst>
          </p:cNvPr>
          <p:cNvSpPr/>
          <p:nvPr/>
        </p:nvSpPr>
        <p:spPr bwMode="auto">
          <a:xfrm>
            <a:off x="10058263" y="3106011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2" name="Conector: angular 121">
            <a:extLst>
              <a:ext uri="{FF2B5EF4-FFF2-40B4-BE49-F238E27FC236}">
                <a16:creationId xmlns:a16="http://schemas.microsoft.com/office/drawing/2014/main" id="{5734645B-6D66-460F-A540-C7864A347B15}"/>
              </a:ext>
            </a:extLst>
          </p:cNvPr>
          <p:cNvCxnSpPr>
            <a:cxnSpLocks/>
            <a:stCxn id="120" idx="6"/>
            <a:endCxn id="137" idx="0"/>
          </p:cNvCxnSpPr>
          <p:nvPr/>
        </p:nvCxnSpPr>
        <p:spPr bwMode="auto">
          <a:xfrm>
            <a:off x="10382263" y="3268011"/>
            <a:ext cx="196750" cy="295373"/>
          </a:xfrm>
          <a:prstGeom prst="bentConnector2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23" name="Grupo 122">
            <a:extLst>
              <a:ext uri="{FF2B5EF4-FFF2-40B4-BE49-F238E27FC236}">
                <a16:creationId xmlns:a16="http://schemas.microsoft.com/office/drawing/2014/main" id="{1AB3740C-5877-44CB-AE6A-8EC4D0B9651F}"/>
              </a:ext>
            </a:extLst>
          </p:cNvPr>
          <p:cNvGrpSpPr/>
          <p:nvPr/>
        </p:nvGrpSpPr>
        <p:grpSpPr>
          <a:xfrm>
            <a:off x="9563951" y="3563382"/>
            <a:ext cx="1980903" cy="1784939"/>
            <a:chOff x="1017892" y="1196752"/>
            <a:chExt cx="2198241" cy="1905043"/>
          </a:xfrm>
        </p:grpSpPr>
        <p:pic>
          <p:nvPicPr>
            <p:cNvPr id="124" name="Imagen 123">
              <a:extLst>
                <a:ext uri="{FF2B5EF4-FFF2-40B4-BE49-F238E27FC236}">
                  <a16:creationId xmlns:a16="http://schemas.microsoft.com/office/drawing/2014/main" id="{7AD78059-8582-40AB-A22D-702DE6B3A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30" name="17 Grupo">
              <a:extLst>
                <a:ext uri="{FF2B5EF4-FFF2-40B4-BE49-F238E27FC236}">
                  <a16:creationId xmlns:a16="http://schemas.microsoft.com/office/drawing/2014/main" id="{8D941F1D-2AC7-4ED3-95C5-566569C756A7}"/>
                </a:ext>
              </a:extLst>
            </p:cNvPr>
            <p:cNvGrpSpPr/>
            <p:nvPr/>
          </p:nvGrpSpPr>
          <p:grpSpPr>
            <a:xfrm>
              <a:off x="1087487" y="1196752"/>
              <a:ext cx="2117487" cy="1291500"/>
              <a:chOff x="8501148" y="1914552"/>
              <a:chExt cx="2070523" cy="1369751"/>
            </a:xfrm>
          </p:grpSpPr>
          <p:sp>
            <p:nvSpPr>
              <p:cNvPr id="136" name="80 Rectángulo">
                <a:extLst>
                  <a:ext uri="{FF2B5EF4-FFF2-40B4-BE49-F238E27FC236}">
                    <a16:creationId xmlns:a16="http://schemas.microsoft.com/office/drawing/2014/main" id="{7C4D57C9-EF83-455C-BC1D-138CA2793DE4}"/>
                  </a:ext>
                </a:extLst>
              </p:cNvPr>
              <p:cNvSpPr/>
              <p:nvPr/>
            </p:nvSpPr>
            <p:spPr bwMode="auto">
              <a:xfrm>
                <a:off x="8501149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defRPr/>
                </a:pPr>
                <a:r>
                  <a:rPr lang="es-BO" sz="1000" dirty="0">
                    <a:solidFill>
                      <a:sysClr val="windowText" lastClr="000000"/>
                    </a:solidFill>
                  </a:rPr>
                  <a:t>Realizar control de signos vitales según frecuencia indicada y destino del paciente. (Seguir protocolo de toma de signos vitales y medidas antropométricas)</a:t>
                </a:r>
                <a:endParaRPr lang="es-MX" sz="1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81 Rectángulo">
                <a:extLst>
                  <a:ext uri="{FF2B5EF4-FFF2-40B4-BE49-F238E27FC236}">
                    <a16:creationId xmlns:a16="http://schemas.microsoft.com/office/drawing/2014/main" id="{0C1ABF95-C0F4-4121-89D1-E925931CF960}"/>
                  </a:ext>
                </a:extLst>
              </p:cNvPr>
              <p:cNvSpPr/>
              <p:nvPr/>
            </p:nvSpPr>
            <p:spPr bwMode="auto">
              <a:xfrm>
                <a:off x="8501148" y="1914554"/>
                <a:ext cx="2066792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Auxiliar de Enfermería</a:t>
                </a:r>
              </a:p>
            </p:txBody>
          </p:sp>
          <p:sp>
            <p:nvSpPr>
              <p:cNvPr id="138" name="82 Rectángulo">
                <a:extLst>
                  <a:ext uri="{FF2B5EF4-FFF2-40B4-BE49-F238E27FC236}">
                    <a16:creationId xmlns:a16="http://schemas.microsoft.com/office/drawing/2014/main" id="{BF7787CE-18EC-44AD-842B-43BEB995F0A6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104</a:t>
                </a:r>
              </a:p>
            </p:txBody>
          </p:sp>
        </p:grpSp>
        <p:sp>
          <p:nvSpPr>
            <p:cNvPr id="133" name="83 Rectángulo">
              <a:extLst>
                <a:ext uri="{FF2B5EF4-FFF2-40B4-BE49-F238E27FC236}">
                  <a16:creationId xmlns:a16="http://schemas.microsoft.com/office/drawing/2014/main" id="{AF656CD4-8A15-4CB0-BD5B-A72FCB93E57E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0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34" name="CuadroTexto 158">
              <a:extLst>
                <a:ext uri="{FF2B5EF4-FFF2-40B4-BE49-F238E27FC236}">
                  <a16:creationId xmlns:a16="http://schemas.microsoft.com/office/drawing/2014/main" id="{AF744BEF-1FF7-41E5-A0CC-9F453D000262}"/>
                </a:ext>
              </a:extLst>
            </p:cNvPr>
            <p:cNvSpPr txBox="1"/>
            <p:nvPr/>
          </p:nvSpPr>
          <p:spPr>
            <a:xfrm>
              <a:off x="1017892" y="2707612"/>
              <a:ext cx="2198241" cy="394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r>
                <a:rPr lang="es-BO" sz="900" dirty="0">
                  <a:solidFill>
                    <a:srgbClr val="FF0000"/>
                  </a:solidFill>
                </a:rPr>
                <a:t>.</a:t>
              </a:r>
            </a:p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35" name="Triángulo isósceles 293">
              <a:extLst>
                <a:ext uri="{FF2B5EF4-FFF2-40B4-BE49-F238E27FC236}">
                  <a16:creationId xmlns:a16="http://schemas.microsoft.com/office/drawing/2014/main" id="{C26D88C1-E357-4E2D-AEFB-B818447CD52B}"/>
                </a:ext>
              </a:extLst>
            </p:cNvPr>
            <p:cNvSpPr/>
            <p:nvPr/>
          </p:nvSpPr>
          <p:spPr bwMode="auto">
            <a:xfrm rot="10800000">
              <a:off x="2988229" y="2452758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cxnSp>
        <p:nvCxnSpPr>
          <p:cNvPr id="139" name="Conector recto de flecha 138">
            <a:extLst>
              <a:ext uri="{FF2B5EF4-FFF2-40B4-BE49-F238E27FC236}">
                <a16:creationId xmlns:a16="http://schemas.microsoft.com/office/drawing/2014/main" id="{BF42E172-111A-45DD-B961-446A17EC42FF}"/>
              </a:ext>
            </a:extLst>
          </p:cNvPr>
          <p:cNvCxnSpPr>
            <a:cxnSpLocks/>
            <a:stCxn id="136" idx="3"/>
            <a:endCxn id="110" idx="2"/>
          </p:cNvCxnSpPr>
          <p:nvPr/>
        </p:nvCxnSpPr>
        <p:spPr bwMode="auto">
          <a:xfrm flipV="1">
            <a:off x="11534798" y="4301122"/>
            <a:ext cx="242552" cy="4327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131955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Conector: angular 26">
            <a:extLst>
              <a:ext uri="{FF2B5EF4-FFF2-40B4-BE49-F238E27FC236}">
                <a16:creationId xmlns:a16="http://schemas.microsoft.com/office/drawing/2014/main" id="{16F48D35-BD02-48B6-B088-45829362ECC5}"/>
              </a:ext>
            </a:extLst>
          </p:cNvPr>
          <p:cNvCxnSpPr>
            <a:cxnSpLocks/>
            <a:stCxn id="51" idx="3"/>
            <a:endCxn id="97" idx="1"/>
          </p:cNvCxnSpPr>
          <p:nvPr/>
        </p:nvCxnSpPr>
        <p:spPr bwMode="auto">
          <a:xfrm flipH="1">
            <a:off x="643437" y="1736988"/>
            <a:ext cx="10699499" cy="2885445"/>
          </a:xfrm>
          <a:prstGeom prst="bentConnector5">
            <a:avLst>
              <a:gd name="adj1" fmla="val -2137"/>
              <a:gd name="adj2" fmla="val 50217"/>
              <a:gd name="adj3" fmla="val 102137"/>
            </a:avLst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B914C433-D5E3-43B8-4BB0-534A710D9FF0}"/>
              </a:ext>
            </a:extLst>
          </p:cNvPr>
          <p:cNvSpPr txBox="1">
            <a:spLocks/>
          </p:cNvSpPr>
          <p:nvPr/>
        </p:nvSpPr>
        <p:spPr>
          <a:xfrm>
            <a:off x="2930320" y="-2532"/>
            <a:ext cx="7846200" cy="8392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marL="0" marR="0" lvl="0" indent="0" defTabSz="91440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-60" normalizeH="0" baseline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Tahoma" pitchFamily="34" charset="0"/>
                <a:cs typeface="Arial"/>
              </a:defRPr>
            </a:lvl1pPr>
          </a:lstStyle>
          <a:p>
            <a:pPr algn="r">
              <a:defRPr/>
            </a:pPr>
            <a:r>
              <a:rPr lang="es-CO" dirty="0">
                <a:latin typeface="+mj-lt"/>
                <a:cs typeface="Calibri" panose="020F0502020204030204" pitchFamily="34" charset="0"/>
              </a:rPr>
              <a:t>SERVICIO DE URGENCIAS ICV </a:t>
            </a:r>
            <a:endParaRPr kumimoji="0" lang="es-CO" sz="2000" b="0" i="0" u="none" strike="noStrike" kern="1200" cap="none" spc="-6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+mj-lt"/>
              <a:cs typeface="Calibri" panose="020F0502020204030204" pitchFamily="34" charset="0"/>
            </a:endParaRPr>
          </a:p>
        </p:txBody>
      </p:sp>
      <p:sp>
        <p:nvSpPr>
          <p:cNvPr id="3" name="TextBox 47">
            <a:extLst>
              <a:ext uri="{FF2B5EF4-FFF2-40B4-BE49-F238E27FC236}">
                <a16:creationId xmlns:a16="http://schemas.microsoft.com/office/drawing/2014/main" id="{19A4A614-7277-D515-FCD9-63B4F770F3C3}"/>
              </a:ext>
            </a:extLst>
          </p:cNvPr>
          <p:cNvSpPr txBox="1"/>
          <p:nvPr/>
        </p:nvSpPr>
        <p:spPr>
          <a:xfrm>
            <a:off x="0" y="149225"/>
            <a:ext cx="2782888" cy="576263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72000" tIns="72000" rIns="36000" bIns="72000" anchor="ctr"/>
          <a:lstStyle/>
          <a:p>
            <a:pPr>
              <a:defRPr/>
            </a:pPr>
            <a:endParaRPr lang="es-ES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defRPr/>
            </a:pPr>
            <a:r>
              <a:rPr lang="es-ES" sz="1400" b="1" dirty="0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rPr>
              <a:t>Frente:  Flujo de Pacientes</a:t>
            </a:r>
          </a:p>
          <a:p>
            <a:pPr>
              <a:defRPr/>
            </a:pPr>
            <a:endParaRPr lang="es-MX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4" name="Agrupar 233">
            <a:extLst>
              <a:ext uri="{FF2B5EF4-FFF2-40B4-BE49-F238E27FC236}">
                <a16:creationId xmlns:a16="http://schemas.microsoft.com/office/drawing/2014/main" id="{1BE046CA-4139-447B-DAAC-4C7933F10378}"/>
              </a:ext>
            </a:extLst>
          </p:cNvPr>
          <p:cNvGrpSpPr/>
          <p:nvPr/>
        </p:nvGrpSpPr>
        <p:grpSpPr>
          <a:xfrm>
            <a:off x="2962203" y="63430"/>
            <a:ext cx="955272" cy="792483"/>
            <a:chOff x="6857734" y="5589274"/>
            <a:chExt cx="1448066" cy="792483"/>
          </a:xfrm>
        </p:grpSpPr>
        <p:sp>
          <p:nvSpPr>
            <p:cNvPr id="5" name="83 Rectángulo">
              <a:extLst>
                <a:ext uri="{FF2B5EF4-FFF2-40B4-BE49-F238E27FC236}">
                  <a16:creationId xmlns:a16="http://schemas.microsoft.com/office/drawing/2014/main" id="{FBBC875C-7E30-8943-65CD-607EE10554BB}"/>
                </a:ext>
              </a:extLst>
            </p:cNvPr>
            <p:cNvSpPr/>
            <p:nvPr/>
          </p:nvSpPr>
          <p:spPr bwMode="auto">
            <a:xfrm>
              <a:off x="6857734" y="5822948"/>
              <a:ext cx="229133" cy="133357"/>
            </a:xfrm>
            <a:prstGeom prst="rect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6" name="83 Rectángulo">
              <a:extLst>
                <a:ext uri="{FF2B5EF4-FFF2-40B4-BE49-F238E27FC236}">
                  <a16:creationId xmlns:a16="http://schemas.microsoft.com/office/drawing/2014/main" id="{5426A9F8-1584-42E4-68D8-FDABCB5766B9}"/>
                </a:ext>
              </a:extLst>
            </p:cNvPr>
            <p:cNvSpPr/>
            <p:nvPr/>
          </p:nvSpPr>
          <p:spPr bwMode="auto">
            <a:xfrm>
              <a:off x="6857734" y="6007096"/>
              <a:ext cx="229133" cy="133357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7" name="83 Rectángulo">
              <a:extLst>
                <a:ext uri="{FF2B5EF4-FFF2-40B4-BE49-F238E27FC236}">
                  <a16:creationId xmlns:a16="http://schemas.microsoft.com/office/drawing/2014/main" id="{E5503032-52AA-F8C2-544A-70449CF22A02}"/>
                </a:ext>
              </a:extLst>
            </p:cNvPr>
            <p:cNvSpPr/>
            <p:nvPr/>
          </p:nvSpPr>
          <p:spPr bwMode="auto">
            <a:xfrm>
              <a:off x="6857734" y="6191243"/>
              <a:ext cx="229133" cy="13335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8" name="83 Rectángulo">
              <a:extLst>
                <a:ext uri="{FF2B5EF4-FFF2-40B4-BE49-F238E27FC236}">
                  <a16:creationId xmlns:a16="http://schemas.microsoft.com/office/drawing/2014/main" id="{1B685807-6FB9-940A-7BDE-086514CEC626}"/>
                </a:ext>
              </a:extLst>
            </p:cNvPr>
            <p:cNvSpPr/>
            <p:nvPr/>
          </p:nvSpPr>
          <p:spPr bwMode="auto">
            <a:xfrm>
              <a:off x="6857734" y="5638800"/>
              <a:ext cx="229133" cy="13335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9" name="CuadroTexto 238">
              <a:extLst>
                <a:ext uri="{FF2B5EF4-FFF2-40B4-BE49-F238E27FC236}">
                  <a16:creationId xmlns:a16="http://schemas.microsoft.com/office/drawing/2014/main" id="{3C76B04B-FF6A-8F5E-8128-0CFC4731A364}"/>
                </a:ext>
              </a:extLst>
            </p:cNvPr>
            <p:cNvSpPr txBox="1"/>
            <p:nvPr/>
          </p:nvSpPr>
          <p:spPr>
            <a:xfrm>
              <a:off x="7056552" y="5589274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900" dirty="0">
                  <a:latin typeface="Arial" panose="020B0604020202020204" pitchFamily="34" charset="0"/>
                  <a:cs typeface="Arial" panose="020B0604020202020204" pitchFamily="34" charset="0"/>
                </a:rPr>
                <a:t>Planeación</a:t>
              </a:r>
            </a:p>
          </p:txBody>
        </p:sp>
        <p:sp>
          <p:nvSpPr>
            <p:cNvPr id="10" name="CuadroTexto 239">
              <a:extLst>
                <a:ext uri="{FF2B5EF4-FFF2-40B4-BE49-F238E27FC236}">
                  <a16:creationId xmlns:a16="http://schemas.microsoft.com/office/drawing/2014/main" id="{D564CF4D-E313-5522-4DB1-5AD58D93E011}"/>
                </a:ext>
              </a:extLst>
            </p:cNvPr>
            <p:cNvSpPr txBox="1"/>
            <p:nvPr/>
          </p:nvSpPr>
          <p:spPr>
            <a:xfrm>
              <a:off x="7056552" y="5776491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Ejecución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CuadroTexto 240">
              <a:extLst>
                <a:ext uri="{FF2B5EF4-FFF2-40B4-BE49-F238E27FC236}">
                  <a16:creationId xmlns:a16="http://schemas.microsoft.com/office/drawing/2014/main" id="{1D1E6CA7-9FA6-42B5-8736-B94CA6320C13}"/>
                </a:ext>
              </a:extLst>
            </p:cNvPr>
            <p:cNvSpPr txBox="1"/>
            <p:nvPr/>
          </p:nvSpPr>
          <p:spPr>
            <a:xfrm>
              <a:off x="7056552" y="5963708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Monitoreo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CuadroTexto 241">
              <a:extLst>
                <a:ext uri="{FF2B5EF4-FFF2-40B4-BE49-F238E27FC236}">
                  <a16:creationId xmlns:a16="http://schemas.microsoft.com/office/drawing/2014/main" id="{59E3CD0C-92A9-776B-BB82-500626F8E288}"/>
                </a:ext>
              </a:extLst>
            </p:cNvPr>
            <p:cNvSpPr txBox="1"/>
            <p:nvPr/>
          </p:nvSpPr>
          <p:spPr>
            <a:xfrm>
              <a:off x="7056552" y="6150925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0" name="Elipse 109">
            <a:extLst>
              <a:ext uri="{FF2B5EF4-FFF2-40B4-BE49-F238E27FC236}">
                <a16:creationId xmlns:a16="http://schemas.microsoft.com/office/drawing/2014/main" id="{98002809-52F1-405D-A767-807637FC7CC3}"/>
              </a:ext>
            </a:extLst>
          </p:cNvPr>
          <p:cNvSpPr/>
          <p:nvPr/>
        </p:nvSpPr>
        <p:spPr bwMode="auto">
          <a:xfrm>
            <a:off x="11720709" y="4468060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1" name="Conector recto de flecha 180">
            <a:extLst>
              <a:ext uri="{FF2B5EF4-FFF2-40B4-BE49-F238E27FC236}">
                <a16:creationId xmlns:a16="http://schemas.microsoft.com/office/drawing/2014/main" id="{F9458407-FC33-43F5-9011-53A164ABBEF3}"/>
              </a:ext>
            </a:extLst>
          </p:cNvPr>
          <p:cNvCxnSpPr>
            <a:cxnSpLocks/>
          </p:cNvCxnSpPr>
          <p:nvPr/>
        </p:nvCxnSpPr>
        <p:spPr bwMode="auto">
          <a:xfrm>
            <a:off x="2509836" y="1738482"/>
            <a:ext cx="324116" cy="1620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3" name="Elipse 162">
            <a:extLst>
              <a:ext uri="{FF2B5EF4-FFF2-40B4-BE49-F238E27FC236}">
                <a16:creationId xmlns:a16="http://schemas.microsoft.com/office/drawing/2014/main" id="{F036A6A7-DC91-4CB1-A6E1-9EF7F98B7D15}"/>
              </a:ext>
            </a:extLst>
          </p:cNvPr>
          <p:cNvSpPr/>
          <p:nvPr/>
        </p:nvSpPr>
        <p:spPr bwMode="auto">
          <a:xfrm>
            <a:off x="40895" y="1581671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1" name="Conector recto de flecha 120">
            <a:extLst>
              <a:ext uri="{FF2B5EF4-FFF2-40B4-BE49-F238E27FC236}">
                <a16:creationId xmlns:a16="http://schemas.microsoft.com/office/drawing/2014/main" id="{E1C7949D-39B0-4E94-92F4-5D4D6F037BF8}"/>
              </a:ext>
            </a:extLst>
          </p:cNvPr>
          <p:cNvCxnSpPr>
            <a:cxnSpLocks/>
            <a:stCxn id="97" idx="3"/>
            <a:endCxn id="222" idx="1"/>
          </p:cNvCxnSpPr>
          <p:nvPr/>
        </p:nvCxnSpPr>
        <p:spPr bwMode="auto">
          <a:xfrm>
            <a:off x="2551568" y="4622433"/>
            <a:ext cx="331563" cy="5147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8" name="Conector recto de flecha 127">
            <a:extLst>
              <a:ext uri="{FF2B5EF4-FFF2-40B4-BE49-F238E27FC236}">
                <a16:creationId xmlns:a16="http://schemas.microsoft.com/office/drawing/2014/main" id="{C3E07C9E-A00B-4F59-BCFB-8C0CE1C0D78C}"/>
              </a:ext>
            </a:extLst>
          </p:cNvPr>
          <p:cNvCxnSpPr>
            <a:cxnSpLocks/>
            <a:stCxn id="251" idx="3"/>
            <a:endCxn id="110" idx="2"/>
          </p:cNvCxnSpPr>
          <p:nvPr/>
        </p:nvCxnSpPr>
        <p:spPr bwMode="auto">
          <a:xfrm flipV="1">
            <a:off x="11419378" y="4630060"/>
            <a:ext cx="301331" cy="5804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4" name="Grupo 53">
            <a:extLst>
              <a:ext uri="{FF2B5EF4-FFF2-40B4-BE49-F238E27FC236}">
                <a16:creationId xmlns:a16="http://schemas.microsoft.com/office/drawing/2014/main" id="{56B7C553-52FC-4FB0-BDE9-4381CFAB844A}"/>
              </a:ext>
            </a:extLst>
          </p:cNvPr>
          <p:cNvGrpSpPr/>
          <p:nvPr/>
        </p:nvGrpSpPr>
        <p:grpSpPr>
          <a:xfrm>
            <a:off x="7248128" y="980728"/>
            <a:ext cx="1916726" cy="2525961"/>
            <a:chOff x="7191002" y="3777701"/>
            <a:chExt cx="1916726" cy="2525961"/>
          </a:xfrm>
        </p:grpSpPr>
        <p:grpSp>
          <p:nvGrpSpPr>
            <p:cNvPr id="55" name="Grupo 54">
              <a:extLst>
                <a:ext uri="{FF2B5EF4-FFF2-40B4-BE49-F238E27FC236}">
                  <a16:creationId xmlns:a16="http://schemas.microsoft.com/office/drawing/2014/main" id="{660D09FD-6AA9-4BE1-9427-E1203BCCE429}"/>
                </a:ext>
              </a:extLst>
            </p:cNvPr>
            <p:cNvGrpSpPr/>
            <p:nvPr/>
          </p:nvGrpSpPr>
          <p:grpSpPr>
            <a:xfrm>
              <a:off x="7191002" y="3777701"/>
              <a:ext cx="1916726" cy="2525961"/>
              <a:chOff x="1087487" y="1196752"/>
              <a:chExt cx="2127022" cy="2695926"/>
            </a:xfrm>
          </p:grpSpPr>
          <p:pic>
            <p:nvPicPr>
              <p:cNvPr id="57" name="Imagen 56">
                <a:extLst>
                  <a:ext uri="{FF2B5EF4-FFF2-40B4-BE49-F238E27FC236}">
                    <a16:creationId xmlns:a16="http://schemas.microsoft.com/office/drawing/2014/main" id="{D29F45C0-4ED8-4F1D-9FDF-7CFAA7AF1B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58" name="17 Grupo">
                <a:extLst>
                  <a:ext uri="{FF2B5EF4-FFF2-40B4-BE49-F238E27FC236}">
                    <a16:creationId xmlns:a16="http://schemas.microsoft.com/office/drawing/2014/main" id="{381271D5-88DF-42BE-9E8D-4A580F445322}"/>
                  </a:ext>
                </a:extLst>
              </p:cNvPr>
              <p:cNvGrpSpPr/>
              <p:nvPr/>
            </p:nvGrpSpPr>
            <p:grpSpPr>
              <a:xfrm>
                <a:off x="1087487" y="1196752"/>
                <a:ext cx="2117487" cy="1291500"/>
                <a:chOff x="8501148" y="1914552"/>
                <a:chExt cx="2070523" cy="1369751"/>
              </a:xfrm>
            </p:grpSpPr>
            <p:sp>
              <p:nvSpPr>
                <p:cNvPr id="62" name="80 Rectángulo">
                  <a:extLst>
                    <a:ext uri="{FF2B5EF4-FFF2-40B4-BE49-F238E27FC236}">
                      <a16:creationId xmlns:a16="http://schemas.microsoft.com/office/drawing/2014/main" id="{EB269765-2318-4684-AA72-042301CDF993}"/>
                    </a:ext>
                  </a:extLst>
                </p:cNvPr>
                <p:cNvSpPr/>
                <p:nvPr/>
              </p:nvSpPr>
              <p:spPr bwMode="auto">
                <a:xfrm>
                  <a:off x="8501149" y="2224772"/>
                  <a:ext cx="2070522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ES_tradnl" sz="1000" dirty="0"/>
                    <a:t>Generar órdenes de traslado del paciente al lugar de destino según necesidades.</a:t>
                  </a:r>
                </a:p>
              </p:txBody>
            </p:sp>
            <p:sp>
              <p:nvSpPr>
                <p:cNvPr id="63" name="81 Rectángulo">
                  <a:extLst>
                    <a:ext uri="{FF2B5EF4-FFF2-40B4-BE49-F238E27FC236}">
                      <a16:creationId xmlns:a16="http://schemas.microsoft.com/office/drawing/2014/main" id="{4D50EAC3-6B74-4191-9EFD-2BAADA1A7992}"/>
                    </a:ext>
                  </a:extLst>
                </p:cNvPr>
                <p:cNvSpPr/>
                <p:nvPr/>
              </p:nvSpPr>
              <p:spPr bwMode="auto">
                <a:xfrm>
                  <a:off x="8501148" y="1914554"/>
                  <a:ext cx="2066792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Médico General</a:t>
                  </a:r>
                </a:p>
              </p:txBody>
            </p:sp>
            <p:sp>
              <p:nvSpPr>
                <p:cNvPr id="64" name="82 Rectángulo">
                  <a:extLst>
                    <a:ext uri="{FF2B5EF4-FFF2-40B4-BE49-F238E27FC236}">
                      <a16:creationId xmlns:a16="http://schemas.microsoft.com/office/drawing/2014/main" id="{219690B5-5F91-4505-9BEE-CBBE029FB840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108</a:t>
                  </a:r>
                </a:p>
              </p:txBody>
            </p:sp>
          </p:grpSp>
          <p:sp>
            <p:nvSpPr>
              <p:cNvPr id="59" name="83 Rectángulo">
                <a:extLst>
                  <a:ext uri="{FF2B5EF4-FFF2-40B4-BE49-F238E27FC236}">
                    <a16:creationId xmlns:a16="http://schemas.microsoft.com/office/drawing/2014/main" id="{77BFA553-BCFA-4055-8DEC-796BD360F2CE}"/>
                  </a:ext>
                </a:extLst>
              </p:cNvPr>
              <p:cNvSpPr/>
              <p:nvPr/>
            </p:nvSpPr>
            <p:spPr bwMode="auto">
              <a:xfrm>
                <a:off x="2952740" y="1196753"/>
                <a:ext cx="261769" cy="302854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  <p:sp>
            <p:nvSpPr>
              <p:cNvPr id="60" name="CuadroTexto 158">
                <a:extLst>
                  <a:ext uri="{FF2B5EF4-FFF2-40B4-BE49-F238E27FC236}">
                    <a16:creationId xmlns:a16="http://schemas.microsoft.com/office/drawing/2014/main" id="{36C0462B-95E6-43EE-86DF-8F1E3561A9B1}"/>
                  </a:ext>
                </a:extLst>
              </p:cNvPr>
              <p:cNvSpPr txBox="1"/>
              <p:nvPr/>
            </p:nvSpPr>
            <p:spPr>
              <a:xfrm>
                <a:off x="1087487" y="2759401"/>
                <a:ext cx="2127022" cy="1133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ES_tradnl" sz="900" dirty="0">
                    <a:solidFill>
                      <a:srgbClr val="FF0000"/>
                    </a:solidFill>
                  </a:rPr>
                  <a:t>Demora de nota médica en el sistema para justificar el traslado. </a:t>
                </a:r>
              </a:p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ES_tradnl" sz="900" dirty="0">
                    <a:solidFill>
                      <a:srgbClr val="FF0000"/>
                    </a:solidFill>
                  </a:rPr>
                  <a:t>Posible demora en generar autorización por parte de la EPS (Coosalud, Nueva Eps, Asmet Salud, Sura, Sanitas…)</a:t>
                </a:r>
              </a:p>
            </p:txBody>
          </p:sp>
          <p:sp>
            <p:nvSpPr>
              <p:cNvPr id="61" name="Triángulo isósceles 201">
                <a:extLst>
                  <a:ext uri="{FF2B5EF4-FFF2-40B4-BE49-F238E27FC236}">
                    <a16:creationId xmlns:a16="http://schemas.microsoft.com/office/drawing/2014/main" id="{CF864C49-3732-4666-AFEA-BDDFE16FB26D}"/>
                  </a:ext>
                </a:extLst>
              </p:cNvPr>
              <p:cNvSpPr/>
              <p:nvPr/>
            </p:nvSpPr>
            <p:spPr bwMode="auto">
              <a:xfrm rot="10800000">
                <a:off x="1991628" y="2454561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</p:grpSp>
        <p:sp>
          <p:nvSpPr>
            <p:cNvPr id="56" name="220 Elipse">
              <a:extLst>
                <a:ext uri="{FF2B5EF4-FFF2-40B4-BE49-F238E27FC236}">
                  <a16:creationId xmlns:a16="http://schemas.microsoft.com/office/drawing/2014/main" id="{61C3951D-991D-46E5-91CC-832563A8F295}"/>
                </a:ext>
              </a:extLst>
            </p:cNvPr>
            <p:cNvSpPr/>
            <p:nvPr/>
          </p:nvSpPr>
          <p:spPr bwMode="auto">
            <a:xfrm>
              <a:off x="8904065" y="4835768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cxnSp>
        <p:nvCxnSpPr>
          <p:cNvPr id="65" name="Conector recto de flecha 64">
            <a:extLst>
              <a:ext uri="{FF2B5EF4-FFF2-40B4-BE49-F238E27FC236}">
                <a16:creationId xmlns:a16="http://schemas.microsoft.com/office/drawing/2014/main" id="{2379C0AF-3436-415A-A34A-4DB0D833D32F}"/>
              </a:ext>
            </a:extLst>
          </p:cNvPr>
          <p:cNvCxnSpPr>
            <a:cxnSpLocks/>
            <a:endCxn id="51" idx="1"/>
          </p:cNvCxnSpPr>
          <p:nvPr/>
        </p:nvCxnSpPr>
        <p:spPr bwMode="auto">
          <a:xfrm flipV="1">
            <a:off x="9156262" y="1736988"/>
            <a:ext cx="278542" cy="4295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66" name="Grupo 65">
            <a:extLst>
              <a:ext uri="{FF2B5EF4-FFF2-40B4-BE49-F238E27FC236}">
                <a16:creationId xmlns:a16="http://schemas.microsoft.com/office/drawing/2014/main" id="{D2FA5E0C-6414-4FB5-806C-AF278A243D4F}"/>
              </a:ext>
            </a:extLst>
          </p:cNvPr>
          <p:cNvGrpSpPr/>
          <p:nvPr/>
        </p:nvGrpSpPr>
        <p:grpSpPr>
          <a:xfrm>
            <a:off x="5035901" y="998557"/>
            <a:ext cx="1924195" cy="2205767"/>
            <a:chOff x="2659637" y="4174201"/>
            <a:chExt cx="1924195" cy="2205767"/>
          </a:xfrm>
        </p:grpSpPr>
        <p:grpSp>
          <p:nvGrpSpPr>
            <p:cNvPr id="67" name="Grupo 66">
              <a:extLst>
                <a:ext uri="{FF2B5EF4-FFF2-40B4-BE49-F238E27FC236}">
                  <a16:creationId xmlns:a16="http://schemas.microsoft.com/office/drawing/2014/main" id="{286280B0-3068-43B8-B02A-58082D3253A8}"/>
                </a:ext>
              </a:extLst>
            </p:cNvPr>
            <p:cNvGrpSpPr/>
            <p:nvPr/>
          </p:nvGrpSpPr>
          <p:grpSpPr>
            <a:xfrm>
              <a:off x="2659637" y="4174201"/>
              <a:ext cx="1924195" cy="2205767"/>
              <a:chOff x="2659637" y="4174201"/>
              <a:chExt cx="1924195" cy="2205767"/>
            </a:xfrm>
          </p:grpSpPr>
          <p:grpSp>
            <p:nvGrpSpPr>
              <p:cNvPr id="69" name="Grupo 68">
                <a:extLst>
                  <a:ext uri="{FF2B5EF4-FFF2-40B4-BE49-F238E27FC236}">
                    <a16:creationId xmlns:a16="http://schemas.microsoft.com/office/drawing/2014/main" id="{027946D0-5AED-4923-AB25-7B6A2E3F9366}"/>
                  </a:ext>
                </a:extLst>
              </p:cNvPr>
              <p:cNvGrpSpPr/>
              <p:nvPr/>
            </p:nvGrpSpPr>
            <p:grpSpPr>
              <a:xfrm>
                <a:off x="2659637" y="4174578"/>
                <a:ext cx="1909690" cy="2205390"/>
                <a:chOff x="1085761" y="1196752"/>
                <a:chExt cx="2119214" cy="2353782"/>
              </a:xfrm>
            </p:grpSpPr>
            <p:pic>
              <p:nvPicPr>
                <p:cNvPr id="71" name="Imagen 70">
                  <a:extLst>
                    <a:ext uri="{FF2B5EF4-FFF2-40B4-BE49-F238E27FC236}">
                      <a16:creationId xmlns:a16="http://schemas.microsoft.com/office/drawing/2014/main" id="{027CE93A-6C3B-4EDA-85FA-A459DE29AE5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72" name="17 Grupo">
                  <a:extLst>
                    <a:ext uri="{FF2B5EF4-FFF2-40B4-BE49-F238E27FC236}">
                      <a16:creationId xmlns:a16="http://schemas.microsoft.com/office/drawing/2014/main" id="{4B030D64-11C8-4DC8-90EF-14784AB6BBB8}"/>
                    </a:ext>
                  </a:extLst>
                </p:cNvPr>
                <p:cNvGrpSpPr/>
                <p:nvPr/>
              </p:nvGrpSpPr>
              <p:grpSpPr>
                <a:xfrm>
                  <a:off x="1087487" y="1196752"/>
                  <a:ext cx="2117487" cy="1291500"/>
                  <a:chOff x="8501148" y="1914552"/>
                  <a:chExt cx="2070523" cy="1369751"/>
                </a:xfrm>
              </p:grpSpPr>
              <p:sp>
                <p:nvSpPr>
                  <p:cNvPr id="75" name="80 Rectángulo">
                    <a:extLst>
                      <a:ext uri="{FF2B5EF4-FFF2-40B4-BE49-F238E27FC236}">
                        <a16:creationId xmlns:a16="http://schemas.microsoft.com/office/drawing/2014/main" id="{17BDE540-836D-4206-982D-D8AE92D9C4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just">
                      <a:defRPr/>
                    </a:pPr>
                    <a:r>
                      <a:rPr lang="es-BO" sz="1000" dirty="0">
                        <a:solidFill>
                          <a:sysClr val="windowText" lastClr="000000"/>
                        </a:solidFill>
                      </a:rPr>
                      <a:t>Realizar ronda a pacientes para identificar conductas de egreso, (Las rondas se hacen 8:00 am, 11:00 am y 2:00 pm)</a:t>
                    </a:r>
                    <a:endPara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6" name="81 Rectángulo">
                    <a:extLst>
                      <a:ext uri="{FF2B5EF4-FFF2-40B4-BE49-F238E27FC236}">
                        <a16:creationId xmlns:a16="http://schemas.microsoft.com/office/drawing/2014/main" id="{088F250D-F37D-4BE9-AFCF-31638E50203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1914554"/>
                    <a:ext cx="2066792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Jefe de Camas</a:t>
                    </a:r>
                  </a:p>
                </p:txBody>
              </p:sp>
              <p:sp>
                <p:nvSpPr>
                  <p:cNvPr id="77" name="82 Rectángulo">
                    <a:extLst>
                      <a:ext uri="{FF2B5EF4-FFF2-40B4-BE49-F238E27FC236}">
                        <a16:creationId xmlns:a16="http://schemas.microsoft.com/office/drawing/2014/main" id="{ACA8D811-55B1-44D7-A37A-705D95BA530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s-MX" sz="7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107</a:t>
                    </a:r>
                    <a:endParaRPr kumimoji="0" lang="es-MX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73" name="CuadroTexto 158">
                  <a:extLst>
                    <a:ext uri="{FF2B5EF4-FFF2-40B4-BE49-F238E27FC236}">
                      <a16:creationId xmlns:a16="http://schemas.microsoft.com/office/drawing/2014/main" id="{7E8697E2-226C-4B7C-A982-07A59261BB45}"/>
                    </a:ext>
                  </a:extLst>
                </p:cNvPr>
                <p:cNvSpPr txBox="1"/>
                <p:nvPr/>
              </p:nvSpPr>
              <p:spPr>
                <a:xfrm>
                  <a:off x="1085761" y="2795017"/>
                  <a:ext cx="2107893" cy="75551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2" algn="just">
                    <a:defRPr sz="1000"/>
                  </a:pPr>
                  <a:r>
                    <a:rPr lang="es-PE" sz="1000" dirty="0">
                      <a:solidFill>
                        <a:srgbClr val="FF0000"/>
                      </a:solidFill>
                      <a:cs typeface="Arial"/>
                    </a:rPr>
                    <a:t>Demora en la asignación de cama debido a inicio de ronda tarde por internista y cardiólogo.</a:t>
                  </a:r>
                </a:p>
              </p:txBody>
            </p:sp>
            <p:sp>
              <p:nvSpPr>
                <p:cNvPr id="74" name="Triángulo isósceles 283">
                  <a:extLst>
                    <a:ext uri="{FF2B5EF4-FFF2-40B4-BE49-F238E27FC236}">
                      <a16:creationId xmlns:a16="http://schemas.microsoft.com/office/drawing/2014/main" id="{6A8D55A6-9B2D-49F0-A823-6BD1F0234D1E}"/>
                    </a:ext>
                  </a:extLst>
                </p:cNvPr>
                <p:cNvSpPr/>
                <p:nvPr/>
              </p:nvSpPr>
              <p:spPr bwMode="auto">
                <a:xfrm rot="10800000">
                  <a:off x="1985563" y="2450254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es-MX" sz="1000" i="0" dirty="0">
                    <a:solidFill>
                      <a:schemeClr val="tx1"/>
                    </a:solidFill>
                    <a:latin typeface="Eurostile"/>
                    <a:cs typeface="Eurostile"/>
                  </a:endParaRPr>
                </a:p>
              </p:txBody>
            </p:sp>
          </p:grpSp>
          <p:sp>
            <p:nvSpPr>
              <p:cNvPr id="70" name="83 Rectángulo">
                <a:extLst>
                  <a:ext uri="{FF2B5EF4-FFF2-40B4-BE49-F238E27FC236}">
                    <a16:creationId xmlns:a16="http://schemas.microsoft.com/office/drawing/2014/main" id="{5B6D262A-A03C-449E-A24E-D440CC8B7201}"/>
                  </a:ext>
                </a:extLst>
              </p:cNvPr>
              <p:cNvSpPr/>
              <p:nvPr/>
            </p:nvSpPr>
            <p:spPr bwMode="auto">
              <a:xfrm>
                <a:off x="4347944" y="4174201"/>
                <a:ext cx="235888" cy="283761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</p:grpSp>
        <p:sp>
          <p:nvSpPr>
            <p:cNvPr id="68" name="220 Elipse">
              <a:extLst>
                <a:ext uri="{FF2B5EF4-FFF2-40B4-BE49-F238E27FC236}">
                  <a16:creationId xmlns:a16="http://schemas.microsoft.com/office/drawing/2014/main" id="{FF2BF9EB-4689-4498-8A06-FDBE41445EE1}"/>
                </a:ext>
              </a:extLst>
            </p:cNvPr>
            <p:cNvSpPr/>
            <p:nvPr/>
          </p:nvSpPr>
          <p:spPr bwMode="auto">
            <a:xfrm>
              <a:off x="4414220" y="5237715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cxnSp>
        <p:nvCxnSpPr>
          <p:cNvPr id="78" name="Conector recto de flecha 77">
            <a:extLst>
              <a:ext uri="{FF2B5EF4-FFF2-40B4-BE49-F238E27FC236}">
                <a16:creationId xmlns:a16="http://schemas.microsoft.com/office/drawing/2014/main" id="{79814E76-A72D-424C-8A26-8421AA35D97E}"/>
              </a:ext>
            </a:extLst>
          </p:cNvPr>
          <p:cNvCxnSpPr>
            <a:cxnSpLocks/>
            <a:stCxn id="75" idx="3"/>
          </p:cNvCxnSpPr>
          <p:nvPr/>
        </p:nvCxnSpPr>
        <p:spPr bwMode="auto">
          <a:xfrm>
            <a:off x="6945590" y="1741003"/>
            <a:ext cx="302539" cy="28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9" name="Grupo 78">
            <a:extLst>
              <a:ext uri="{FF2B5EF4-FFF2-40B4-BE49-F238E27FC236}">
                <a16:creationId xmlns:a16="http://schemas.microsoft.com/office/drawing/2014/main" id="{C87B9B73-B4FF-4ADF-AB18-78AB71F7E7A4}"/>
              </a:ext>
            </a:extLst>
          </p:cNvPr>
          <p:cNvGrpSpPr/>
          <p:nvPr/>
        </p:nvGrpSpPr>
        <p:grpSpPr>
          <a:xfrm>
            <a:off x="2778045" y="1000156"/>
            <a:ext cx="2112716" cy="1897605"/>
            <a:chOff x="1017439" y="1196752"/>
            <a:chExt cx="2344516" cy="2025289"/>
          </a:xfrm>
        </p:grpSpPr>
        <p:pic>
          <p:nvPicPr>
            <p:cNvPr id="80" name="Imagen 79">
              <a:extLst>
                <a:ext uri="{FF2B5EF4-FFF2-40B4-BE49-F238E27FC236}">
                  <a16:creationId xmlns:a16="http://schemas.microsoft.com/office/drawing/2014/main" id="{449285D8-F6FE-4DC6-8C75-64AD07FD0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81" name="17 Grupo">
              <a:extLst>
                <a:ext uri="{FF2B5EF4-FFF2-40B4-BE49-F238E27FC236}">
                  <a16:creationId xmlns:a16="http://schemas.microsoft.com/office/drawing/2014/main" id="{CB413C07-95AB-468A-9BB9-427DE8FB156D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85" name="80 Rectángulo">
                <a:extLst>
                  <a:ext uri="{FF2B5EF4-FFF2-40B4-BE49-F238E27FC236}">
                    <a16:creationId xmlns:a16="http://schemas.microsoft.com/office/drawing/2014/main" id="{3108F483-6013-4A15-AC01-BB17CC33AF96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ES_tradnl" sz="1000" dirty="0">
                    <a:solidFill>
                      <a:sysClr val="windowText" lastClr="000000"/>
                    </a:solidFill>
                  </a:rPr>
                  <a:t>Realizar re valoración del paciente para definir conducta de egreso del servicio de urgencias.</a:t>
                </a:r>
                <a:endParaRPr lang="es-ES_tradnl" sz="1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81 Rectángulo">
                <a:extLst>
                  <a:ext uri="{FF2B5EF4-FFF2-40B4-BE49-F238E27FC236}">
                    <a16:creationId xmlns:a16="http://schemas.microsoft.com/office/drawing/2014/main" id="{112593D9-CC5D-4FA9-8E12-B04DE3244391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7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General / Médico Especialista</a:t>
                </a:r>
              </a:p>
            </p:txBody>
          </p:sp>
          <p:sp>
            <p:nvSpPr>
              <p:cNvPr id="87" name="82 Rectángulo">
                <a:extLst>
                  <a:ext uri="{FF2B5EF4-FFF2-40B4-BE49-F238E27FC236}">
                    <a16:creationId xmlns:a16="http://schemas.microsoft.com/office/drawing/2014/main" id="{6AB655D2-7D35-46FB-998B-46F6B4441E39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106</a:t>
                </a:r>
              </a:p>
            </p:txBody>
          </p:sp>
        </p:grpSp>
        <p:sp>
          <p:nvSpPr>
            <p:cNvPr id="82" name="83 Rectángulo">
              <a:extLst>
                <a:ext uri="{FF2B5EF4-FFF2-40B4-BE49-F238E27FC236}">
                  <a16:creationId xmlns:a16="http://schemas.microsoft.com/office/drawing/2014/main" id="{948E70AC-6523-49FB-9A2A-0B26F61591C8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9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CuadroTexto 158">
              <a:extLst>
                <a:ext uri="{FF2B5EF4-FFF2-40B4-BE49-F238E27FC236}">
                  <a16:creationId xmlns:a16="http://schemas.microsoft.com/office/drawing/2014/main" id="{A89CE6E3-D7AF-4C6A-942B-B54A79A7B738}"/>
                </a:ext>
              </a:extLst>
            </p:cNvPr>
            <p:cNvSpPr txBox="1"/>
            <p:nvPr/>
          </p:nvSpPr>
          <p:spPr>
            <a:xfrm>
              <a:off x="1017439" y="2795009"/>
              <a:ext cx="2344516" cy="427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r>
                <a:rPr lang="es-ES_tradnl" sz="1000" dirty="0">
                  <a:solidFill>
                    <a:srgbClr val="FF0000"/>
                  </a:solidFill>
                  <a:latin typeface="Arial"/>
                  <a:cs typeface="Arial"/>
                </a:rPr>
                <a:t>Disponibilidad de médico exclusivo para la revaloración.</a:t>
              </a:r>
            </a:p>
          </p:txBody>
        </p:sp>
        <p:sp>
          <p:nvSpPr>
            <p:cNvPr id="84" name="Triángulo isósceles 157">
              <a:extLst>
                <a:ext uri="{FF2B5EF4-FFF2-40B4-BE49-F238E27FC236}">
                  <a16:creationId xmlns:a16="http://schemas.microsoft.com/office/drawing/2014/main" id="{7AE74006-05B3-4E78-9BD2-4ED24694DBBE}"/>
                </a:ext>
              </a:extLst>
            </p:cNvPr>
            <p:cNvSpPr/>
            <p:nvPr/>
          </p:nvSpPr>
          <p:spPr bwMode="auto">
            <a:xfrm rot="10800000">
              <a:off x="3016997" y="2454789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cxnSp>
        <p:nvCxnSpPr>
          <p:cNvPr id="88" name="Conector recto de flecha 87">
            <a:extLst>
              <a:ext uri="{FF2B5EF4-FFF2-40B4-BE49-F238E27FC236}">
                <a16:creationId xmlns:a16="http://schemas.microsoft.com/office/drawing/2014/main" id="{820E0B70-2713-49EF-8FC7-3AED45CC8991}"/>
              </a:ext>
            </a:extLst>
          </p:cNvPr>
          <p:cNvCxnSpPr>
            <a:cxnSpLocks/>
            <a:stCxn id="85" idx="3"/>
            <a:endCxn id="75" idx="1"/>
          </p:cNvCxnSpPr>
          <p:nvPr/>
        </p:nvCxnSpPr>
        <p:spPr bwMode="auto">
          <a:xfrm flipV="1">
            <a:off x="4749300" y="1741003"/>
            <a:ext cx="288157" cy="1220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90" name="Grupo 89">
            <a:extLst>
              <a:ext uri="{FF2B5EF4-FFF2-40B4-BE49-F238E27FC236}">
                <a16:creationId xmlns:a16="http://schemas.microsoft.com/office/drawing/2014/main" id="{B4E86356-DA00-40E7-AB42-60FB0A8DCBB4}"/>
              </a:ext>
            </a:extLst>
          </p:cNvPr>
          <p:cNvGrpSpPr/>
          <p:nvPr/>
        </p:nvGrpSpPr>
        <p:grpSpPr>
          <a:xfrm>
            <a:off x="580318" y="3899376"/>
            <a:ext cx="2112716" cy="1682964"/>
            <a:chOff x="6952839" y="1502227"/>
            <a:chExt cx="2112716" cy="1729167"/>
          </a:xfrm>
        </p:grpSpPr>
        <p:grpSp>
          <p:nvGrpSpPr>
            <p:cNvPr id="91" name="Grupo 90">
              <a:extLst>
                <a:ext uri="{FF2B5EF4-FFF2-40B4-BE49-F238E27FC236}">
                  <a16:creationId xmlns:a16="http://schemas.microsoft.com/office/drawing/2014/main" id="{871B321E-58AC-40F0-8928-F353598DC2B0}"/>
                </a:ext>
              </a:extLst>
            </p:cNvPr>
            <p:cNvGrpSpPr/>
            <p:nvPr/>
          </p:nvGrpSpPr>
          <p:grpSpPr>
            <a:xfrm>
              <a:off x="6952839" y="1503067"/>
              <a:ext cx="2112716" cy="1728327"/>
              <a:chOff x="1017439" y="1196752"/>
              <a:chExt cx="2344516" cy="1844621"/>
            </a:xfrm>
          </p:grpSpPr>
          <p:pic>
            <p:nvPicPr>
              <p:cNvPr id="93" name="Imagen 92">
                <a:extLst>
                  <a:ext uri="{FF2B5EF4-FFF2-40B4-BE49-F238E27FC236}">
                    <a16:creationId xmlns:a16="http://schemas.microsoft.com/office/drawing/2014/main" id="{46212332-3F66-46A4-96E8-FF7AF042CB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94" name="17 Grupo">
                <a:extLst>
                  <a:ext uri="{FF2B5EF4-FFF2-40B4-BE49-F238E27FC236}">
                    <a16:creationId xmlns:a16="http://schemas.microsoft.com/office/drawing/2014/main" id="{8D07A537-2E2C-4ED3-A540-DB2455BF1D33}"/>
                  </a:ext>
                </a:extLst>
              </p:cNvPr>
              <p:cNvGrpSpPr/>
              <p:nvPr/>
            </p:nvGrpSpPr>
            <p:grpSpPr>
              <a:xfrm>
                <a:off x="1087483" y="1196752"/>
                <a:ext cx="2117485" cy="1291500"/>
                <a:chOff x="8501148" y="1914552"/>
                <a:chExt cx="2070522" cy="1369751"/>
              </a:xfrm>
            </p:grpSpPr>
            <p:sp>
              <p:nvSpPr>
                <p:cNvPr id="97" name="80 Rectángulo">
                  <a:extLst>
                    <a:ext uri="{FF2B5EF4-FFF2-40B4-BE49-F238E27FC236}">
                      <a16:creationId xmlns:a16="http://schemas.microsoft.com/office/drawing/2014/main" id="{ED30374E-83CA-4A98-A77E-B96CC07B26D7}"/>
                    </a:ext>
                  </a:extLst>
                </p:cNvPr>
                <p:cNvSpPr/>
                <p:nvPr/>
              </p:nvSpPr>
              <p:spPr bwMode="auto">
                <a:xfrm>
                  <a:off x="8501148" y="2224772"/>
                  <a:ext cx="2070522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defRPr/>
                  </a:pPr>
                  <a:r>
                    <a:rPr lang="es-MX" sz="10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Comparar devolución en el sistema con devolución física de los medicamentos para aprobar la transacción.</a:t>
                  </a:r>
                </a:p>
              </p:txBody>
            </p:sp>
            <p:sp>
              <p:nvSpPr>
                <p:cNvPr id="98" name="81 Rectángulo">
                  <a:extLst>
                    <a:ext uri="{FF2B5EF4-FFF2-40B4-BE49-F238E27FC236}">
                      <a16:creationId xmlns:a16="http://schemas.microsoft.com/office/drawing/2014/main" id="{44B1343B-88BC-4896-9601-6E8D49CE1CDA}"/>
                    </a:ext>
                  </a:extLst>
                </p:cNvPr>
                <p:cNvSpPr/>
                <p:nvPr/>
              </p:nvSpPr>
              <p:spPr bwMode="auto">
                <a:xfrm>
                  <a:off x="8501148" y="1914554"/>
                  <a:ext cx="2066791" cy="317637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Auxiliar de Farmacia</a:t>
                  </a:r>
                </a:p>
              </p:txBody>
            </p:sp>
            <p:sp>
              <p:nvSpPr>
                <p:cNvPr id="99" name="82 Rectángulo">
                  <a:extLst>
                    <a:ext uri="{FF2B5EF4-FFF2-40B4-BE49-F238E27FC236}">
                      <a16:creationId xmlns:a16="http://schemas.microsoft.com/office/drawing/2014/main" id="{2F1436ED-B047-4B3B-977F-B84A61AB84EA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7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110</a:t>
                  </a:r>
                  <a:endPara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95" name="CuadroTexto 158">
                <a:extLst>
                  <a:ext uri="{FF2B5EF4-FFF2-40B4-BE49-F238E27FC236}">
                    <a16:creationId xmlns:a16="http://schemas.microsoft.com/office/drawing/2014/main" id="{B608F37F-67FD-4DD1-AAD7-CC8CEF79C83A}"/>
                  </a:ext>
                </a:extLst>
              </p:cNvPr>
              <p:cNvSpPr txBox="1"/>
              <p:nvPr/>
            </p:nvSpPr>
            <p:spPr>
              <a:xfrm>
                <a:off x="1017439" y="2795009"/>
                <a:ext cx="2344516" cy="2463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>
                  <a:defRPr sz="1000"/>
                </a:pPr>
                <a:endParaRPr lang="es-PE" sz="900" dirty="0">
                  <a:solidFill>
                    <a:srgbClr val="FF0000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96" name="Triángulo isósceles 157">
                <a:extLst>
                  <a:ext uri="{FF2B5EF4-FFF2-40B4-BE49-F238E27FC236}">
                    <a16:creationId xmlns:a16="http://schemas.microsoft.com/office/drawing/2014/main" id="{A4EFB4E4-E9AF-48B1-8D37-C45576DF6D40}"/>
                  </a:ext>
                </a:extLst>
              </p:cNvPr>
              <p:cNvSpPr/>
              <p:nvPr/>
            </p:nvSpPr>
            <p:spPr bwMode="auto">
              <a:xfrm rot="10800000">
                <a:off x="3014568" y="2461150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</p:grpSp>
        <p:sp>
          <p:nvSpPr>
            <p:cNvPr id="92" name="83 Rectángulo">
              <a:extLst>
                <a:ext uri="{FF2B5EF4-FFF2-40B4-BE49-F238E27FC236}">
                  <a16:creationId xmlns:a16="http://schemas.microsoft.com/office/drawing/2014/main" id="{B603715C-358F-4FB4-B37E-D551A4638C0A}"/>
                </a:ext>
              </a:extLst>
            </p:cNvPr>
            <p:cNvSpPr/>
            <p:nvPr/>
          </p:nvSpPr>
          <p:spPr bwMode="auto">
            <a:xfrm>
              <a:off x="8701526" y="1502227"/>
              <a:ext cx="235888" cy="283761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</p:grpSp>
      <p:grpSp>
        <p:nvGrpSpPr>
          <p:cNvPr id="212" name="Grupo 211">
            <a:extLst>
              <a:ext uri="{FF2B5EF4-FFF2-40B4-BE49-F238E27FC236}">
                <a16:creationId xmlns:a16="http://schemas.microsoft.com/office/drawing/2014/main" id="{2315D4C8-01B3-4D54-9F7D-751E3DC8F3FB}"/>
              </a:ext>
            </a:extLst>
          </p:cNvPr>
          <p:cNvGrpSpPr/>
          <p:nvPr/>
        </p:nvGrpSpPr>
        <p:grpSpPr>
          <a:xfrm>
            <a:off x="2883130" y="3889369"/>
            <a:ext cx="1916726" cy="2193920"/>
            <a:chOff x="9042282" y="1372643"/>
            <a:chExt cx="1916726" cy="2205381"/>
          </a:xfrm>
        </p:grpSpPr>
        <p:grpSp>
          <p:nvGrpSpPr>
            <p:cNvPr id="213" name="Grupo 212">
              <a:extLst>
                <a:ext uri="{FF2B5EF4-FFF2-40B4-BE49-F238E27FC236}">
                  <a16:creationId xmlns:a16="http://schemas.microsoft.com/office/drawing/2014/main" id="{BBD72713-8E98-422D-8791-EBFE22CE89CB}"/>
                </a:ext>
              </a:extLst>
            </p:cNvPr>
            <p:cNvGrpSpPr/>
            <p:nvPr/>
          </p:nvGrpSpPr>
          <p:grpSpPr>
            <a:xfrm>
              <a:off x="9042282" y="1372643"/>
              <a:ext cx="1916726" cy="2205381"/>
              <a:chOff x="1087487" y="1196752"/>
              <a:chExt cx="2127022" cy="2353776"/>
            </a:xfrm>
          </p:grpSpPr>
          <p:pic>
            <p:nvPicPr>
              <p:cNvPr id="216" name="Imagen 215">
                <a:extLst>
                  <a:ext uri="{FF2B5EF4-FFF2-40B4-BE49-F238E27FC236}">
                    <a16:creationId xmlns:a16="http://schemas.microsoft.com/office/drawing/2014/main" id="{19279D86-DCA7-46F8-84F1-A30ED3B36A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218" name="17 Grupo">
                <a:extLst>
                  <a:ext uri="{FF2B5EF4-FFF2-40B4-BE49-F238E27FC236}">
                    <a16:creationId xmlns:a16="http://schemas.microsoft.com/office/drawing/2014/main" id="{F419BF31-8576-4968-ABF0-59A87DBBC625}"/>
                  </a:ext>
                </a:extLst>
              </p:cNvPr>
              <p:cNvGrpSpPr/>
              <p:nvPr/>
            </p:nvGrpSpPr>
            <p:grpSpPr>
              <a:xfrm>
                <a:off x="1087487" y="1196752"/>
                <a:ext cx="2117487" cy="1291500"/>
                <a:chOff x="8501148" y="1914552"/>
                <a:chExt cx="2070523" cy="1369751"/>
              </a:xfrm>
            </p:grpSpPr>
            <p:sp>
              <p:nvSpPr>
                <p:cNvPr id="222" name="80 Rectángulo">
                  <a:extLst>
                    <a:ext uri="{FF2B5EF4-FFF2-40B4-BE49-F238E27FC236}">
                      <a16:creationId xmlns:a16="http://schemas.microsoft.com/office/drawing/2014/main" id="{A2F087D2-5492-4977-B4D8-8CAA565E5CC6}"/>
                    </a:ext>
                  </a:extLst>
                </p:cNvPr>
                <p:cNvSpPr/>
                <p:nvPr/>
              </p:nvSpPr>
              <p:spPr bwMode="auto">
                <a:xfrm>
                  <a:off x="8501149" y="2224772"/>
                  <a:ext cx="2070522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ES_tradnl" sz="10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Realizar las notas de egreso del paciente.</a:t>
                  </a:r>
                </a:p>
              </p:txBody>
            </p:sp>
            <p:sp>
              <p:nvSpPr>
                <p:cNvPr id="223" name="81 Rectángulo">
                  <a:extLst>
                    <a:ext uri="{FF2B5EF4-FFF2-40B4-BE49-F238E27FC236}">
                      <a16:creationId xmlns:a16="http://schemas.microsoft.com/office/drawing/2014/main" id="{BBE4B6E0-35F2-4363-94A4-657F2155406D}"/>
                    </a:ext>
                  </a:extLst>
                </p:cNvPr>
                <p:cNvSpPr/>
                <p:nvPr/>
              </p:nvSpPr>
              <p:spPr bwMode="auto">
                <a:xfrm>
                  <a:off x="8501148" y="1914554"/>
                  <a:ext cx="2066792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Enfermería</a:t>
                  </a:r>
                </a:p>
              </p:txBody>
            </p:sp>
            <p:sp>
              <p:nvSpPr>
                <p:cNvPr id="224" name="82 Rectángulo">
                  <a:extLst>
                    <a:ext uri="{FF2B5EF4-FFF2-40B4-BE49-F238E27FC236}">
                      <a16:creationId xmlns:a16="http://schemas.microsoft.com/office/drawing/2014/main" id="{9AA558CF-7AD5-40B6-B5A7-44086C74B271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7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111</a:t>
                  </a:r>
                  <a:endPara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19" name="83 Rectángulo">
                <a:extLst>
                  <a:ext uri="{FF2B5EF4-FFF2-40B4-BE49-F238E27FC236}">
                    <a16:creationId xmlns:a16="http://schemas.microsoft.com/office/drawing/2014/main" id="{E942C56F-F459-4B40-8FC4-4730C8D38F09}"/>
                  </a:ext>
                </a:extLst>
              </p:cNvPr>
              <p:cNvSpPr/>
              <p:nvPr/>
            </p:nvSpPr>
            <p:spPr bwMode="auto">
              <a:xfrm>
                <a:off x="2952740" y="1196753"/>
                <a:ext cx="261769" cy="302854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  <p:sp>
            <p:nvSpPr>
              <p:cNvPr id="220" name="CuadroTexto 158">
                <a:extLst>
                  <a:ext uri="{FF2B5EF4-FFF2-40B4-BE49-F238E27FC236}">
                    <a16:creationId xmlns:a16="http://schemas.microsoft.com/office/drawing/2014/main" id="{254E4C18-18A0-4DE6-9F85-DF28CF408B6E}"/>
                  </a:ext>
                </a:extLst>
              </p:cNvPr>
              <p:cNvSpPr txBox="1"/>
              <p:nvPr/>
            </p:nvSpPr>
            <p:spPr>
              <a:xfrm>
                <a:off x="1087488" y="2795010"/>
                <a:ext cx="2113670" cy="75551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 algn="just">
                  <a:defRPr sz="1000"/>
                </a:pPr>
                <a:r>
                  <a:rPr lang="es-PE" sz="1000" dirty="0">
                    <a:solidFill>
                      <a:srgbClr val="FF0000"/>
                    </a:solidFill>
                    <a:cs typeface="Arial"/>
                  </a:rPr>
                  <a:t>Demora de nota de salida por falta de comunicación entre el personal médico y jefes de Enfermería.</a:t>
                </a:r>
              </a:p>
            </p:txBody>
          </p:sp>
          <p:sp>
            <p:nvSpPr>
              <p:cNvPr id="221" name="Triángulo isósceles 201">
                <a:extLst>
                  <a:ext uri="{FF2B5EF4-FFF2-40B4-BE49-F238E27FC236}">
                    <a16:creationId xmlns:a16="http://schemas.microsoft.com/office/drawing/2014/main" id="{9FB3C37D-21AC-4736-BBC0-EF457A068370}"/>
                  </a:ext>
                </a:extLst>
              </p:cNvPr>
              <p:cNvSpPr/>
              <p:nvPr/>
            </p:nvSpPr>
            <p:spPr bwMode="auto">
              <a:xfrm rot="10800000">
                <a:off x="1988875" y="2464197"/>
                <a:ext cx="148604" cy="121268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</p:grpSp>
        <p:sp>
          <p:nvSpPr>
            <p:cNvPr id="214" name="220 Elipse">
              <a:extLst>
                <a:ext uri="{FF2B5EF4-FFF2-40B4-BE49-F238E27FC236}">
                  <a16:creationId xmlns:a16="http://schemas.microsoft.com/office/drawing/2014/main" id="{E2D24D6E-8569-43BA-88E6-1210E1146F02}"/>
                </a:ext>
              </a:extLst>
            </p:cNvPr>
            <p:cNvSpPr/>
            <p:nvPr/>
          </p:nvSpPr>
          <p:spPr bwMode="auto">
            <a:xfrm>
              <a:off x="10789395" y="2420888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225" name="Grupo 224">
            <a:extLst>
              <a:ext uri="{FF2B5EF4-FFF2-40B4-BE49-F238E27FC236}">
                <a16:creationId xmlns:a16="http://schemas.microsoft.com/office/drawing/2014/main" id="{A4F8DC8B-8B6C-4257-851E-A6ED852479CE}"/>
              </a:ext>
            </a:extLst>
          </p:cNvPr>
          <p:cNvGrpSpPr/>
          <p:nvPr/>
        </p:nvGrpSpPr>
        <p:grpSpPr>
          <a:xfrm>
            <a:off x="5128891" y="4052288"/>
            <a:ext cx="2371219" cy="1406232"/>
            <a:chOff x="2999856" y="4330466"/>
            <a:chExt cx="2371219" cy="1406232"/>
          </a:xfrm>
        </p:grpSpPr>
        <p:sp>
          <p:nvSpPr>
            <p:cNvPr id="226" name="Rombo 225">
              <a:extLst>
                <a:ext uri="{FF2B5EF4-FFF2-40B4-BE49-F238E27FC236}">
                  <a16:creationId xmlns:a16="http://schemas.microsoft.com/office/drawing/2014/main" id="{72F9BDE8-E093-4AA3-B697-B29DEE0DFD2E}"/>
                </a:ext>
              </a:extLst>
            </p:cNvPr>
            <p:cNvSpPr/>
            <p:nvPr/>
          </p:nvSpPr>
          <p:spPr bwMode="auto">
            <a:xfrm>
              <a:off x="2999856" y="4330466"/>
              <a:ext cx="1800000" cy="1152000"/>
            </a:xfrm>
            <a:prstGeom prst="diamond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hangingPunct="0"/>
              <a:r>
                <a:rPr lang="es-CO" sz="1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¿El paciente requiere traslado a otro servicio?</a:t>
              </a:r>
            </a:p>
          </p:txBody>
        </p:sp>
        <p:sp>
          <p:nvSpPr>
            <p:cNvPr id="227" name="Rectángulo 226">
              <a:extLst>
                <a:ext uri="{FF2B5EF4-FFF2-40B4-BE49-F238E27FC236}">
                  <a16:creationId xmlns:a16="http://schemas.microsoft.com/office/drawing/2014/main" id="{7F8D8943-50A4-4909-8C7A-8D12BCEEED13}"/>
                </a:ext>
              </a:extLst>
            </p:cNvPr>
            <p:cNvSpPr/>
            <p:nvPr/>
          </p:nvSpPr>
          <p:spPr bwMode="auto">
            <a:xfrm>
              <a:off x="4390344" y="4555773"/>
              <a:ext cx="980731" cy="265340"/>
            </a:xfrm>
            <a:prstGeom prst="rect">
              <a:avLst/>
            </a:prstGeom>
            <a:noFill/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Si</a:t>
              </a:r>
            </a:p>
          </p:txBody>
        </p:sp>
        <p:sp>
          <p:nvSpPr>
            <p:cNvPr id="228" name="Rectángulo 227">
              <a:extLst>
                <a:ext uri="{FF2B5EF4-FFF2-40B4-BE49-F238E27FC236}">
                  <a16:creationId xmlns:a16="http://schemas.microsoft.com/office/drawing/2014/main" id="{0CCDA84E-08DB-445B-AC33-0D7FA4393730}"/>
                </a:ext>
              </a:extLst>
            </p:cNvPr>
            <p:cNvSpPr/>
            <p:nvPr/>
          </p:nvSpPr>
          <p:spPr bwMode="auto">
            <a:xfrm>
              <a:off x="3530038" y="5471358"/>
              <a:ext cx="980731" cy="265340"/>
            </a:xfrm>
            <a:prstGeom prst="rect">
              <a:avLst/>
            </a:prstGeom>
            <a:noFill/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CO" sz="900" dirty="0">
                  <a:latin typeface="Arial" panose="020B0604020202020204" pitchFamily="34" charset="0"/>
                  <a:cs typeface="Arial" panose="020B0604020202020204" pitchFamily="34" charset="0"/>
                </a:rPr>
                <a:t>No</a:t>
              </a:r>
              <a:endParaRPr kumimoji="0" 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29" name="Elipse 228">
            <a:extLst>
              <a:ext uri="{FF2B5EF4-FFF2-40B4-BE49-F238E27FC236}">
                <a16:creationId xmlns:a16="http://schemas.microsoft.com/office/drawing/2014/main" id="{8333487B-E2CA-4BB3-9B85-199F441438AC}"/>
              </a:ext>
            </a:extLst>
          </p:cNvPr>
          <p:cNvSpPr/>
          <p:nvPr/>
        </p:nvSpPr>
        <p:spPr bwMode="auto">
          <a:xfrm>
            <a:off x="5866891" y="5521178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0" name="Grupo 229">
            <a:extLst>
              <a:ext uri="{FF2B5EF4-FFF2-40B4-BE49-F238E27FC236}">
                <a16:creationId xmlns:a16="http://schemas.microsoft.com/office/drawing/2014/main" id="{46A4B535-AF4D-436C-B821-33CFB3FB295E}"/>
              </a:ext>
            </a:extLst>
          </p:cNvPr>
          <p:cNvGrpSpPr/>
          <p:nvPr/>
        </p:nvGrpSpPr>
        <p:grpSpPr>
          <a:xfrm>
            <a:off x="7268149" y="3916531"/>
            <a:ext cx="1924195" cy="2273383"/>
            <a:chOff x="2659637" y="4174201"/>
            <a:chExt cx="1924195" cy="2359655"/>
          </a:xfrm>
        </p:grpSpPr>
        <p:grpSp>
          <p:nvGrpSpPr>
            <p:cNvPr id="231" name="Grupo 230">
              <a:extLst>
                <a:ext uri="{FF2B5EF4-FFF2-40B4-BE49-F238E27FC236}">
                  <a16:creationId xmlns:a16="http://schemas.microsoft.com/office/drawing/2014/main" id="{5F368CF4-8495-40A4-8777-3797043EAFD8}"/>
                </a:ext>
              </a:extLst>
            </p:cNvPr>
            <p:cNvGrpSpPr/>
            <p:nvPr/>
          </p:nvGrpSpPr>
          <p:grpSpPr>
            <a:xfrm>
              <a:off x="2659637" y="4174201"/>
              <a:ext cx="1924195" cy="2359655"/>
              <a:chOff x="2659637" y="4174201"/>
              <a:chExt cx="1924195" cy="2359655"/>
            </a:xfrm>
          </p:grpSpPr>
          <p:grpSp>
            <p:nvGrpSpPr>
              <p:cNvPr id="233" name="Grupo 232">
                <a:extLst>
                  <a:ext uri="{FF2B5EF4-FFF2-40B4-BE49-F238E27FC236}">
                    <a16:creationId xmlns:a16="http://schemas.microsoft.com/office/drawing/2014/main" id="{86964BA5-E728-4255-8710-04E099E09EFB}"/>
                  </a:ext>
                </a:extLst>
              </p:cNvPr>
              <p:cNvGrpSpPr/>
              <p:nvPr/>
            </p:nvGrpSpPr>
            <p:grpSpPr>
              <a:xfrm>
                <a:off x="2659637" y="4174578"/>
                <a:ext cx="1909690" cy="2359278"/>
                <a:chOff x="1085761" y="1196752"/>
                <a:chExt cx="2119214" cy="2518024"/>
              </a:xfrm>
            </p:grpSpPr>
            <p:pic>
              <p:nvPicPr>
                <p:cNvPr id="235" name="Imagen 234">
                  <a:extLst>
                    <a:ext uri="{FF2B5EF4-FFF2-40B4-BE49-F238E27FC236}">
                      <a16:creationId xmlns:a16="http://schemas.microsoft.com/office/drawing/2014/main" id="{3C7A484B-EE3A-4601-88AB-C6D885E0C15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236" name="17 Grupo">
                  <a:extLst>
                    <a:ext uri="{FF2B5EF4-FFF2-40B4-BE49-F238E27FC236}">
                      <a16:creationId xmlns:a16="http://schemas.microsoft.com/office/drawing/2014/main" id="{54B74A50-09F1-4CC8-844D-C864621451C4}"/>
                    </a:ext>
                  </a:extLst>
                </p:cNvPr>
                <p:cNvGrpSpPr/>
                <p:nvPr/>
              </p:nvGrpSpPr>
              <p:grpSpPr>
                <a:xfrm>
                  <a:off x="1087487" y="1196752"/>
                  <a:ext cx="2117487" cy="1291500"/>
                  <a:chOff x="8501148" y="1914552"/>
                  <a:chExt cx="2070523" cy="1369751"/>
                </a:xfrm>
              </p:grpSpPr>
              <p:sp>
                <p:nvSpPr>
                  <p:cNvPr id="239" name="80 Rectángulo">
                    <a:extLst>
                      <a:ext uri="{FF2B5EF4-FFF2-40B4-BE49-F238E27FC236}">
                        <a16:creationId xmlns:a16="http://schemas.microsoft.com/office/drawing/2014/main" id="{5AC604EF-1926-43E2-AAF6-A6825CC14C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just">
                      <a:defRPr/>
                    </a:pPr>
                    <a:r>
                      <a:rPr lang="es-BO" sz="1000" dirty="0">
                        <a:solidFill>
                          <a:sysClr val="windowText" lastClr="000000"/>
                        </a:solidFill>
                      </a:rPr>
                      <a:t>Asignar cama al paciente</a:t>
                    </a:r>
                    <a:r>
                      <a:rPr lang="es-BO" sz="900" dirty="0">
                        <a:solidFill>
                          <a:sysClr val="windowText" lastClr="000000"/>
                        </a:solidFill>
                      </a:rPr>
                      <a:t>.</a:t>
                    </a:r>
                    <a:endPara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40" name="81 Rectángulo">
                    <a:extLst>
                      <a:ext uri="{FF2B5EF4-FFF2-40B4-BE49-F238E27FC236}">
                        <a16:creationId xmlns:a16="http://schemas.microsoft.com/office/drawing/2014/main" id="{A8F023D8-C402-49A5-ADE3-1A199DD076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1914554"/>
                    <a:ext cx="2066792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Jefe de Camas</a:t>
                    </a:r>
                  </a:p>
                </p:txBody>
              </p:sp>
              <p:sp>
                <p:nvSpPr>
                  <p:cNvPr id="241" name="82 Rectángulo">
                    <a:extLst>
                      <a:ext uri="{FF2B5EF4-FFF2-40B4-BE49-F238E27FC236}">
                        <a16:creationId xmlns:a16="http://schemas.microsoft.com/office/drawing/2014/main" id="{601D5E52-1AE3-4F87-8861-673B0C656B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s-MX" sz="7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112</a:t>
                    </a:r>
                    <a:endParaRPr kumimoji="0" lang="es-MX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237" name="CuadroTexto 158">
                  <a:extLst>
                    <a:ext uri="{FF2B5EF4-FFF2-40B4-BE49-F238E27FC236}">
                      <a16:creationId xmlns:a16="http://schemas.microsoft.com/office/drawing/2014/main" id="{4DEDA03E-3C22-41F7-B605-A4FB44EAC062}"/>
                    </a:ext>
                  </a:extLst>
                </p:cNvPr>
                <p:cNvSpPr txBox="1"/>
                <p:nvPr/>
              </p:nvSpPr>
              <p:spPr>
                <a:xfrm>
                  <a:off x="1085761" y="2795017"/>
                  <a:ext cx="2107893" cy="91975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171450" lvl="0" indent="-171450" algn="just" fontAlgn="auto">
                    <a:spcBef>
                      <a:spcPts val="0"/>
                    </a:spcBef>
                    <a:spcAft>
                      <a:spcPts val="0"/>
                    </a:spcAft>
                    <a:buFont typeface="Arial" panose="020B0604020202020204" pitchFamily="34" charset="0"/>
                    <a:buChar char="•"/>
                    <a:defRPr/>
                  </a:pPr>
                  <a:r>
                    <a:rPr lang="es-ES_tradnl" sz="1000" dirty="0">
                      <a:solidFill>
                        <a:srgbClr val="FF0000"/>
                      </a:solidFill>
                      <a:cs typeface="Arial"/>
                    </a:rPr>
                    <a:t>Demoras en la liberación de camas de hospitalización.</a:t>
                  </a:r>
                </a:p>
                <a:p>
                  <a:pPr marL="171450" lvl="0" indent="-171450" algn="just" fontAlgn="auto">
                    <a:spcBef>
                      <a:spcPts val="0"/>
                    </a:spcBef>
                    <a:spcAft>
                      <a:spcPts val="0"/>
                    </a:spcAft>
                    <a:buFont typeface="Arial" panose="020B0604020202020204" pitchFamily="34" charset="0"/>
                    <a:buChar char="•"/>
                    <a:defRPr/>
                  </a:pPr>
                  <a:r>
                    <a:rPr lang="es-ES_tradnl" sz="1000" dirty="0">
                      <a:solidFill>
                        <a:srgbClr val="FF0000"/>
                      </a:solidFill>
                      <a:cs typeface="Arial"/>
                    </a:rPr>
                    <a:t>Demoras por cambio de conducta del paciente.</a:t>
                  </a:r>
                  <a:endParaRPr lang="es-BO" sz="10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238" name="Triángulo isósceles 283">
                  <a:extLst>
                    <a:ext uri="{FF2B5EF4-FFF2-40B4-BE49-F238E27FC236}">
                      <a16:creationId xmlns:a16="http://schemas.microsoft.com/office/drawing/2014/main" id="{B914328F-DBE2-4F31-8D08-C6B25E7D0DEA}"/>
                    </a:ext>
                  </a:extLst>
                </p:cNvPr>
                <p:cNvSpPr/>
                <p:nvPr/>
              </p:nvSpPr>
              <p:spPr bwMode="auto">
                <a:xfrm rot="10800000">
                  <a:off x="1985563" y="2450254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es-MX" sz="1000" i="0" dirty="0">
                    <a:solidFill>
                      <a:schemeClr val="tx1"/>
                    </a:solidFill>
                    <a:latin typeface="Eurostile"/>
                    <a:cs typeface="Eurostile"/>
                  </a:endParaRPr>
                </a:p>
              </p:txBody>
            </p:sp>
          </p:grpSp>
          <p:sp>
            <p:nvSpPr>
              <p:cNvPr id="234" name="83 Rectángulo">
                <a:extLst>
                  <a:ext uri="{FF2B5EF4-FFF2-40B4-BE49-F238E27FC236}">
                    <a16:creationId xmlns:a16="http://schemas.microsoft.com/office/drawing/2014/main" id="{4930F30E-9BC3-436E-8CD7-07DFBD50D914}"/>
                  </a:ext>
                </a:extLst>
              </p:cNvPr>
              <p:cNvSpPr/>
              <p:nvPr/>
            </p:nvSpPr>
            <p:spPr bwMode="auto">
              <a:xfrm>
                <a:off x="4347944" y="4174201"/>
                <a:ext cx="235888" cy="283761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</p:grpSp>
        <p:sp>
          <p:nvSpPr>
            <p:cNvPr id="232" name="220 Elipse">
              <a:extLst>
                <a:ext uri="{FF2B5EF4-FFF2-40B4-BE49-F238E27FC236}">
                  <a16:creationId xmlns:a16="http://schemas.microsoft.com/office/drawing/2014/main" id="{33F2F11D-A8A7-4A52-8008-92F672F82D97}"/>
                </a:ext>
              </a:extLst>
            </p:cNvPr>
            <p:cNvSpPr/>
            <p:nvPr/>
          </p:nvSpPr>
          <p:spPr bwMode="auto">
            <a:xfrm>
              <a:off x="4414220" y="5237715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cxnSp>
        <p:nvCxnSpPr>
          <p:cNvPr id="242" name="Conector recto de flecha 241">
            <a:extLst>
              <a:ext uri="{FF2B5EF4-FFF2-40B4-BE49-F238E27FC236}">
                <a16:creationId xmlns:a16="http://schemas.microsoft.com/office/drawing/2014/main" id="{4E669584-AA21-40A8-BC6F-05C66C554DC4}"/>
              </a:ext>
            </a:extLst>
          </p:cNvPr>
          <p:cNvCxnSpPr>
            <a:stCxn id="226" idx="2"/>
            <a:endCxn id="229" idx="0"/>
          </p:cNvCxnSpPr>
          <p:nvPr/>
        </p:nvCxnSpPr>
        <p:spPr bwMode="auto">
          <a:xfrm>
            <a:off x="6028891" y="5204288"/>
            <a:ext cx="0" cy="31689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3" name="CuadroTexto 242">
            <a:extLst>
              <a:ext uri="{FF2B5EF4-FFF2-40B4-BE49-F238E27FC236}">
                <a16:creationId xmlns:a16="http://schemas.microsoft.com/office/drawing/2014/main" id="{B19BD31C-C548-4AC0-9084-E7B7F40C5B8E}"/>
              </a:ext>
            </a:extLst>
          </p:cNvPr>
          <p:cNvSpPr txBox="1"/>
          <p:nvPr/>
        </p:nvSpPr>
        <p:spPr>
          <a:xfrm>
            <a:off x="7348673" y="3501008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7. SALIDA DEL PACIENTE</a:t>
            </a:r>
            <a:endParaRPr lang="es-CO" dirty="0"/>
          </a:p>
        </p:txBody>
      </p:sp>
      <p:cxnSp>
        <p:nvCxnSpPr>
          <p:cNvPr id="244" name="Conector recto de flecha 243">
            <a:extLst>
              <a:ext uri="{FF2B5EF4-FFF2-40B4-BE49-F238E27FC236}">
                <a16:creationId xmlns:a16="http://schemas.microsoft.com/office/drawing/2014/main" id="{EF8B5474-BDCD-448C-BA41-6288F26FB7CC}"/>
              </a:ext>
            </a:extLst>
          </p:cNvPr>
          <p:cNvCxnSpPr>
            <a:cxnSpLocks/>
            <a:stCxn id="226" idx="3"/>
            <a:endCxn id="239" idx="1"/>
          </p:cNvCxnSpPr>
          <p:nvPr/>
        </p:nvCxnSpPr>
        <p:spPr bwMode="auto">
          <a:xfrm>
            <a:off x="6928891" y="4628288"/>
            <a:ext cx="340814" cy="3544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245" name="Grupo 244">
            <a:extLst>
              <a:ext uri="{FF2B5EF4-FFF2-40B4-BE49-F238E27FC236}">
                <a16:creationId xmlns:a16="http://schemas.microsoft.com/office/drawing/2014/main" id="{AA288187-B88C-4F14-A3C4-934DFF8C4F6F}"/>
              </a:ext>
            </a:extLst>
          </p:cNvPr>
          <p:cNvGrpSpPr/>
          <p:nvPr/>
        </p:nvGrpSpPr>
        <p:grpSpPr>
          <a:xfrm>
            <a:off x="9511246" y="3903677"/>
            <a:ext cx="1908134" cy="1424931"/>
            <a:chOff x="4891769" y="4015645"/>
            <a:chExt cx="1908134" cy="1450759"/>
          </a:xfrm>
        </p:grpSpPr>
        <p:grpSp>
          <p:nvGrpSpPr>
            <p:cNvPr id="246" name="Grupo 245">
              <a:extLst>
                <a:ext uri="{FF2B5EF4-FFF2-40B4-BE49-F238E27FC236}">
                  <a16:creationId xmlns:a16="http://schemas.microsoft.com/office/drawing/2014/main" id="{8DBE7891-BBB2-48DA-B75E-7D8D7B86B0AC}"/>
                </a:ext>
              </a:extLst>
            </p:cNvPr>
            <p:cNvGrpSpPr/>
            <p:nvPr/>
          </p:nvGrpSpPr>
          <p:grpSpPr>
            <a:xfrm>
              <a:off x="4891769" y="4019036"/>
              <a:ext cx="1908134" cy="1447368"/>
              <a:chOff x="1087487" y="1196752"/>
              <a:chExt cx="2117488" cy="1544758"/>
            </a:xfrm>
          </p:grpSpPr>
          <p:pic>
            <p:nvPicPr>
              <p:cNvPr id="248" name="Imagen 247">
                <a:extLst>
                  <a:ext uri="{FF2B5EF4-FFF2-40B4-BE49-F238E27FC236}">
                    <a16:creationId xmlns:a16="http://schemas.microsoft.com/office/drawing/2014/main" id="{51FE1816-B1ED-4A10-B433-EC0B5096BD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249" name="17 Grupo">
                <a:extLst>
                  <a:ext uri="{FF2B5EF4-FFF2-40B4-BE49-F238E27FC236}">
                    <a16:creationId xmlns:a16="http://schemas.microsoft.com/office/drawing/2014/main" id="{D40CDA69-632F-4F30-A126-0F2873AE02BC}"/>
                  </a:ext>
                </a:extLst>
              </p:cNvPr>
              <p:cNvGrpSpPr/>
              <p:nvPr/>
            </p:nvGrpSpPr>
            <p:grpSpPr>
              <a:xfrm>
                <a:off x="1087487" y="1196752"/>
                <a:ext cx="2117486" cy="1291500"/>
                <a:chOff x="8501148" y="1914552"/>
                <a:chExt cx="2070522" cy="1369751"/>
              </a:xfrm>
            </p:grpSpPr>
            <p:sp>
              <p:nvSpPr>
                <p:cNvPr id="251" name="80 Rectángulo">
                  <a:extLst>
                    <a:ext uri="{FF2B5EF4-FFF2-40B4-BE49-F238E27FC236}">
                      <a16:creationId xmlns:a16="http://schemas.microsoft.com/office/drawing/2014/main" id="{A7C1796B-A67F-4487-A165-CADA54E9A80D}"/>
                    </a:ext>
                  </a:extLst>
                </p:cNvPr>
                <p:cNvSpPr/>
                <p:nvPr/>
              </p:nvSpPr>
              <p:spPr bwMode="auto">
                <a:xfrm>
                  <a:off x="8501148" y="2224772"/>
                  <a:ext cx="2070522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defRPr/>
                  </a:pPr>
                  <a:r>
                    <a:rPr lang="es-MX" sz="1000" kern="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Preparar el paciente para el traslado.</a:t>
                  </a:r>
                </a:p>
              </p:txBody>
            </p:sp>
            <p:sp>
              <p:nvSpPr>
                <p:cNvPr id="252" name="81 Rectángulo">
                  <a:extLst>
                    <a:ext uri="{FF2B5EF4-FFF2-40B4-BE49-F238E27FC236}">
                      <a16:creationId xmlns:a16="http://schemas.microsoft.com/office/drawing/2014/main" id="{D074E63A-1859-4EB9-8C83-E7E7E2EBBCDC}"/>
                    </a:ext>
                  </a:extLst>
                </p:cNvPr>
                <p:cNvSpPr/>
                <p:nvPr/>
              </p:nvSpPr>
              <p:spPr bwMode="auto">
                <a:xfrm>
                  <a:off x="8501148" y="1914554"/>
                  <a:ext cx="2066791" cy="317637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Enfermería</a:t>
                  </a:r>
                </a:p>
              </p:txBody>
            </p:sp>
            <p:sp>
              <p:nvSpPr>
                <p:cNvPr id="253" name="82 Rectángulo">
                  <a:extLst>
                    <a:ext uri="{FF2B5EF4-FFF2-40B4-BE49-F238E27FC236}">
                      <a16:creationId xmlns:a16="http://schemas.microsoft.com/office/drawing/2014/main" id="{E75F5F72-D0B5-4698-94ED-6BEAFB73AA05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7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113</a:t>
                  </a:r>
                  <a:endPara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50" name="Triángulo isósceles 133">
                <a:extLst>
                  <a:ext uri="{FF2B5EF4-FFF2-40B4-BE49-F238E27FC236}">
                    <a16:creationId xmlns:a16="http://schemas.microsoft.com/office/drawing/2014/main" id="{BDC9BA3C-A712-46F7-A61F-50A01CB45BB3}"/>
                  </a:ext>
                </a:extLst>
              </p:cNvPr>
              <p:cNvSpPr/>
              <p:nvPr/>
            </p:nvSpPr>
            <p:spPr bwMode="auto">
              <a:xfrm rot="10800000">
                <a:off x="3015085" y="2456206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</p:grpSp>
        <p:sp>
          <p:nvSpPr>
            <p:cNvPr id="247" name="83 Rectángulo">
              <a:extLst>
                <a:ext uri="{FF2B5EF4-FFF2-40B4-BE49-F238E27FC236}">
                  <a16:creationId xmlns:a16="http://schemas.microsoft.com/office/drawing/2014/main" id="{89F297F9-D44F-4842-ACA2-ED938BC607A3}"/>
                </a:ext>
              </a:extLst>
            </p:cNvPr>
            <p:cNvSpPr/>
            <p:nvPr/>
          </p:nvSpPr>
          <p:spPr bwMode="auto">
            <a:xfrm>
              <a:off x="6562797" y="4015645"/>
              <a:ext cx="235888" cy="283761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</p:grpSp>
      <p:cxnSp>
        <p:nvCxnSpPr>
          <p:cNvPr id="254" name="Conector recto de flecha 253">
            <a:extLst>
              <a:ext uri="{FF2B5EF4-FFF2-40B4-BE49-F238E27FC236}">
                <a16:creationId xmlns:a16="http://schemas.microsoft.com/office/drawing/2014/main" id="{0B03BF55-4464-4893-802A-F91B2D10DB6D}"/>
              </a:ext>
            </a:extLst>
          </p:cNvPr>
          <p:cNvCxnSpPr>
            <a:cxnSpLocks/>
            <a:stCxn id="239" idx="3"/>
            <a:endCxn id="251" idx="1"/>
          </p:cNvCxnSpPr>
          <p:nvPr/>
        </p:nvCxnSpPr>
        <p:spPr bwMode="auto">
          <a:xfrm>
            <a:off x="9177838" y="4631832"/>
            <a:ext cx="333408" cy="4032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55" name="Conector recto de flecha 254">
            <a:extLst>
              <a:ext uri="{FF2B5EF4-FFF2-40B4-BE49-F238E27FC236}">
                <a16:creationId xmlns:a16="http://schemas.microsoft.com/office/drawing/2014/main" id="{F9E65778-AA47-488D-A5E0-D10FCB3AE9A6}"/>
              </a:ext>
            </a:extLst>
          </p:cNvPr>
          <p:cNvCxnSpPr>
            <a:cxnSpLocks/>
            <a:stCxn id="222" idx="3"/>
            <a:endCxn id="226" idx="1"/>
          </p:cNvCxnSpPr>
          <p:nvPr/>
        </p:nvCxnSpPr>
        <p:spPr bwMode="auto">
          <a:xfrm>
            <a:off x="4791264" y="4627580"/>
            <a:ext cx="337627" cy="708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56" name="Conector recto de flecha 255">
            <a:extLst>
              <a:ext uri="{FF2B5EF4-FFF2-40B4-BE49-F238E27FC236}">
                <a16:creationId xmlns:a16="http://schemas.microsoft.com/office/drawing/2014/main" id="{CE050D8F-15BB-47B1-8F8C-DA04DEEBE4EC}"/>
              </a:ext>
            </a:extLst>
          </p:cNvPr>
          <p:cNvCxnSpPr>
            <a:cxnSpLocks/>
            <a:stCxn id="163" idx="6"/>
            <a:endCxn id="190" idx="1"/>
          </p:cNvCxnSpPr>
          <p:nvPr/>
        </p:nvCxnSpPr>
        <p:spPr bwMode="auto">
          <a:xfrm>
            <a:off x="364895" y="1743671"/>
            <a:ext cx="250738" cy="0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57" name="Elipse 256">
            <a:extLst>
              <a:ext uri="{FF2B5EF4-FFF2-40B4-BE49-F238E27FC236}">
                <a16:creationId xmlns:a16="http://schemas.microsoft.com/office/drawing/2014/main" id="{B114EEA1-BECC-4D17-8C9F-9C72DE96963F}"/>
              </a:ext>
            </a:extLst>
          </p:cNvPr>
          <p:cNvSpPr/>
          <p:nvPr/>
        </p:nvSpPr>
        <p:spPr bwMode="auto">
          <a:xfrm>
            <a:off x="5497073" y="3591990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Conector: angular 32">
            <a:extLst>
              <a:ext uri="{FF2B5EF4-FFF2-40B4-BE49-F238E27FC236}">
                <a16:creationId xmlns:a16="http://schemas.microsoft.com/office/drawing/2014/main" id="{3B313D08-2A35-4C22-81BE-73CAB1DE79F2}"/>
              </a:ext>
            </a:extLst>
          </p:cNvPr>
          <p:cNvCxnSpPr>
            <a:stCxn id="257" idx="6"/>
            <a:endCxn id="226" idx="0"/>
          </p:cNvCxnSpPr>
          <p:nvPr/>
        </p:nvCxnSpPr>
        <p:spPr bwMode="auto">
          <a:xfrm>
            <a:off x="5821073" y="3753990"/>
            <a:ext cx="207818" cy="298298"/>
          </a:xfrm>
          <a:prstGeom prst="bentConnector2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3" name="Grupo 12">
            <a:extLst>
              <a:ext uri="{FF2B5EF4-FFF2-40B4-BE49-F238E27FC236}">
                <a16:creationId xmlns:a16="http://schemas.microsoft.com/office/drawing/2014/main" id="{2EC1993C-173D-47C2-BBBA-5511B20F8E95}"/>
              </a:ext>
            </a:extLst>
          </p:cNvPr>
          <p:cNvGrpSpPr/>
          <p:nvPr/>
        </p:nvGrpSpPr>
        <p:grpSpPr>
          <a:xfrm>
            <a:off x="615631" y="994535"/>
            <a:ext cx="1908135" cy="1904681"/>
            <a:chOff x="615631" y="994535"/>
            <a:chExt cx="1908135" cy="1904681"/>
          </a:xfrm>
        </p:grpSpPr>
        <p:grpSp>
          <p:nvGrpSpPr>
            <p:cNvPr id="168" name="Grupo 167">
              <a:extLst>
                <a:ext uri="{FF2B5EF4-FFF2-40B4-BE49-F238E27FC236}">
                  <a16:creationId xmlns:a16="http://schemas.microsoft.com/office/drawing/2014/main" id="{947A1486-5338-4D97-A989-1943AAA34351}"/>
                </a:ext>
              </a:extLst>
            </p:cNvPr>
            <p:cNvGrpSpPr/>
            <p:nvPr/>
          </p:nvGrpSpPr>
          <p:grpSpPr>
            <a:xfrm>
              <a:off x="615631" y="994535"/>
              <a:ext cx="1908135" cy="1904681"/>
              <a:chOff x="4984441" y="4051175"/>
              <a:chExt cx="1908135" cy="1904681"/>
            </a:xfrm>
          </p:grpSpPr>
          <p:grpSp>
            <p:nvGrpSpPr>
              <p:cNvPr id="169" name="Grupo 168">
                <a:extLst>
                  <a:ext uri="{FF2B5EF4-FFF2-40B4-BE49-F238E27FC236}">
                    <a16:creationId xmlns:a16="http://schemas.microsoft.com/office/drawing/2014/main" id="{963983CA-DFF9-4699-BF32-F250169FD1D2}"/>
                  </a:ext>
                </a:extLst>
              </p:cNvPr>
              <p:cNvGrpSpPr/>
              <p:nvPr/>
            </p:nvGrpSpPr>
            <p:grpSpPr>
              <a:xfrm>
                <a:off x="4984441" y="4058242"/>
                <a:ext cx="1908135" cy="1897614"/>
                <a:chOff x="1087486" y="1196752"/>
                <a:chExt cx="2117489" cy="2025297"/>
              </a:xfrm>
            </p:grpSpPr>
            <p:pic>
              <p:nvPicPr>
                <p:cNvPr id="171" name="Imagen 170">
                  <a:extLst>
                    <a:ext uri="{FF2B5EF4-FFF2-40B4-BE49-F238E27FC236}">
                      <a16:creationId xmlns:a16="http://schemas.microsoft.com/office/drawing/2014/main" id="{A17F5473-4B3C-4C2F-B2EA-AEAEFABABF4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172" name="17 Grupo">
                  <a:extLst>
                    <a:ext uri="{FF2B5EF4-FFF2-40B4-BE49-F238E27FC236}">
                      <a16:creationId xmlns:a16="http://schemas.microsoft.com/office/drawing/2014/main" id="{8F180D50-C880-42FA-97CD-B1E931C2FDC2}"/>
                    </a:ext>
                  </a:extLst>
                </p:cNvPr>
                <p:cNvGrpSpPr/>
                <p:nvPr/>
              </p:nvGrpSpPr>
              <p:grpSpPr>
                <a:xfrm>
                  <a:off x="1087487" y="1196752"/>
                  <a:ext cx="2117487" cy="1291500"/>
                  <a:chOff x="8501148" y="1914552"/>
                  <a:chExt cx="2070523" cy="1369751"/>
                </a:xfrm>
              </p:grpSpPr>
              <p:sp>
                <p:nvSpPr>
                  <p:cNvPr id="190" name="80 Rectángulo">
                    <a:extLst>
                      <a:ext uri="{FF2B5EF4-FFF2-40B4-BE49-F238E27FC236}">
                        <a16:creationId xmlns:a16="http://schemas.microsoft.com/office/drawing/2014/main" id="{AFCF3E4C-8483-4FA0-B2C6-6C3D271EA8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just">
                      <a:defRPr/>
                    </a:pPr>
                    <a:r>
                      <a:rPr lang="es-MX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Registrar notas de enfermería en el sistema. </a:t>
                    </a:r>
                    <a:endParaRPr lang="es-MX" sz="1000" kern="0" dirty="0">
                      <a:solidFill>
                        <a:srgbClr val="FF0000"/>
                      </a:solidFill>
                      <a:highlight>
                        <a:srgbClr val="FFFF00"/>
                      </a:highlight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91" name="81 Rectángulo">
                    <a:extLst>
                      <a:ext uri="{FF2B5EF4-FFF2-40B4-BE49-F238E27FC236}">
                        <a16:creationId xmlns:a16="http://schemas.microsoft.com/office/drawing/2014/main" id="{898E7A29-3E96-4BEC-BEBF-FC17B72A538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1914554"/>
                    <a:ext cx="2066792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Enfermería</a:t>
                    </a:r>
                  </a:p>
                </p:txBody>
              </p:sp>
              <p:sp>
                <p:nvSpPr>
                  <p:cNvPr id="192" name="82 Rectángulo">
                    <a:extLst>
                      <a:ext uri="{FF2B5EF4-FFF2-40B4-BE49-F238E27FC236}">
                        <a16:creationId xmlns:a16="http://schemas.microsoft.com/office/drawing/2014/main" id="{2C6E107A-A130-40CD-B461-88D2945B8A0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s-MX" sz="7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10</a:t>
                    </a:r>
                    <a:r>
                      <a:rPr lang="es-MX" sz="7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5</a:t>
                    </a:r>
                    <a:endParaRPr kumimoji="0" lang="es-MX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73" name="CuadroTexto 158">
                  <a:extLst>
                    <a:ext uri="{FF2B5EF4-FFF2-40B4-BE49-F238E27FC236}">
                      <a16:creationId xmlns:a16="http://schemas.microsoft.com/office/drawing/2014/main" id="{4569FD91-BF86-4955-9FFE-F18E42B6E97E}"/>
                    </a:ext>
                  </a:extLst>
                </p:cNvPr>
                <p:cNvSpPr txBox="1"/>
                <p:nvPr/>
              </p:nvSpPr>
              <p:spPr>
                <a:xfrm>
                  <a:off x="1087486" y="2795017"/>
                  <a:ext cx="2112509" cy="4270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2">
                    <a:defRPr sz="1000"/>
                  </a:pPr>
                  <a:r>
                    <a:rPr lang="es-MX" sz="1000" kern="0" dirty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Se borran los registros por fallas del sistema</a:t>
                  </a:r>
                  <a:endParaRPr lang="es-PE" sz="1000" dirty="0">
                    <a:solidFill>
                      <a:srgbClr val="FF0000"/>
                    </a:solidFill>
                    <a:cs typeface="Arial"/>
                  </a:endParaRPr>
                </a:p>
              </p:txBody>
            </p:sp>
            <p:sp>
              <p:nvSpPr>
                <p:cNvPr id="189" name="Triángulo isósceles 283">
                  <a:extLst>
                    <a:ext uri="{FF2B5EF4-FFF2-40B4-BE49-F238E27FC236}">
                      <a16:creationId xmlns:a16="http://schemas.microsoft.com/office/drawing/2014/main" id="{DEE6A866-78AB-4CE3-AFD3-4A39CAE6F8A5}"/>
                    </a:ext>
                  </a:extLst>
                </p:cNvPr>
                <p:cNvSpPr/>
                <p:nvPr/>
              </p:nvSpPr>
              <p:spPr bwMode="auto">
                <a:xfrm rot="10800000">
                  <a:off x="2001087" y="2449437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es-MX" sz="1000" i="0" dirty="0">
                    <a:solidFill>
                      <a:schemeClr val="tx1"/>
                    </a:solidFill>
                    <a:latin typeface="Eurostile"/>
                    <a:cs typeface="Eurostile"/>
                  </a:endParaRPr>
                </a:p>
              </p:txBody>
            </p:sp>
          </p:grpSp>
          <p:sp>
            <p:nvSpPr>
              <p:cNvPr id="170" name="83 Rectángulo">
                <a:extLst>
                  <a:ext uri="{FF2B5EF4-FFF2-40B4-BE49-F238E27FC236}">
                    <a16:creationId xmlns:a16="http://schemas.microsoft.com/office/drawing/2014/main" id="{32AFD25A-E12C-492B-99BC-78458382F2FD}"/>
                  </a:ext>
                </a:extLst>
              </p:cNvPr>
              <p:cNvSpPr/>
              <p:nvPr/>
            </p:nvSpPr>
            <p:spPr bwMode="auto">
              <a:xfrm>
                <a:off x="6652200" y="4051175"/>
                <a:ext cx="235888" cy="283761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</p:grpSp>
        <p:sp>
          <p:nvSpPr>
            <p:cNvPr id="129" name="220 Elipse">
              <a:extLst>
                <a:ext uri="{FF2B5EF4-FFF2-40B4-BE49-F238E27FC236}">
                  <a16:creationId xmlns:a16="http://schemas.microsoft.com/office/drawing/2014/main" id="{566AFC5F-514C-40D4-9F87-D14AC78278D4}"/>
                </a:ext>
              </a:extLst>
            </p:cNvPr>
            <p:cNvSpPr/>
            <p:nvPr/>
          </p:nvSpPr>
          <p:spPr bwMode="auto">
            <a:xfrm>
              <a:off x="2328324" y="2074998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14" name="Grupo 13">
            <a:extLst>
              <a:ext uri="{FF2B5EF4-FFF2-40B4-BE49-F238E27FC236}">
                <a16:creationId xmlns:a16="http://schemas.microsoft.com/office/drawing/2014/main" id="{5DBA49F0-80E0-4E3D-9349-FE89660CD797}"/>
              </a:ext>
            </a:extLst>
          </p:cNvPr>
          <p:cNvGrpSpPr/>
          <p:nvPr/>
        </p:nvGrpSpPr>
        <p:grpSpPr>
          <a:xfrm>
            <a:off x="9434215" y="989839"/>
            <a:ext cx="1918369" cy="1902687"/>
            <a:chOff x="9434215" y="989839"/>
            <a:chExt cx="1918369" cy="1902687"/>
          </a:xfrm>
        </p:grpSpPr>
        <p:grpSp>
          <p:nvGrpSpPr>
            <p:cNvPr id="44" name="Grupo 43">
              <a:extLst>
                <a:ext uri="{FF2B5EF4-FFF2-40B4-BE49-F238E27FC236}">
                  <a16:creationId xmlns:a16="http://schemas.microsoft.com/office/drawing/2014/main" id="{3FA1745A-878A-4786-BEF9-3845EE1EA902}"/>
                </a:ext>
              </a:extLst>
            </p:cNvPr>
            <p:cNvGrpSpPr/>
            <p:nvPr/>
          </p:nvGrpSpPr>
          <p:grpSpPr>
            <a:xfrm>
              <a:off x="9434215" y="989839"/>
              <a:ext cx="1918369" cy="1902687"/>
              <a:chOff x="4878490" y="1503067"/>
              <a:chExt cx="1918369" cy="1902687"/>
            </a:xfrm>
          </p:grpSpPr>
          <p:grpSp>
            <p:nvGrpSpPr>
              <p:cNvPr id="45" name="Grupo 44">
                <a:extLst>
                  <a:ext uri="{FF2B5EF4-FFF2-40B4-BE49-F238E27FC236}">
                    <a16:creationId xmlns:a16="http://schemas.microsoft.com/office/drawing/2014/main" id="{8DBC814D-3C04-456A-8065-22874A422F32}"/>
                  </a:ext>
                </a:extLst>
              </p:cNvPr>
              <p:cNvGrpSpPr/>
              <p:nvPr/>
            </p:nvGrpSpPr>
            <p:grpSpPr>
              <a:xfrm>
                <a:off x="4878490" y="1508149"/>
                <a:ext cx="1918369" cy="1897605"/>
                <a:chOff x="1086834" y="1196752"/>
                <a:chExt cx="2128846" cy="2025291"/>
              </a:xfrm>
            </p:grpSpPr>
            <p:pic>
              <p:nvPicPr>
                <p:cNvPr id="47" name="Imagen 46">
                  <a:extLst>
                    <a:ext uri="{FF2B5EF4-FFF2-40B4-BE49-F238E27FC236}">
                      <a16:creationId xmlns:a16="http://schemas.microsoft.com/office/drawing/2014/main" id="{A5B334E5-306F-45C9-B2EA-75E5789D246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48" name="17 Grupo">
                  <a:extLst>
                    <a:ext uri="{FF2B5EF4-FFF2-40B4-BE49-F238E27FC236}">
                      <a16:creationId xmlns:a16="http://schemas.microsoft.com/office/drawing/2014/main" id="{B544E6EE-9000-4994-AF41-78EF358C44C3}"/>
                    </a:ext>
                  </a:extLst>
                </p:cNvPr>
                <p:cNvGrpSpPr/>
                <p:nvPr/>
              </p:nvGrpSpPr>
              <p:grpSpPr>
                <a:xfrm>
                  <a:off x="1087487" y="1196752"/>
                  <a:ext cx="2117487" cy="1291500"/>
                  <a:chOff x="8501148" y="1914552"/>
                  <a:chExt cx="2070523" cy="1369751"/>
                </a:xfrm>
              </p:grpSpPr>
              <p:sp>
                <p:nvSpPr>
                  <p:cNvPr id="51" name="80 Rectángulo">
                    <a:extLst>
                      <a:ext uri="{FF2B5EF4-FFF2-40B4-BE49-F238E27FC236}">
                        <a16:creationId xmlns:a16="http://schemas.microsoft.com/office/drawing/2014/main" id="{B3361B17-1F79-4BB4-931C-5D72B57F5B9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just">
                      <a:defRPr/>
                    </a:pPr>
                    <a:r>
                      <a:rPr lang="es-MX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Realizar devolución en el sistema y física de los medicamentos a farmacia.</a:t>
                    </a:r>
                  </a:p>
                </p:txBody>
              </p:sp>
              <p:sp>
                <p:nvSpPr>
                  <p:cNvPr id="52" name="81 Rectángulo">
                    <a:extLst>
                      <a:ext uri="{FF2B5EF4-FFF2-40B4-BE49-F238E27FC236}">
                        <a16:creationId xmlns:a16="http://schemas.microsoft.com/office/drawing/2014/main" id="{47B62F14-EB03-49D5-AC0E-8807B4A53F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1914554"/>
                    <a:ext cx="2066792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Enfermería</a:t>
                    </a:r>
                  </a:p>
                </p:txBody>
              </p:sp>
              <p:sp>
                <p:nvSpPr>
                  <p:cNvPr id="53" name="82 Rectángulo">
                    <a:extLst>
                      <a:ext uri="{FF2B5EF4-FFF2-40B4-BE49-F238E27FC236}">
                        <a16:creationId xmlns:a16="http://schemas.microsoft.com/office/drawing/2014/main" id="{88968F97-3757-4A36-8E01-D06F127E78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s-MX" sz="7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109</a:t>
                    </a:r>
                    <a:endParaRPr kumimoji="0" lang="es-MX" sz="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49" name="CuadroTexto 158">
                  <a:extLst>
                    <a:ext uri="{FF2B5EF4-FFF2-40B4-BE49-F238E27FC236}">
                      <a16:creationId xmlns:a16="http://schemas.microsoft.com/office/drawing/2014/main" id="{516E9A8B-C517-4153-8B3C-769C8D487A99}"/>
                    </a:ext>
                  </a:extLst>
                </p:cNvPr>
                <p:cNvSpPr txBox="1"/>
                <p:nvPr/>
              </p:nvSpPr>
              <p:spPr>
                <a:xfrm>
                  <a:off x="1086834" y="2795010"/>
                  <a:ext cx="2128846" cy="4270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2">
                    <a:defRPr sz="1000"/>
                  </a:pPr>
                  <a:r>
                    <a:rPr lang="es-PE" sz="1000" dirty="0">
                      <a:solidFill>
                        <a:srgbClr val="FF0000"/>
                      </a:solidFill>
                      <a:cs typeface="Arial"/>
                    </a:rPr>
                    <a:t>Indicador de devoluciones elevado.</a:t>
                  </a:r>
                </a:p>
              </p:txBody>
            </p:sp>
            <p:sp>
              <p:nvSpPr>
                <p:cNvPr id="50" name="Triángulo isósceles 293">
                  <a:extLst>
                    <a:ext uri="{FF2B5EF4-FFF2-40B4-BE49-F238E27FC236}">
                      <a16:creationId xmlns:a16="http://schemas.microsoft.com/office/drawing/2014/main" id="{C16F3817-420A-43A8-83DD-358C40B9A348}"/>
                    </a:ext>
                  </a:extLst>
                </p:cNvPr>
                <p:cNvSpPr/>
                <p:nvPr/>
              </p:nvSpPr>
              <p:spPr bwMode="auto">
                <a:xfrm rot="10800000">
                  <a:off x="1967955" y="2437603"/>
                  <a:ext cx="148604" cy="121270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es-MX" sz="1000" i="0" dirty="0">
                    <a:solidFill>
                      <a:schemeClr val="tx1"/>
                    </a:solidFill>
                    <a:latin typeface="Eurostile"/>
                    <a:cs typeface="Eurostile"/>
                  </a:endParaRPr>
                </a:p>
              </p:txBody>
            </p:sp>
          </p:grpSp>
          <p:sp>
            <p:nvSpPr>
              <p:cNvPr id="46" name="83 Rectángulo">
                <a:extLst>
                  <a:ext uri="{FF2B5EF4-FFF2-40B4-BE49-F238E27FC236}">
                    <a16:creationId xmlns:a16="http://schemas.microsoft.com/office/drawing/2014/main" id="{464781C0-97E4-4125-AA82-0AE6D1EB0709}"/>
                  </a:ext>
                </a:extLst>
              </p:cNvPr>
              <p:cNvSpPr/>
              <p:nvPr/>
            </p:nvSpPr>
            <p:spPr bwMode="auto">
              <a:xfrm>
                <a:off x="6558148" y="1503067"/>
                <a:ext cx="235888" cy="283761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</p:grpSp>
        <p:sp>
          <p:nvSpPr>
            <p:cNvPr id="131" name="220 Elipse">
              <a:extLst>
                <a:ext uri="{FF2B5EF4-FFF2-40B4-BE49-F238E27FC236}">
                  <a16:creationId xmlns:a16="http://schemas.microsoft.com/office/drawing/2014/main" id="{DB7DEE6C-98C6-41E6-B26A-06E955CAD2EE}"/>
                </a:ext>
              </a:extLst>
            </p:cNvPr>
            <p:cNvSpPr/>
            <p:nvPr/>
          </p:nvSpPr>
          <p:spPr bwMode="auto">
            <a:xfrm>
              <a:off x="11196596" y="2032827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76442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CA7A88-6D0C-55B3-333D-CA8C0167DEC1}"/>
              </a:ext>
            </a:extLst>
          </p:cNvPr>
          <p:cNvSpPr txBox="1">
            <a:spLocks/>
          </p:cNvSpPr>
          <p:nvPr/>
        </p:nvSpPr>
        <p:spPr>
          <a:xfrm>
            <a:off x="2930320" y="-2532"/>
            <a:ext cx="7846200" cy="8392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marL="0" marR="0" lvl="0" indent="0" defTabSz="91440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-60" normalizeH="0" baseline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Tahoma" pitchFamily="34" charset="0"/>
                <a:cs typeface="Arial"/>
              </a:defRPr>
            </a:lvl1pPr>
          </a:lstStyle>
          <a:p>
            <a:pPr algn="r">
              <a:defRPr/>
            </a:pPr>
            <a:r>
              <a:rPr lang="es-CO" dirty="0">
                <a:latin typeface="+mj-lt"/>
                <a:cs typeface="Calibri" panose="020F0502020204030204" pitchFamily="34" charset="0"/>
              </a:rPr>
              <a:t>SERVICIO DE URGENCIAS ICV </a:t>
            </a:r>
            <a:endParaRPr kumimoji="0" lang="es-CO" sz="2000" b="0" i="0" u="none" strike="noStrike" kern="1200" cap="none" spc="-6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+mj-lt"/>
              <a:cs typeface="Calibri" panose="020F0502020204030204" pitchFamily="34" charset="0"/>
            </a:endParaRPr>
          </a:p>
        </p:txBody>
      </p:sp>
      <p:sp>
        <p:nvSpPr>
          <p:cNvPr id="3" name="TextBox 47">
            <a:extLst>
              <a:ext uri="{FF2B5EF4-FFF2-40B4-BE49-F238E27FC236}">
                <a16:creationId xmlns:a16="http://schemas.microsoft.com/office/drawing/2014/main" id="{169CA8CF-4946-B96C-8595-23E407FCC99C}"/>
              </a:ext>
            </a:extLst>
          </p:cNvPr>
          <p:cNvSpPr txBox="1"/>
          <p:nvPr/>
        </p:nvSpPr>
        <p:spPr>
          <a:xfrm>
            <a:off x="0" y="149225"/>
            <a:ext cx="2782888" cy="576263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72000" tIns="72000" rIns="36000" bIns="72000" anchor="ctr"/>
          <a:lstStyle/>
          <a:p>
            <a:pPr>
              <a:defRPr/>
            </a:pPr>
            <a:endParaRPr lang="es-ES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defRPr/>
            </a:pPr>
            <a:r>
              <a:rPr lang="es-ES" sz="1400" b="1" dirty="0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rPr>
              <a:t>Frente:  Flujo de Pacientes</a:t>
            </a:r>
          </a:p>
          <a:p>
            <a:pPr>
              <a:defRPr/>
            </a:pPr>
            <a:endParaRPr lang="es-MX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4" name="Agrupar 233">
            <a:extLst>
              <a:ext uri="{FF2B5EF4-FFF2-40B4-BE49-F238E27FC236}">
                <a16:creationId xmlns:a16="http://schemas.microsoft.com/office/drawing/2014/main" id="{154393BB-1057-5C49-EB42-F5144E3214E5}"/>
              </a:ext>
            </a:extLst>
          </p:cNvPr>
          <p:cNvGrpSpPr/>
          <p:nvPr/>
        </p:nvGrpSpPr>
        <p:grpSpPr>
          <a:xfrm>
            <a:off x="2962203" y="63430"/>
            <a:ext cx="955272" cy="792483"/>
            <a:chOff x="6857734" y="5589274"/>
            <a:chExt cx="1448066" cy="792483"/>
          </a:xfrm>
        </p:grpSpPr>
        <p:sp>
          <p:nvSpPr>
            <p:cNvPr id="5" name="83 Rectángulo">
              <a:extLst>
                <a:ext uri="{FF2B5EF4-FFF2-40B4-BE49-F238E27FC236}">
                  <a16:creationId xmlns:a16="http://schemas.microsoft.com/office/drawing/2014/main" id="{E511235B-2410-C32F-7490-0E03062BF56A}"/>
                </a:ext>
              </a:extLst>
            </p:cNvPr>
            <p:cNvSpPr/>
            <p:nvPr/>
          </p:nvSpPr>
          <p:spPr bwMode="auto">
            <a:xfrm>
              <a:off x="6857734" y="5822948"/>
              <a:ext cx="229133" cy="133357"/>
            </a:xfrm>
            <a:prstGeom prst="rect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6" name="83 Rectángulo">
              <a:extLst>
                <a:ext uri="{FF2B5EF4-FFF2-40B4-BE49-F238E27FC236}">
                  <a16:creationId xmlns:a16="http://schemas.microsoft.com/office/drawing/2014/main" id="{F8DA7E23-7939-1E86-2664-541B10A415EC}"/>
                </a:ext>
              </a:extLst>
            </p:cNvPr>
            <p:cNvSpPr/>
            <p:nvPr/>
          </p:nvSpPr>
          <p:spPr bwMode="auto">
            <a:xfrm>
              <a:off x="6857734" y="6007096"/>
              <a:ext cx="229133" cy="133357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7" name="83 Rectángulo">
              <a:extLst>
                <a:ext uri="{FF2B5EF4-FFF2-40B4-BE49-F238E27FC236}">
                  <a16:creationId xmlns:a16="http://schemas.microsoft.com/office/drawing/2014/main" id="{025D083E-EDF8-BAF8-39A3-EF7C7A05258C}"/>
                </a:ext>
              </a:extLst>
            </p:cNvPr>
            <p:cNvSpPr/>
            <p:nvPr/>
          </p:nvSpPr>
          <p:spPr bwMode="auto">
            <a:xfrm>
              <a:off x="6857734" y="6191243"/>
              <a:ext cx="229133" cy="13335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8" name="83 Rectángulo">
              <a:extLst>
                <a:ext uri="{FF2B5EF4-FFF2-40B4-BE49-F238E27FC236}">
                  <a16:creationId xmlns:a16="http://schemas.microsoft.com/office/drawing/2014/main" id="{210E0FEB-8B7E-9247-BC87-2E194863F80C}"/>
                </a:ext>
              </a:extLst>
            </p:cNvPr>
            <p:cNvSpPr/>
            <p:nvPr/>
          </p:nvSpPr>
          <p:spPr bwMode="auto">
            <a:xfrm>
              <a:off x="6857734" y="5638800"/>
              <a:ext cx="229133" cy="13335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9" name="CuadroTexto 238">
              <a:extLst>
                <a:ext uri="{FF2B5EF4-FFF2-40B4-BE49-F238E27FC236}">
                  <a16:creationId xmlns:a16="http://schemas.microsoft.com/office/drawing/2014/main" id="{9A4AD7FE-033C-43E5-A3FA-7D45E1C8C230}"/>
                </a:ext>
              </a:extLst>
            </p:cNvPr>
            <p:cNvSpPr txBox="1"/>
            <p:nvPr/>
          </p:nvSpPr>
          <p:spPr>
            <a:xfrm>
              <a:off x="7056552" y="5589274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900" dirty="0">
                  <a:latin typeface="Arial" panose="020B0604020202020204" pitchFamily="34" charset="0"/>
                  <a:cs typeface="Arial" panose="020B0604020202020204" pitchFamily="34" charset="0"/>
                </a:rPr>
                <a:t>Planeación</a:t>
              </a:r>
            </a:p>
          </p:txBody>
        </p:sp>
        <p:sp>
          <p:nvSpPr>
            <p:cNvPr id="10" name="CuadroTexto 239">
              <a:extLst>
                <a:ext uri="{FF2B5EF4-FFF2-40B4-BE49-F238E27FC236}">
                  <a16:creationId xmlns:a16="http://schemas.microsoft.com/office/drawing/2014/main" id="{C365FE45-B1AB-37E9-F45E-C0AC42BF8AB4}"/>
                </a:ext>
              </a:extLst>
            </p:cNvPr>
            <p:cNvSpPr txBox="1"/>
            <p:nvPr/>
          </p:nvSpPr>
          <p:spPr>
            <a:xfrm>
              <a:off x="7056552" y="5776491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Ejecución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CuadroTexto 240">
              <a:extLst>
                <a:ext uri="{FF2B5EF4-FFF2-40B4-BE49-F238E27FC236}">
                  <a16:creationId xmlns:a16="http://schemas.microsoft.com/office/drawing/2014/main" id="{0F14A48E-6BB5-D362-7545-6F5737BBAAB2}"/>
                </a:ext>
              </a:extLst>
            </p:cNvPr>
            <p:cNvSpPr txBox="1"/>
            <p:nvPr/>
          </p:nvSpPr>
          <p:spPr>
            <a:xfrm>
              <a:off x="7056552" y="5963708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Monitoreo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CuadroTexto 241">
              <a:extLst>
                <a:ext uri="{FF2B5EF4-FFF2-40B4-BE49-F238E27FC236}">
                  <a16:creationId xmlns:a16="http://schemas.microsoft.com/office/drawing/2014/main" id="{9768CD50-5410-DC96-52B0-2E5561A8F3EE}"/>
                </a:ext>
              </a:extLst>
            </p:cNvPr>
            <p:cNvSpPr txBox="1"/>
            <p:nvPr/>
          </p:nvSpPr>
          <p:spPr>
            <a:xfrm>
              <a:off x="7056552" y="6150925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9" name="Elipse 88">
            <a:extLst>
              <a:ext uri="{FF2B5EF4-FFF2-40B4-BE49-F238E27FC236}">
                <a16:creationId xmlns:a16="http://schemas.microsoft.com/office/drawing/2014/main" id="{DB8DC9C9-DB5B-1B0A-B1D7-3F2558F234AD}"/>
              </a:ext>
            </a:extLst>
          </p:cNvPr>
          <p:cNvSpPr/>
          <p:nvPr/>
        </p:nvSpPr>
        <p:spPr bwMode="auto">
          <a:xfrm>
            <a:off x="120034" y="1569650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Elipse 89">
            <a:extLst>
              <a:ext uri="{FF2B5EF4-FFF2-40B4-BE49-F238E27FC236}">
                <a16:creationId xmlns:a16="http://schemas.microsoft.com/office/drawing/2014/main" id="{E92B94FE-C724-82A3-682E-6B1FB39F8B62}"/>
              </a:ext>
            </a:extLst>
          </p:cNvPr>
          <p:cNvSpPr/>
          <p:nvPr/>
        </p:nvSpPr>
        <p:spPr bwMode="auto">
          <a:xfrm>
            <a:off x="11743771" y="4362370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4" name="Conector recto de flecha 213">
            <a:extLst>
              <a:ext uri="{FF2B5EF4-FFF2-40B4-BE49-F238E27FC236}">
                <a16:creationId xmlns:a16="http://schemas.microsoft.com/office/drawing/2014/main" id="{5600D91B-7F4C-4C2F-99BC-5DC62EE4E31F}"/>
              </a:ext>
            </a:extLst>
          </p:cNvPr>
          <p:cNvCxnSpPr>
            <a:cxnSpLocks/>
            <a:stCxn id="318" idx="3"/>
            <a:endCxn id="90" idx="2"/>
          </p:cNvCxnSpPr>
          <p:nvPr/>
        </p:nvCxnSpPr>
        <p:spPr bwMode="auto">
          <a:xfrm>
            <a:off x="11447526" y="4524370"/>
            <a:ext cx="296245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3" name="Conector recto de flecha 222">
            <a:extLst>
              <a:ext uri="{FF2B5EF4-FFF2-40B4-BE49-F238E27FC236}">
                <a16:creationId xmlns:a16="http://schemas.microsoft.com/office/drawing/2014/main" id="{76822E88-7479-4E94-B404-2C664230C833}"/>
              </a:ext>
            </a:extLst>
          </p:cNvPr>
          <p:cNvCxnSpPr>
            <a:cxnSpLocks/>
            <a:stCxn id="89" idx="6"/>
            <a:endCxn id="194" idx="1"/>
          </p:cNvCxnSpPr>
          <p:nvPr/>
        </p:nvCxnSpPr>
        <p:spPr bwMode="auto">
          <a:xfrm>
            <a:off x="444034" y="1731650"/>
            <a:ext cx="337868" cy="1904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06" name="Conector recto de flecha 305">
            <a:extLst>
              <a:ext uri="{FF2B5EF4-FFF2-40B4-BE49-F238E27FC236}">
                <a16:creationId xmlns:a16="http://schemas.microsoft.com/office/drawing/2014/main" id="{105E7931-E3BD-41E8-B3EA-541F4C1ED514}"/>
              </a:ext>
            </a:extLst>
          </p:cNvPr>
          <p:cNvCxnSpPr>
            <a:cxnSpLocks/>
            <a:stCxn id="176" idx="3"/>
            <a:endCxn id="203" idx="1"/>
          </p:cNvCxnSpPr>
          <p:nvPr/>
        </p:nvCxnSpPr>
        <p:spPr bwMode="auto">
          <a:xfrm>
            <a:off x="9242847" y="1750032"/>
            <a:ext cx="312979" cy="1309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163" name="Grupo 162">
            <a:extLst>
              <a:ext uri="{FF2B5EF4-FFF2-40B4-BE49-F238E27FC236}">
                <a16:creationId xmlns:a16="http://schemas.microsoft.com/office/drawing/2014/main" id="{D9FB61C8-2D61-490B-B2CB-D2BA11DA0D15}"/>
              </a:ext>
            </a:extLst>
          </p:cNvPr>
          <p:cNvGrpSpPr/>
          <p:nvPr/>
        </p:nvGrpSpPr>
        <p:grpSpPr>
          <a:xfrm>
            <a:off x="695400" y="1007965"/>
            <a:ext cx="1916727" cy="1447370"/>
            <a:chOff x="1087485" y="1196752"/>
            <a:chExt cx="2127024" cy="1544758"/>
          </a:xfrm>
        </p:grpSpPr>
        <p:pic>
          <p:nvPicPr>
            <p:cNvPr id="164" name="Imagen 163">
              <a:extLst>
                <a:ext uri="{FF2B5EF4-FFF2-40B4-BE49-F238E27FC236}">
                  <a16:creationId xmlns:a16="http://schemas.microsoft.com/office/drawing/2014/main" id="{C000E227-0137-40A0-B441-7188BA4F33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65" name="17 Grupo">
              <a:extLst>
                <a:ext uri="{FF2B5EF4-FFF2-40B4-BE49-F238E27FC236}">
                  <a16:creationId xmlns:a16="http://schemas.microsoft.com/office/drawing/2014/main" id="{F9FEFD7A-CBEA-4723-A8A6-DA3C4F83FA31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69" name="80 Rectángulo">
                <a:extLst>
                  <a:ext uri="{FF2B5EF4-FFF2-40B4-BE49-F238E27FC236}">
                    <a16:creationId xmlns:a16="http://schemas.microsoft.com/office/drawing/2014/main" id="{9852ADF5-1C05-40E3-9BF2-211BF38CFFD2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Diligenciar lista de chequeo de entrega de pacientes. </a:t>
                </a:r>
              </a:p>
            </p:txBody>
          </p:sp>
          <p:sp>
            <p:nvSpPr>
              <p:cNvPr id="170" name="81 Rectángulo">
                <a:extLst>
                  <a:ext uri="{FF2B5EF4-FFF2-40B4-BE49-F238E27FC236}">
                    <a16:creationId xmlns:a16="http://schemas.microsoft.com/office/drawing/2014/main" id="{88731176-F78D-4FFA-8EE6-E469ED8BE483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Auxiliar de Enfermería</a:t>
                </a:r>
              </a:p>
            </p:txBody>
          </p:sp>
          <p:sp>
            <p:nvSpPr>
              <p:cNvPr id="171" name="82 Rectángulo">
                <a:extLst>
                  <a:ext uri="{FF2B5EF4-FFF2-40B4-BE49-F238E27FC236}">
                    <a16:creationId xmlns:a16="http://schemas.microsoft.com/office/drawing/2014/main" id="{6116D478-7274-4C8C-938F-68A28D279EF1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114</a:t>
                </a:r>
              </a:p>
            </p:txBody>
          </p:sp>
        </p:grpSp>
        <p:sp>
          <p:nvSpPr>
            <p:cNvPr id="166" name="83 Rectángulo">
              <a:extLst>
                <a:ext uri="{FF2B5EF4-FFF2-40B4-BE49-F238E27FC236}">
                  <a16:creationId xmlns:a16="http://schemas.microsoft.com/office/drawing/2014/main" id="{3A60F118-3C20-40EA-BE58-7CCF80C92291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67" name="Triángulo isósceles 163">
              <a:extLst>
                <a:ext uri="{FF2B5EF4-FFF2-40B4-BE49-F238E27FC236}">
                  <a16:creationId xmlns:a16="http://schemas.microsoft.com/office/drawing/2014/main" id="{DFFE3E51-1ADB-4631-BAB3-BF856BF479CA}"/>
                </a:ext>
              </a:extLst>
            </p:cNvPr>
            <p:cNvSpPr/>
            <p:nvPr/>
          </p:nvSpPr>
          <p:spPr bwMode="auto">
            <a:xfrm rot="10800000">
              <a:off x="1983248" y="2446912"/>
              <a:ext cx="148604" cy="12127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  <p:sp>
          <p:nvSpPr>
            <p:cNvPr id="168" name="220 Elipse">
              <a:extLst>
                <a:ext uri="{FF2B5EF4-FFF2-40B4-BE49-F238E27FC236}">
                  <a16:creationId xmlns:a16="http://schemas.microsoft.com/office/drawing/2014/main" id="{6A05D515-2F5F-4214-A719-F763061337EB}"/>
                </a:ext>
              </a:extLst>
            </p:cNvPr>
            <p:cNvSpPr/>
            <p:nvPr/>
          </p:nvSpPr>
          <p:spPr bwMode="auto">
            <a:xfrm>
              <a:off x="3042385" y="2336095"/>
              <a:ext cx="114673" cy="108000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cxnSp>
        <p:nvCxnSpPr>
          <p:cNvPr id="177" name="Conector recto de flecha 176">
            <a:extLst>
              <a:ext uri="{FF2B5EF4-FFF2-40B4-BE49-F238E27FC236}">
                <a16:creationId xmlns:a16="http://schemas.microsoft.com/office/drawing/2014/main" id="{B49C5721-1EAE-4690-A1E5-0AF1CF09D566}"/>
              </a:ext>
            </a:extLst>
          </p:cNvPr>
          <p:cNvCxnSpPr>
            <a:cxnSpLocks/>
            <a:stCxn id="255" idx="3"/>
            <a:endCxn id="303" idx="1"/>
          </p:cNvCxnSpPr>
          <p:nvPr/>
        </p:nvCxnSpPr>
        <p:spPr bwMode="auto">
          <a:xfrm flipV="1">
            <a:off x="2487560" y="4531107"/>
            <a:ext cx="375244" cy="6133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54" name="Grupo 153">
            <a:extLst>
              <a:ext uri="{FF2B5EF4-FFF2-40B4-BE49-F238E27FC236}">
                <a16:creationId xmlns:a16="http://schemas.microsoft.com/office/drawing/2014/main" id="{5BA135C8-43B4-452D-84AF-EBE18960ED94}"/>
              </a:ext>
            </a:extLst>
          </p:cNvPr>
          <p:cNvGrpSpPr/>
          <p:nvPr/>
        </p:nvGrpSpPr>
        <p:grpSpPr>
          <a:xfrm>
            <a:off x="7104112" y="1007965"/>
            <a:ext cx="2385933" cy="2191716"/>
            <a:chOff x="8976320" y="4043749"/>
            <a:chExt cx="2385933" cy="2191716"/>
          </a:xfrm>
        </p:grpSpPr>
        <p:grpSp>
          <p:nvGrpSpPr>
            <p:cNvPr id="155" name="Grupo 154">
              <a:extLst>
                <a:ext uri="{FF2B5EF4-FFF2-40B4-BE49-F238E27FC236}">
                  <a16:creationId xmlns:a16="http://schemas.microsoft.com/office/drawing/2014/main" id="{B11649A9-456E-483A-B480-2107E8A3235A}"/>
                </a:ext>
              </a:extLst>
            </p:cNvPr>
            <p:cNvGrpSpPr/>
            <p:nvPr/>
          </p:nvGrpSpPr>
          <p:grpSpPr>
            <a:xfrm>
              <a:off x="8976320" y="4043749"/>
              <a:ext cx="2385933" cy="1670993"/>
              <a:chOff x="831583" y="1196752"/>
              <a:chExt cx="2647709" cy="1783430"/>
            </a:xfrm>
          </p:grpSpPr>
          <p:pic>
            <p:nvPicPr>
              <p:cNvPr id="158" name="Imagen 157">
                <a:extLst>
                  <a:ext uri="{FF2B5EF4-FFF2-40B4-BE49-F238E27FC236}">
                    <a16:creationId xmlns:a16="http://schemas.microsoft.com/office/drawing/2014/main" id="{2914488F-E43B-4A5F-A0A4-A40C06017A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159" name="17 Grupo">
                <a:extLst>
                  <a:ext uri="{FF2B5EF4-FFF2-40B4-BE49-F238E27FC236}">
                    <a16:creationId xmlns:a16="http://schemas.microsoft.com/office/drawing/2014/main" id="{C2FD35D7-B729-4960-A627-7E0342690F33}"/>
                  </a:ext>
                </a:extLst>
              </p:cNvPr>
              <p:cNvGrpSpPr/>
              <p:nvPr/>
            </p:nvGrpSpPr>
            <p:grpSpPr>
              <a:xfrm>
                <a:off x="1087485" y="1196752"/>
                <a:ext cx="2117488" cy="1291500"/>
                <a:chOff x="8501146" y="1914552"/>
                <a:chExt cx="2070524" cy="1369751"/>
              </a:xfrm>
            </p:grpSpPr>
            <p:sp>
              <p:nvSpPr>
                <p:cNvPr id="176" name="80 Rectángulo">
                  <a:extLst>
                    <a:ext uri="{FF2B5EF4-FFF2-40B4-BE49-F238E27FC236}">
                      <a16:creationId xmlns:a16="http://schemas.microsoft.com/office/drawing/2014/main" id="{7779B20D-A5AA-4341-ACF2-ECA418E43982}"/>
                    </a:ext>
                  </a:extLst>
                </p:cNvPr>
                <p:cNvSpPr/>
                <p:nvPr/>
              </p:nvSpPr>
              <p:spPr bwMode="auto">
                <a:xfrm>
                  <a:off x="8501148" y="2224772"/>
                  <a:ext cx="2070522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defRPr/>
                  </a:pPr>
                  <a:r>
                    <a:rPr lang="es-MX" sz="10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Trasladar al paciente a servicios internos del ICV (Hospitalización, UCI, Cirugía, Hemodinamia, entre otros)</a:t>
                  </a:r>
                </a:p>
              </p:txBody>
            </p:sp>
            <p:sp>
              <p:nvSpPr>
                <p:cNvPr id="178" name="81 Rectángulo">
                  <a:extLst>
                    <a:ext uri="{FF2B5EF4-FFF2-40B4-BE49-F238E27FC236}">
                      <a16:creationId xmlns:a16="http://schemas.microsoft.com/office/drawing/2014/main" id="{E74038CB-8775-46ED-AC48-6973E5ABBFA7}"/>
                    </a:ext>
                  </a:extLst>
                </p:cNvPr>
                <p:cNvSpPr/>
                <p:nvPr/>
              </p:nvSpPr>
              <p:spPr bwMode="auto">
                <a:xfrm>
                  <a:off x="8501146" y="1914554"/>
                  <a:ext cx="2066791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Equipo Asistencial / </a:t>
                  </a:r>
                </a:p>
                <a:p>
                  <a:pPr lvl="0"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Camillero</a:t>
                  </a:r>
                </a:p>
              </p:txBody>
            </p:sp>
            <p:sp>
              <p:nvSpPr>
                <p:cNvPr id="179" name="82 Rectángulo">
                  <a:extLst>
                    <a:ext uri="{FF2B5EF4-FFF2-40B4-BE49-F238E27FC236}">
                      <a16:creationId xmlns:a16="http://schemas.microsoft.com/office/drawing/2014/main" id="{0F052775-2017-472E-BF18-28BF6DCDC93A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7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117</a:t>
                  </a:r>
                  <a:endPara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60" name="83 Rectángulo">
                <a:extLst>
                  <a:ext uri="{FF2B5EF4-FFF2-40B4-BE49-F238E27FC236}">
                    <a16:creationId xmlns:a16="http://schemas.microsoft.com/office/drawing/2014/main" id="{DC8A1228-7152-4D35-A992-F4B01376B5CD}"/>
                  </a:ext>
                </a:extLst>
              </p:cNvPr>
              <p:cNvSpPr/>
              <p:nvPr/>
            </p:nvSpPr>
            <p:spPr bwMode="auto">
              <a:xfrm>
                <a:off x="2952740" y="1196753"/>
                <a:ext cx="261769" cy="302854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  <p:sp>
            <p:nvSpPr>
              <p:cNvPr id="161" name="CuadroTexto 158">
                <a:extLst>
                  <a:ext uri="{FF2B5EF4-FFF2-40B4-BE49-F238E27FC236}">
                    <a16:creationId xmlns:a16="http://schemas.microsoft.com/office/drawing/2014/main" id="{1604F5E8-1766-487F-A893-7BBF80513AEA}"/>
                  </a:ext>
                </a:extLst>
              </p:cNvPr>
              <p:cNvSpPr txBox="1"/>
              <p:nvPr/>
            </p:nvSpPr>
            <p:spPr>
              <a:xfrm>
                <a:off x="831583" y="2733818"/>
                <a:ext cx="2647709" cy="2463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>
                  <a:defRPr sz="1000"/>
                </a:pPr>
                <a:endParaRPr lang="es-PE" sz="900" dirty="0">
                  <a:solidFill>
                    <a:srgbClr val="FF0000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162" name="Triángulo isósceles 7">
                <a:extLst>
                  <a:ext uri="{FF2B5EF4-FFF2-40B4-BE49-F238E27FC236}">
                    <a16:creationId xmlns:a16="http://schemas.microsoft.com/office/drawing/2014/main" id="{2A84F570-22FA-4E5B-8E8E-A3FD5D6FA629}"/>
                  </a:ext>
                </a:extLst>
              </p:cNvPr>
              <p:cNvSpPr/>
              <p:nvPr/>
            </p:nvSpPr>
            <p:spPr bwMode="auto">
              <a:xfrm rot="10800000">
                <a:off x="1995715" y="2466533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</p:grpSp>
        <p:sp>
          <p:nvSpPr>
            <p:cNvPr id="156" name="220 Elipse">
              <a:extLst>
                <a:ext uri="{FF2B5EF4-FFF2-40B4-BE49-F238E27FC236}">
                  <a16:creationId xmlns:a16="http://schemas.microsoft.com/office/drawing/2014/main" id="{2B33D631-FEC8-4B16-811C-913C949966B2}"/>
                </a:ext>
              </a:extLst>
            </p:cNvPr>
            <p:cNvSpPr/>
            <p:nvPr/>
          </p:nvSpPr>
          <p:spPr bwMode="auto">
            <a:xfrm>
              <a:off x="10960053" y="5115103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157" name="CuadroTexto 158">
              <a:extLst>
                <a:ext uri="{FF2B5EF4-FFF2-40B4-BE49-F238E27FC236}">
                  <a16:creationId xmlns:a16="http://schemas.microsoft.com/office/drawing/2014/main" id="{1F28E1B7-0D8A-4724-B689-6114F30D8699}"/>
                </a:ext>
              </a:extLst>
            </p:cNvPr>
            <p:cNvSpPr txBox="1"/>
            <p:nvPr/>
          </p:nvSpPr>
          <p:spPr>
            <a:xfrm>
              <a:off x="9212579" y="5527579"/>
              <a:ext cx="1905001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/>
              <a:r>
                <a:rPr lang="es-MX" sz="1000" kern="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Demora en traslado de paciente por disponibilidad de ascensor. (Infraestructura y cultura organizacional)</a:t>
              </a:r>
              <a:endParaRPr lang="es-CO" sz="2400" dirty="0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180" name="Elipse 179">
            <a:extLst>
              <a:ext uri="{FF2B5EF4-FFF2-40B4-BE49-F238E27FC236}">
                <a16:creationId xmlns:a16="http://schemas.microsoft.com/office/drawing/2014/main" id="{16F679E6-0A15-413C-8780-89D9519AFE67}"/>
              </a:ext>
            </a:extLst>
          </p:cNvPr>
          <p:cNvSpPr/>
          <p:nvPr/>
        </p:nvSpPr>
        <p:spPr bwMode="auto">
          <a:xfrm>
            <a:off x="11729169" y="1589340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1" name="Conector recto de flecha 180">
            <a:extLst>
              <a:ext uri="{FF2B5EF4-FFF2-40B4-BE49-F238E27FC236}">
                <a16:creationId xmlns:a16="http://schemas.microsoft.com/office/drawing/2014/main" id="{8EC40AD3-7773-452D-884B-679E8F79048C}"/>
              </a:ext>
            </a:extLst>
          </p:cNvPr>
          <p:cNvCxnSpPr>
            <a:cxnSpLocks/>
            <a:stCxn id="169" idx="3"/>
            <a:endCxn id="231" idx="1"/>
          </p:cNvCxnSpPr>
          <p:nvPr/>
        </p:nvCxnSpPr>
        <p:spPr bwMode="auto">
          <a:xfrm>
            <a:off x="2603534" y="1750033"/>
            <a:ext cx="288188" cy="3599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2" name="Conector recto de flecha 181">
            <a:extLst>
              <a:ext uri="{FF2B5EF4-FFF2-40B4-BE49-F238E27FC236}">
                <a16:creationId xmlns:a16="http://schemas.microsoft.com/office/drawing/2014/main" id="{AF05913A-F7E8-412C-96FF-838CE9DE4A0F}"/>
              </a:ext>
            </a:extLst>
          </p:cNvPr>
          <p:cNvCxnSpPr>
            <a:cxnSpLocks/>
            <a:stCxn id="203" idx="3"/>
            <a:endCxn id="180" idx="2"/>
          </p:cNvCxnSpPr>
          <p:nvPr/>
        </p:nvCxnSpPr>
        <p:spPr bwMode="auto">
          <a:xfrm flipV="1">
            <a:off x="11463958" y="1751340"/>
            <a:ext cx="265211" cy="1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3" name="Grupo 182">
            <a:extLst>
              <a:ext uri="{FF2B5EF4-FFF2-40B4-BE49-F238E27FC236}">
                <a16:creationId xmlns:a16="http://schemas.microsoft.com/office/drawing/2014/main" id="{60B66A23-D5C7-481B-A57D-13DA41EFBF97}"/>
              </a:ext>
            </a:extLst>
          </p:cNvPr>
          <p:cNvGrpSpPr/>
          <p:nvPr/>
        </p:nvGrpSpPr>
        <p:grpSpPr>
          <a:xfrm>
            <a:off x="9552384" y="1009274"/>
            <a:ext cx="1920167" cy="1994158"/>
            <a:chOff x="2854476" y="1255071"/>
            <a:chExt cx="1920167" cy="1994158"/>
          </a:xfrm>
        </p:grpSpPr>
        <p:grpSp>
          <p:nvGrpSpPr>
            <p:cNvPr id="184" name="Grupo 183">
              <a:extLst>
                <a:ext uri="{FF2B5EF4-FFF2-40B4-BE49-F238E27FC236}">
                  <a16:creationId xmlns:a16="http://schemas.microsoft.com/office/drawing/2014/main" id="{26937FD4-DA32-4C48-97C1-987C8118C864}"/>
                </a:ext>
              </a:extLst>
            </p:cNvPr>
            <p:cNvGrpSpPr/>
            <p:nvPr/>
          </p:nvGrpSpPr>
          <p:grpSpPr>
            <a:xfrm>
              <a:off x="2854476" y="1255071"/>
              <a:ext cx="1920167" cy="1994158"/>
              <a:chOff x="1083668" y="1196752"/>
              <a:chExt cx="2130841" cy="2128341"/>
            </a:xfrm>
          </p:grpSpPr>
          <p:pic>
            <p:nvPicPr>
              <p:cNvPr id="186" name="Imagen 185">
                <a:extLst>
                  <a:ext uri="{FF2B5EF4-FFF2-40B4-BE49-F238E27FC236}">
                    <a16:creationId xmlns:a16="http://schemas.microsoft.com/office/drawing/2014/main" id="{CC379770-2A91-4B95-AA39-B244EE4909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187" name="17 Grupo">
                <a:extLst>
                  <a:ext uri="{FF2B5EF4-FFF2-40B4-BE49-F238E27FC236}">
                    <a16:creationId xmlns:a16="http://schemas.microsoft.com/office/drawing/2014/main" id="{AA96E408-D364-43A3-B1CB-56E0B5CBC53C}"/>
                  </a:ext>
                </a:extLst>
              </p:cNvPr>
              <p:cNvGrpSpPr/>
              <p:nvPr/>
            </p:nvGrpSpPr>
            <p:grpSpPr>
              <a:xfrm>
                <a:off x="1087485" y="1196752"/>
                <a:ext cx="2117488" cy="1291500"/>
                <a:chOff x="8501146" y="1914552"/>
                <a:chExt cx="2070524" cy="1369751"/>
              </a:xfrm>
            </p:grpSpPr>
            <p:sp>
              <p:nvSpPr>
                <p:cNvPr id="203" name="80 Rectángulo">
                  <a:extLst>
                    <a:ext uri="{FF2B5EF4-FFF2-40B4-BE49-F238E27FC236}">
                      <a16:creationId xmlns:a16="http://schemas.microsoft.com/office/drawing/2014/main" id="{76E205B7-15FF-4A31-9510-2CD842D18E17}"/>
                    </a:ext>
                  </a:extLst>
                </p:cNvPr>
                <p:cNvSpPr/>
                <p:nvPr/>
              </p:nvSpPr>
              <p:spPr bwMode="auto">
                <a:xfrm>
                  <a:off x="8501148" y="2224772"/>
                  <a:ext cx="2070522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Acompañar en el traslado y entregar al paciente en el servicio. (Para UCI plena o intermedia, acompaña 1 Médico General, 1 Jefe de enfermería. Para los demás servicios lo hace enfermería)</a:t>
                  </a:r>
                </a:p>
              </p:txBody>
            </p:sp>
            <p:sp>
              <p:nvSpPr>
                <p:cNvPr id="204" name="81 Rectángulo">
                  <a:extLst>
                    <a:ext uri="{FF2B5EF4-FFF2-40B4-BE49-F238E27FC236}">
                      <a16:creationId xmlns:a16="http://schemas.microsoft.com/office/drawing/2014/main" id="{52FEEF3A-7783-4A18-AE0A-7862EC01D47D}"/>
                    </a:ext>
                  </a:extLst>
                </p:cNvPr>
                <p:cNvSpPr/>
                <p:nvPr/>
              </p:nvSpPr>
              <p:spPr bwMode="auto">
                <a:xfrm>
                  <a:off x="8501146" y="1914554"/>
                  <a:ext cx="2066791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Médico General / </a:t>
                  </a:r>
                </a:p>
                <a:p>
                  <a:pPr lvl="0"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Enfermería</a:t>
                  </a:r>
                </a:p>
              </p:txBody>
            </p:sp>
            <p:sp>
              <p:nvSpPr>
                <p:cNvPr id="205" name="82 Rectángulo">
                  <a:extLst>
                    <a:ext uri="{FF2B5EF4-FFF2-40B4-BE49-F238E27FC236}">
                      <a16:creationId xmlns:a16="http://schemas.microsoft.com/office/drawing/2014/main" id="{09A7F964-D8C0-4264-8E85-BE4B1C1EC342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7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118</a:t>
                  </a:r>
                  <a:endPara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99" name="83 Rectángulo">
                <a:extLst>
                  <a:ext uri="{FF2B5EF4-FFF2-40B4-BE49-F238E27FC236}">
                    <a16:creationId xmlns:a16="http://schemas.microsoft.com/office/drawing/2014/main" id="{4922880E-51CF-467C-835D-7EE069DCCB98}"/>
                  </a:ext>
                </a:extLst>
              </p:cNvPr>
              <p:cNvSpPr/>
              <p:nvPr/>
            </p:nvSpPr>
            <p:spPr bwMode="auto">
              <a:xfrm>
                <a:off x="2952740" y="1196753"/>
                <a:ext cx="261769" cy="302854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  <p:sp>
            <p:nvSpPr>
              <p:cNvPr id="200" name="CuadroTexto 158">
                <a:extLst>
                  <a:ext uri="{FF2B5EF4-FFF2-40B4-BE49-F238E27FC236}">
                    <a16:creationId xmlns:a16="http://schemas.microsoft.com/office/drawing/2014/main" id="{915458E3-D802-4EF6-8193-B42D6C5840E5}"/>
                  </a:ext>
                </a:extLst>
              </p:cNvPr>
              <p:cNvSpPr txBox="1"/>
              <p:nvPr/>
            </p:nvSpPr>
            <p:spPr>
              <a:xfrm>
                <a:off x="1083668" y="2733818"/>
                <a:ext cx="2113398" cy="5912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 algn="just">
                  <a:defRPr sz="1000"/>
                </a:pPr>
                <a:r>
                  <a:rPr lang="es-ES_tradnl" sz="1000" kern="0" dirty="0">
                    <a:solidFill>
                      <a:srgbClr val="FF0000"/>
                    </a:solidFill>
                  </a:rPr>
                  <a:t>Demora por parte del servicio destino (Hospitalización) en la recepción de pacientes.</a:t>
                </a:r>
                <a:endParaRPr lang="es-PE" sz="1000" dirty="0">
                  <a:solidFill>
                    <a:srgbClr val="FF0000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202" name="Triángulo isósceles 7">
                <a:extLst>
                  <a:ext uri="{FF2B5EF4-FFF2-40B4-BE49-F238E27FC236}">
                    <a16:creationId xmlns:a16="http://schemas.microsoft.com/office/drawing/2014/main" id="{F9ACB305-CE07-4D32-B315-B138C6E86EC2}"/>
                  </a:ext>
                </a:extLst>
              </p:cNvPr>
              <p:cNvSpPr/>
              <p:nvPr/>
            </p:nvSpPr>
            <p:spPr bwMode="auto">
              <a:xfrm rot="10800000">
                <a:off x="1979961" y="2452763"/>
                <a:ext cx="148604" cy="12127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</p:grpSp>
        <p:sp>
          <p:nvSpPr>
            <p:cNvPr id="185" name="220 Elipse">
              <a:extLst>
                <a:ext uri="{FF2B5EF4-FFF2-40B4-BE49-F238E27FC236}">
                  <a16:creationId xmlns:a16="http://schemas.microsoft.com/office/drawing/2014/main" id="{AB8F1727-1211-44C7-9D09-BE425A43FEC2}"/>
                </a:ext>
              </a:extLst>
            </p:cNvPr>
            <p:cNvSpPr/>
            <p:nvPr/>
          </p:nvSpPr>
          <p:spPr bwMode="auto">
            <a:xfrm>
              <a:off x="4605031" y="2296044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cxnSp>
        <p:nvCxnSpPr>
          <p:cNvPr id="207" name="Conector recto de flecha 206">
            <a:extLst>
              <a:ext uri="{FF2B5EF4-FFF2-40B4-BE49-F238E27FC236}">
                <a16:creationId xmlns:a16="http://schemas.microsoft.com/office/drawing/2014/main" id="{0AB139FB-39BF-450E-B5F7-B41AC12D77A5}"/>
              </a:ext>
            </a:extLst>
          </p:cNvPr>
          <p:cNvCxnSpPr>
            <a:cxnSpLocks/>
            <a:stCxn id="231" idx="3"/>
            <a:endCxn id="218" idx="1"/>
          </p:cNvCxnSpPr>
          <p:nvPr/>
        </p:nvCxnSpPr>
        <p:spPr bwMode="auto">
          <a:xfrm flipV="1">
            <a:off x="4799854" y="1750034"/>
            <a:ext cx="324117" cy="359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8" name="Conector recto de flecha 207">
            <a:extLst>
              <a:ext uri="{FF2B5EF4-FFF2-40B4-BE49-F238E27FC236}">
                <a16:creationId xmlns:a16="http://schemas.microsoft.com/office/drawing/2014/main" id="{CB5AF57B-7518-4109-A401-20AB8E2278BB}"/>
              </a:ext>
            </a:extLst>
          </p:cNvPr>
          <p:cNvCxnSpPr>
            <a:cxnSpLocks/>
            <a:stCxn id="218" idx="3"/>
            <a:endCxn id="176" idx="1"/>
          </p:cNvCxnSpPr>
          <p:nvPr/>
        </p:nvCxnSpPr>
        <p:spPr bwMode="auto">
          <a:xfrm flipV="1">
            <a:off x="7032103" y="1750032"/>
            <a:ext cx="302612" cy="2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9" name="Grupo 208">
            <a:extLst>
              <a:ext uri="{FF2B5EF4-FFF2-40B4-BE49-F238E27FC236}">
                <a16:creationId xmlns:a16="http://schemas.microsoft.com/office/drawing/2014/main" id="{5D87C555-D4B9-4FE8-99F5-106A6A309FD1}"/>
              </a:ext>
            </a:extLst>
          </p:cNvPr>
          <p:cNvGrpSpPr/>
          <p:nvPr/>
        </p:nvGrpSpPr>
        <p:grpSpPr>
          <a:xfrm>
            <a:off x="5123970" y="1007965"/>
            <a:ext cx="1908134" cy="2051502"/>
            <a:chOff x="7025099" y="4035415"/>
            <a:chExt cx="1908134" cy="2051502"/>
          </a:xfrm>
        </p:grpSpPr>
        <p:grpSp>
          <p:nvGrpSpPr>
            <p:cNvPr id="210" name="Grupo 209">
              <a:extLst>
                <a:ext uri="{FF2B5EF4-FFF2-40B4-BE49-F238E27FC236}">
                  <a16:creationId xmlns:a16="http://schemas.microsoft.com/office/drawing/2014/main" id="{6FCA9400-9435-45D2-B43E-D516F656EFC9}"/>
                </a:ext>
              </a:extLst>
            </p:cNvPr>
            <p:cNvGrpSpPr/>
            <p:nvPr/>
          </p:nvGrpSpPr>
          <p:grpSpPr>
            <a:xfrm>
              <a:off x="7025099" y="4035415"/>
              <a:ext cx="1908134" cy="2051502"/>
              <a:chOff x="1087487" y="1196752"/>
              <a:chExt cx="2117488" cy="2189539"/>
            </a:xfrm>
          </p:grpSpPr>
          <p:pic>
            <p:nvPicPr>
              <p:cNvPr id="213" name="Imagen 212">
                <a:extLst>
                  <a:ext uri="{FF2B5EF4-FFF2-40B4-BE49-F238E27FC236}">
                    <a16:creationId xmlns:a16="http://schemas.microsoft.com/office/drawing/2014/main" id="{4B802136-53A7-42B6-9528-C7FF92160B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215" name="17 Grupo">
                <a:extLst>
                  <a:ext uri="{FF2B5EF4-FFF2-40B4-BE49-F238E27FC236}">
                    <a16:creationId xmlns:a16="http://schemas.microsoft.com/office/drawing/2014/main" id="{02CB1E0B-584B-44A7-BA86-7234BDF97108}"/>
                  </a:ext>
                </a:extLst>
              </p:cNvPr>
              <p:cNvGrpSpPr/>
              <p:nvPr/>
            </p:nvGrpSpPr>
            <p:grpSpPr>
              <a:xfrm>
                <a:off x="1087487" y="1196752"/>
                <a:ext cx="2117487" cy="1291500"/>
                <a:chOff x="8501148" y="1914552"/>
                <a:chExt cx="2070523" cy="1369751"/>
              </a:xfrm>
            </p:grpSpPr>
            <p:sp>
              <p:nvSpPr>
                <p:cNvPr id="218" name="80 Rectángulo">
                  <a:extLst>
                    <a:ext uri="{FF2B5EF4-FFF2-40B4-BE49-F238E27FC236}">
                      <a16:creationId xmlns:a16="http://schemas.microsoft.com/office/drawing/2014/main" id="{99BEFD17-F475-43EF-ACAD-5E485C4E07F3}"/>
                    </a:ext>
                  </a:extLst>
                </p:cNvPr>
                <p:cNvSpPr/>
                <p:nvPr/>
              </p:nvSpPr>
              <p:spPr bwMode="auto">
                <a:xfrm>
                  <a:off x="8501149" y="2224772"/>
                  <a:ext cx="2070522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defRPr/>
                  </a:pPr>
                  <a:r>
                    <a:rPr lang="es-MX" sz="10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Llamar y entregar el paciente al camillero para traslado.</a:t>
                  </a:r>
                </a:p>
              </p:txBody>
            </p:sp>
            <p:sp>
              <p:nvSpPr>
                <p:cNvPr id="219" name="81 Rectángulo">
                  <a:extLst>
                    <a:ext uri="{FF2B5EF4-FFF2-40B4-BE49-F238E27FC236}">
                      <a16:creationId xmlns:a16="http://schemas.microsoft.com/office/drawing/2014/main" id="{E4101192-E83D-43AB-B805-4ED45947A400}"/>
                    </a:ext>
                  </a:extLst>
                </p:cNvPr>
                <p:cNvSpPr/>
                <p:nvPr/>
              </p:nvSpPr>
              <p:spPr bwMode="auto">
                <a:xfrm>
                  <a:off x="8501148" y="1914554"/>
                  <a:ext cx="2066792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Enfermería</a:t>
                  </a:r>
                </a:p>
              </p:txBody>
            </p:sp>
            <p:sp>
              <p:nvSpPr>
                <p:cNvPr id="221" name="82 Rectángulo">
                  <a:extLst>
                    <a:ext uri="{FF2B5EF4-FFF2-40B4-BE49-F238E27FC236}">
                      <a16:creationId xmlns:a16="http://schemas.microsoft.com/office/drawing/2014/main" id="{0CC69F0F-AB44-44F3-B5E3-F537CB0AFD0B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7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116</a:t>
                  </a:r>
                  <a:endPara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16" name="CuadroTexto 158">
                <a:extLst>
                  <a:ext uri="{FF2B5EF4-FFF2-40B4-BE49-F238E27FC236}">
                    <a16:creationId xmlns:a16="http://schemas.microsoft.com/office/drawing/2014/main" id="{1B4700EE-E1A6-4956-9C8B-2CE134CDAF99}"/>
                  </a:ext>
                </a:extLst>
              </p:cNvPr>
              <p:cNvSpPr txBox="1"/>
              <p:nvPr/>
            </p:nvSpPr>
            <p:spPr>
              <a:xfrm>
                <a:off x="1087487" y="2795017"/>
                <a:ext cx="2107894" cy="5912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 algn="just">
                  <a:defRPr sz="1000"/>
                </a:pPr>
                <a:r>
                  <a:rPr lang="es-ES_tradnl" sz="1000" dirty="0">
                    <a:solidFill>
                      <a:srgbClr val="FF0000"/>
                    </a:solidFill>
                    <a:cs typeface="Arial"/>
                  </a:rPr>
                  <a:t>Demoras en el desplazamiento del camillero al servicio.</a:t>
                </a:r>
              </a:p>
            </p:txBody>
          </p:sp>
          <p:sp>
            <p:nvSpPr>
              <p:cNvPr id="217" name="Triángulo isósceles 283">
                <a:extLst>
                  <a:ext uri="{FF2B5EF4-FFF2-40B4-BE49-F238E27FC236}">
                    <a16:creationId xmlns:a16="http://schemas.microsoft.com/office/drawing/2014/main" id="{809EB9F1-CAED-4046-81D4-D35EA6B437A7}"/>
                  </a:ext>
                </a:extLst>
              </p:cNvPr>
              <p:cNvSpPr/>
              <p:nvPr/>
            </p:nvSpPr>
            <p:spPr bwMode="auto">
              <a:xfrm rot="10800000">
                <a:off x="1984753" y="2450258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</p:grpSp>
        <p:sp>
          <p:nvSpPr>
            <p:cNvPr id="211" name="83 Rectángulo">
              <a:extLst>
                <a:ext uri="{FF2B5EF4-FFF2-40B4-BE49-F238E27FC236}">
                  <a16:creationId xmlns:a16="http://schemas.microsoft.com/office/drawing/2014/main" id="{54D6AD3D-32D9-4B6A-9C3B-6E1AFE91437B}"/>
                </a:ext>
              </a:extLst>
            </p:cNvPr>
            <p:cNvSpPr/>
            <p:nvPr/>
          </p:nvSpPr>
          <p:spPr bwMode="auto">
            <a:xfrm>
              <a:off x="8697345" y="4040251"/>
              <a:ext cx="235888" cy="283761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12" name="220 Elipse">
              <a:extLst>
                <a:ext uri="{FF2B5EF4-FFF2-40B4-BE49-F238E27FC236}">
                  <a16:creationId xmlns:a16="http://schemas.microsoft.com/office/drawing/2014/main" id="{5D7ECB3A-04DC-411B-ADE5-AF5B29F4F14E}"/>
                </a:ext>
              </a:extLst>
            </p:cNvPr>
            <p:cNvSpPr/>
            <p:nvPr/>
          </p:nvSpPr>
          <p:spPr bwMode="auto">
            <a:xfrm>
              <a:off x="8790041" y="5100060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225" name="Grupo 224">
            <a:extLst>
              <a:ext uri="{FF2B5EF4-FFF2-40B4-BE49-F238E27FC236}">
                <a16:creationId xmlns:a16="http://schemas.microsoft.com/office/drawing/2014/main" id="{8CBDF00E-5B16-42BD-9D43-D03CC6349AA2}"/>
              </a:ext>
            </a:extLst>
          </p:cNvPr>
          <p:cNvGrpSpPr/>
          <p:nvPr/>
        </p:nvGrpSpPr>
        <p:grpSpPr>
          <a:xfrm>
            <a:off x="2891722" y="1008174"/>
            <a:ext cx="1908134" cy="1450759"/>
            <a:chOff x="4891769" y="4015645"/>
            <a:chExt cx="1908134" cy="1450759"/>
          </a:xfrm>
        </p:grpSpPr>
        <p:grpSp>
          <p:nvGrpSpPr>
            <p:cNvPr id="226" name="Grupo 225">
              <a:extLst>
                <a:ext uri="{FF2B5EF4-FFF2-40B4-BE49-F238E27FC236}">
                  <a16:creationId xmlns:a16="http://schemas.microsoft.com/office/drawing/2014/main" id="{A67C4296-3F5A-4473-B5B4-37A6290CEC6D}"/>
                </a:ext>
              </a:extLst>
            </p:cNvPr>
            <p:cNvGrpSpPr/>
            <p:nvPr/>
          </p:nvGrpSpPr>
          <p:grpSpPr>
            <a:xfrm>
              <a:off x="4891769" y="4019036"/>
              <a:ext cx="1908134" cy="1447368"/>
              <a:chOff x="1087487" y="1196752"/>
              <a:chExt cx="2117488" cy="1544758"/>
            </a:xfrm>
          </p:grpSpPr>
          <p:pic>
            <p:nvPicPr>
              <p:cNvPr id="228" name="Imagen 227">
                <a:extLst>
                  <a:ext uri="{FF2B5EF4-FFF2-40B4-BE49-F238E27FC236}">
                    <a16:creationId xmlns:a16="http://schemas.microsoft.com/office/drawing/2014/main" id="{0CCA3D44-95CD-4636-96EE-98E04AEF0C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229" name="17 Grupo">
                <a:extLst>
                  <a:ext uri="{FF2B5EF4-FFF2-40B4-BE49-F238E27FC236}">
                    <a16:creationId xmlns:a16="http://schemas.microsoft.com/office/drawing/2014/main" id="{F2C50498-F61B-4D42-B126-B21E5F7108CA}"/>
                  </a:ext>
                </a:extLst>
              </p:cNvPr>
              <p:cNvGrpSpPr/>
              <p:nvPr/>
            </p:nvGrpSpPr>
            <p:grpSpPr>
              <a:xfrm>
                <a:off x="1087487" y="1196752"/>
                <a:ext cx="2117486" cy="1291500"/>
                <a:chOff x="8501148" y="1914552"/>
                <a:chExt cx="2070522" cy="1369751"/>
              </a:xfrm>
            </p:grpSpPr>
            <p:sp>
              <p:nvSpPr>
                <p:cNvPr id="231" name="80 Rectángulo">
                  <a:extLst>
                    <a:ext uri="{FF2B5EF4-FFF2-40B4-BE49-F238E27FC236}">
                      <a16:creationId xmlns:a16="http://schemas.microsoft.com/office/drawing/2014/main" id="{466E622D-5016-44B7-98D4-4882957DCFEF}"/>
                    </a:ext>
                  </a:extLst>
                </p:cNvPr>
                <p:cNvSpPr/>
                <p:nvPr/>
              </p:nvSpPr>
              <p:spPr bwMode="auto">
                <a:xfrm>
                  <a:off x="8501148" y="2224772"/>
                  <a:ext cx="2070522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defRPr/>
                  </a:pPr>
                  <a:r>
                    <a:rPr lang="es-MX" sz="1000" kern="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Entrega telefónica del paciente. </a:t>
                  </a:r>
                </a:p>
              </p:txBody>
            </p:sp>
            <p:sp>
              <p:nvSpPr>
                <p:cNvPr id="232" name="81 Rectángulo">
                  <a:extLst>
                    <a:ext uri="{FF2B5EF4-FFF2-40B4-BE49-F238E27FC236}">
                      <a16:creationId xmlns:a16="http://schemas.microsoft.com/office/drawing/2014/main" id="{1AE7CE74-55E6-46E0-8CD8-E73446811B16}"/>
                    </a:ext>
                  </a:extLst>
                </p:cNvPr>
                <p:cNvSpPr/>
                <p:nvPr/>
              </p:nvSpPr>
              <p:spPr bwMode="auto">
                <a:xfrm>
                  <a:off x="8501148" y="1914554"/>
                  <a:ext cx="2066791" cy="317637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Enfermería</a:t>
                  </a:r>
                </a:p>
              </p:txBody>
            </p:sp>
            <p:sp>
              <p:nvSpPr>
                <p:cNvPr id="233" name="82 Rectángulo">
                  <a:extLst>
                    <a:ext uri="{FF2B5EF4-FFF2-40B4-BE49-F238E27FC236}">
                      <a16:creationId xmlns:a16="http://schemas.microsoft.com/office/drawing/2014/main" id="{28A910F8-7172-4D87-99C2-871D01A5E848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7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115</a:t>
                  </a:r>
                  <a:endPara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30" name="Triángulo isósceles 133">
                <a:extLst>
                  <a:ext uri="{FF2B5EF4-FFF2-40B4-BE49-F238E27FC236}">
                    <a16:creationId xmlns:a16="http://schemas.microsoft.com/office/drawing/2014/main" id="{C688B7D4-5EAB-4FCF-9965-B9D5AEF926A3}"/>
                  </a:ext>
                </a:extLst>
              </p:cNvPr>
              <p:cNvSpPr/>
              <p:nvPr/>
            </p:nvSpPr>
            <p:spPr bwMode="auto">
              <a:xfrm rot="10800000">
                <a:off x="3015085" y="2456206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</p:grpSp>
        <p:sp>
          <p:nvSpPr>
            <p:cNvPr id="227" name="83 Rectángulo">
              <a:extLst>
                <a:ext uri="{FF2B5EF4-FFF2-40B4-BE49-F238E27FC236}">
                  <a16:creationId xmlns:a16="http://schemas.microsoft.com/office/drawing/2014/main" id="{5CCC9107-A51C-488D-9C50-75CA98AE891B}"/>
                </a:ext>
              </a:extLst>
            </p:cNvPr>
            <p:cNvSpPr/>
            <p:nvPr/>
          </p:nvSpPr>
          <p:spPr bwMode="auto">
            <a:xfrm>
              <a:off x="6562797" y="4015645"/>
              <a:ext cx="235888" cy="283761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</p:grpSp>
      <p:sp>
        <p:nvSpPr>
          <p:cNvPr id="234" name="Rectángulo 233">
            <a:extLst>
              <a:ext uri="{FF2B5EF4-FFF2-40B4-BE49-F238E27FC236}">
                <a16:creationId xmlns:a16="http://schemas.microsoft.com/office/drawing/2014/main" id="{4F2BAA76-50AC-4AB4-A580-7E031830945F}"/>
              </a:ext>
            </a:extLst>
          </p:cNvPr>
          <p:cNvSpPr/>
          <p:nvPr/>
        </p:nvSpPr>
        <p:spPr bwMode="auto">
          <a:xfrm>
            <a:off x="11426651" y="1888906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Fin</a:t>
            </a:r>
          </a:p>
        </p:txBody>
      </p:sp>
      <p:sp>
        <p:nvSpPr>
          <p:cNvPr id="255" name="Rombo 254">
            <a:extLst>
              <a:ext uri="{FF2B5EF4-FFF2-40B4-BE49-F238E27FC236}">
                <a16:creationId xmlns:a16="http://schemas.microsoft.com/office/drawing/2014/main" id="{48575A13-C050-4A13-841B-DC36B8CAC501}"/>
              </a:ext>
            </a:extLst>
          </p:cNvPr>
          <p:cNvSpPr/>
          <p:nvPr/>
        </p:nvSpPr>
        <p:spPr bwMode="auto">
          <a:xfrm>
            <a:off x="687560" y="3961240"/>
            <a:ext cx="1800000" cy="1152000"/>
          </a:xfrm>
          <a:prstGeom prst="diamond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/>
            <a:r>
              <a:rPr lang="es-CO" sz="8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</a:t>
            </a:r>
            <a:r>
              <a:rPr lang="es-CO" sz="1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paciente requiere remisión a otra institución?</a:t>
            </a:r>
            <a:endParaRPr lang="es-CO" sz="8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2" name="Rectángulo 271">
            <a:extLst>
              <a:ext uri="{FF2B5EF4-FFF2-40B4-BE49-F238E27FC236}">
                <a16:creationId xmlns:a16="http://schemas.microsoft.com/office/drawing/2014/main" id="{CCE42F34-90FE-4271-88E6-F7A68814BFB7}"/>
              </a:ext>
            </a:extLst>
          </p:cNvPr>
          <p:cNvSpPr/>
          <p:nvPr/>
        </p:nvSpPr>
        <p:spPr bwMode="auto">
          <a:xfrm>
            <a:off x="2082327" y="4290312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</a:p>
        </p:txBody>
      </p:sp>
      <p:sp>
        <p:nvSpPr>
          <p:cNvPr id="273" name="Rectángulo 272">
            <a:extLst>
              <a:ext uri="{FF2B5EF4-FFF2-40B4-BE49-F238E27FC236}">
                <a16:creationId xmlns:a16="http://schemas.microsoft.com/office/drawing/2014/main" id="{0795D1CF-1626-4FBE-8F7D-62C226BDAA50}"/>
              </a:ext>
            </a:extLst>
          </p:cNvPr>
          <p:cNvSpPr/>
          <p:nvPr/>
        </p:nvSpPr>
        <p:spPr bwMode="auto">
          <a:xfrm>
            <a:off x="1293322" y="5137666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No</a:t>
            </a:r>
            <a:endParaRPr kumimoji="0" lang="es-CO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4" name="Elipse 273">
            <a:extLst>
              <a:ext uri="{FF2B5EF4-FFF2-40B4-BE49-F238E27FC236}">
                <a16:creationId xmlns:a16="http://schemas.microsoft.com/office/drawing/2014/main" id="{5CAB83B0-E714-4852-9FC1-D7CFBBB182AA}"/>
              </a:ext>
            </a:extLst>
          </p:cNvPr>
          <p:cNvSpPr/>
          <p:nvPr/>
        </p:nvSpPr>
        <p:spPr bwMode="auto">
          <a:xfrm>
            <a:off x="1425560" y="5453038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5" name="Conector recto de flecha 274">
            <a:extLst>
              <a:ext uri="{FF2B5EF4-FFF2-40B4-BE49-F238E27FC236}">
                <a16:creationId xmlns:a16="http://schemas.microsoft.com/office/drawing/2014/main" id="{E165C851-63C5-43F2-AE12-1F12ABE97E87}"/>
              </a:ext>
            </a:extLst>
          </p:cNvPr>
          <p:cNvCxnSpPr>
            <a:cxnSpLocks/>
            <a:stCxn id="255" idx="2"/>
            <a:endCxn id="274" idx="0"/>
          </p:cNvCxnSpPr>
          <p:nvPr/>
        </p:nvCxnSpPr>
        <p:spPr bwMode="auto">
          <a:xfrm>
            <a:off x="1587560" y="5113240"/>
            <a:ext cx="0" cy="339798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76" name="Elipse 275">
            <a:extLst>
              <a:ext uri="{FF2B5EF4-FFF2-40B4-BE49-F238E27FC236}">
                <a16:creationId xmlns:a16="http://schemas.microsoft.com/office/drawing/2014/main" id="{97366C78-3323-457E-9282-C12632E4DE15}"/>
              </a:ext>
            </a:extLst>
          </p:cNvPr>
          <p:cNvSpPr/>
          <p:nvPr/>
        </p:nvSpPr>
        <p:spPr bwMode="auto">
          <a:xfrm>
            <a:off x="83368" y="4375240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78" name="Grupo 277">
            <a:extLst>
              <a:ext uri="{FF2B5EF4-FFF2-40B4-BE49-F238E27FC236}">
                <a16:creationId xmlns:a16="http://schemas.microsoft.com/office/drawing/2014/main" id="{004B63E9-2381-4B34-8AFF-D232299A09AA}"/>
              </a:ext>
            </a:extLst>
          </p:cNvPr>
          <p:cNvGrpSpPr/>
          <p:nvPr/>
        </p:nvGrpSpPr>
        <p:grpSpPr>
          <a:xfrm>
            <a:off x="5105210" y="3785743"/>
            <a:ext cx="1916728" cy="1655572"/>
            <a:chOff x="1087485" y="1196752"/>
            <a:chExt cx="2127024" cy="1766972"/>
          </a:xfrm>
        </p:grpSpPr>
        <p:pic>
          <p:nvPicPr>
            <p:cNvPr id="279" name="Imagen 278">
              <a:extLst>
                <a:ext uri="{FF2B5EF4-FFF2-40B4-BE49-F238E27FC236}">
                  <a16:creationId xmlns:a16="http://schemas.microsoft.com/office/drawing/2014/main" id="{4E90F6BA-B07B-445F-BDF0-83BB68B63E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80" name="17 Grupo">
              <a:extLst>
                <a:ext uri="{FF2B5EF4-FFF2-40B4-BE49-F238E27FC236}">
                  <a16:creationId xmlns:a16="http://schemas.microsoft.com/office/drawing/2014/main" id="{4ADC4845-62C7-49B1-A53B-215DFB8A687D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294" name="80 Rectángulo">
                <a:extLst>
                  <a:ext uri="{FF2B5EF4-FFF2-40B4-BE49-F238E27FC236}">
                    <a16:creationId xmlns:a16="http://schemas.microsoft.com/office/drawing/2014/main" id="{1859295D-714E-4A4C-886B-12B951AD94FA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Enviar historia clínica, epicrisis y ordenes de ambulancia del paciente a referencia y contrarreferencia por correo electrónico.</a:t>
                </a:r>
              </a:p>
            </p:txBody>
          </p:sp>
          <p:sp>
            <p:nvSpPr>
              <p:cNvPr id="295" name="81 Rectángulo">
                <a:extLst>
                  <a:ext uri="{FF2B5EF4-FFF2-40B4-BE49-F238E27FC236}">
                    <a16:creationId xmlns:a16="http://schemas.microsoft.com/office/drawing/2014/main" id="{862B2276-43D4-4ED9-B25C-B79951B42E5E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General / Médico Especialista</a:t>
                </a:r>
              </a:p>
            </p:txBody>
          </p:sp>
          <p:sp>
            <p:nvSpPr>
              <p:cNvPr id="296" name="82 Rectángulo">
                <a:extLst>
                  <a:ext uri="{FF2B5EF4-FFF2-40B4-BE49-F238E27FC236}">
                    <a16:creationId xmlns:a16="http://schemas.microsoft.com/office/drawing/2014/main" id="{81C22A45-5FA0-4CEE-8843-0472FEA10BEF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7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120</a:t>
                </a:r>
                <a:endParaRPr kumimoji="0" lang="es-MX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1" name="83 Rectángulo">
              <a:extLst>
                <a:ext uri="{FF2B5EF4-FFF2-40B4-BE49-F238E27FC236}">
                  <a16:creationId xmlns:a16="http://schemas.microsoft.com/office/drawing/2014/main" id="{B854A3B2-C435-4D0F-8341-B415084F63E0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82" name="CuadroTexto 158">
              <a:extLst>
                <a:ext uri="{FF2B5EF4-FFF2-40B4-BE49-F238E27FC236}">
                  <a16:creationId xmlns:a16="http://schemas.microsoft.com/office/drawing/2014/main" id="{918AA967-429A-4588-B84F-FF5864447406}"/>
                </a:ext>
              </a:extLst>
            </p:cNvPr>
            <p:cNvSpPr txBox="1"/>
            <p:nvPr/>
          </p:nvSpPr>
          <p:spPr>
            <a:xfrm>
              <a:off x="1087485" y="2717360"/>
              <a:ext cx="2127023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293" name="Triángulo isósceles 7">
              <a:extLst>
                <a:ext uri="{FF2B5EF4-FFF2-40B4-BE49-F238E27FC236}">
                  <a16:creationId xmlns:a16="http://schemas.microsoft.com/office/drawing/2014/main" id="{BA28A17E-3720-4345-B441-A673ADD538E6}"/>
                </a:ext>
              </a:extLst>
            </p:cNvPr>
            <p:cNvSpPr/>
            <p:nvPr/>
          </p:nvSpPr>
          <p:spPr bwMode="auto">
            <a:xfrm rot="10800000">
              <a:off x="3013964" y="2448221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297" name="Grupo 296">
            <a:extLst>
              <a:ext uri="{FF2B5EF4-FFF2-40B4-BE49-F238E27FC236}">
                <a16:creationId xmlns:a16="http://schemas.microsoft.com/office/drawing/2014/main" id="{5227DD19-8298-49D0-AA02-1A14DF4DB5CB}"/>
              </a:ext>
            </a:extLst>
          </p:cNvPr>
          <p:cNvGrpSpPr/>
          <p:nvPr/>
        </p:nvGrpSpPr>
        <p:grpSpPr>
          <a:xfrm>
            <a:off x="2862802" y="3789040"/>
            <a:ext cx="1916728" cy="1661736"/>
            <a:chOff x="1087485" y="1196752"/>
            <a:chExt cx="2127024" cy="1773550"/>
          </a:xfrm>
        </p:grpSpPr>
        <p:pic>
          <p:nvPicPr>
            <p:cNvPr id="298" name="Imagen 297">
              <a:extLst>
                <a:ext uri="{FF2B5EF4-FFF2-40B4-BE49-F238E27FC236}">
                  <a16:creationId xmlns:a16="http://schemas.microsoft.com/office/drawing/2014/main" id="{6C91CED1-198D-4578-B17E-48EC7B596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99" name="17 Grupo">
              <a:extLst>
                <a:ext uri="{FF2B5EF4-FFF2-40B4-BE49-F238E27FC236}">
                  <a16:creationId xmlns:a16="http://schemas.microsoft.com/office/drawing/2014/main" id="{EE8BB8BF-D961-4307-B97C-5569FA0DC561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303" name="80 Rectángulo">
                <a:extLst>
                  <a:ext uri="{FF2B5EF4-FFF2-40B4-BE49-F238E27FC236}">
                    <a16:creationId xmlns:a16="http://schemas.microsoft.com/office/drawing/2014/main" id="{EFFB338F-D8F3-4FEF-A79B-528FA151AFF9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Realizar nota médica y evolución del paciente justificando razones por las cuales se solicita remisión. (diagnóstico, destino, tipo de traslado)</a:t>
                </a:r>
              </a:p>
            </p:txBody>
          </p:sp>
          <p:sp>
            <p:nvSpPr>
              <p:cNvPr id="304" name="81 Rectángulo">
                <a:extLst>
                  <a:ext uri="{FF2B5EF4-FFF2-40B4-BE49-F238E27FC236}">
                    <a16:creationId xmlns:a16="http://schemas.microsoft.com/office/drawing/2014/main" id="{9B8DB479-174F-47A5-9958-6E352F908AF4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General / Médico Especialista</a:t>
                </a:r>
              </a:p>
            </p:txBody>
          </p:sp>
          <p:sp>
            <p:nvSpPr>
              <p:cNvPr id="307" name="82 Rectángulo">
                <a:extLst>
                  <a:ext uri="{FF2B5EF4-FFF2-40B4-BE49-F238E27FC236}">
                    <a16:creationId xmlns:a16="http://schemas.microsoft.com/office/drawing/2014/main" id="{D49FADCB-A88F-40DF-A2C8-3E462322B41C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7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119</a:t>
                </a:r>
                <a:endParaRPr kumimoji="0" lang="es-MX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00" name="83 Rectángulo">
              <a:extLst>
                <a:ext uri="{FF2B5EF4-FFF2-40B4-BE49-F238E27FC236}">
                  <a16:creationId xmlns:a16="http://schemas.microsoft.com/office/drawing/2014/main" id="{B5908BB6-15BE-4BAC-B7EB-3D95D1A500B3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301" name="CuadroTexto 158">
              <a:extLst>
                <a:ext uri="{FF2B5EF4-FFF2-40B4-BE49-F238E27FC236}">
                  <a16:creationId xmlns:a16="http://schemas.microsoft.com/office/drawing/2014/main" id="{4FF488AD-656C-4B0E-882E-B0F6C3385A15}"/>
                </a:ext>
              </a:extLst>
            </p:cNvPr>
            <p:cNvSpPr txBox="1"/>
            <p:nvPr/>
          </p:nvSpPr>
          <p:spPr>
            <a:xfrm>
              <a:off x="1087485" y="2723938"/>
              <a:ext cx="2127023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302" name="Triángulo isósceles 7">
              <a:extLst>
                <a:ext uri="{FF2B5EF4-FFF2-40B4-BE49-F238E27FC236}">
                  <a16:creationId xmlns:a16="http://schemas.microsoft.com/office/drawing/2014/main" id="{4F27E2AC-9084-41A8-BA4F-9C979668FC8B}"/>
                </a:ext>
              </a:extLst>
            </p:cNvPr>
            <p:cNvSpPr/>
            <p:nvPr/>
          </p:nvSpPr>
          <p:spPr bwMode="auto">
            <a:xfrm rot="10800000">
              <a:off x="3013964" y="2448221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cxnSp>
        <p:nvCxnSpPr>
          <p:cNvPr id="308" name="Conector recto de flecha 307">
            <a:extLst>
              <a:ext uri="{FF2B5EF4-FFF2-40B4-BE49-F238E27FC236}">
                <a16:creationId xmlns:a16="http://schemas.microsoft.com/office/drawing/2014/main" id="{6FBE558E-AFAB-498C-A350-45461A67C975}"/>
              </a:ext>
            </a:extLst>
          </p:cNvPr>
          <p:cNvCxnSpPr>
            <a:stCxn id="330" idx="3"/>
            <a:endCxn id="318" idx="1"/>
          </p:cNvCxnSpPr>
          <p:nvPr/>
        </p:nvCxnSpPr>
        <p:spPr bwMode="auto">
          <a:xfrm flipV="1">
            <a:off x="9236831" y="4524370"/>
            <a:ext cx="302562" cy="344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09" name="Grupo 308">
            <a:extLst>
              <a:ext uri="{FF2B5EF4-FFF2-40B4-BE49-F238E27FC236}">
                <a16:creationId xmlns:a16="http://schemas.microsoft.com/office/drawing/2014/main" id="{2EB73218-B2B3-4136-B3B0-BCF0D9B0185F}"/>
              </a:ext>
            </a:extLst>
          </p:cNvPr>
          <p:cNvGrpSpPr/>
          <p:nvPr/>
        </p:nvGrpSpPr>
        <p:grpSpPr>
          <a:xfrm>
            <a:off x="9539391" y="3782303"/>
            <a:ext cx="1917442" cy="2290937"/>
            <a:chOff x="9246512" y="1454564"/>
            <a:chExt cx="1917442" cy="2290937"/>
          </a:xfrm>
        </p:grpSpPr>
        <p:grpSp>
          <p:nvGrpSpPr>
            <p:cNvPr id="310" name="Grupo 309">
              <a:extLst>
                <a:ext uri="{FF2B5EF4-FFF2-40B4-BE49-F238E27FC236}">
                  <a16:creationId xmlns:a16="http://schemas.microsoft.com/office/drawing/2014/main" id="{108201F7-5B64-4DB5-A1C0-999D70BB83B9}"/>
                </a:ext>
              </a:extLst>
            </p:cNvPr>
            <p:cNvGrpSpPr/>
            <p:nvPr/>
          </p:nvGrpSpPr>
          <p:grpSpPr>
            <a:xfrm>
              <a:off x="9246512" y="1454564"/>
              <a:ext cx="1917442" cy="2290937"/>
              <a:chOff x="7357819" y="3092137"/>
              <a:chExt cx="1917442" cy="2290937"/>
            </a:xfrm>
          </p:grpSpPr>
          <p:grpSp>
            <p:nvGrpSpPr>
              <p:cNvPr id="312" name="Grupo 311">
                <a:extLst>
                  <a:ext uri="{FF2B5EF4-FFF2-40B4-BE49-F238E27FC236}">
                    <a16:creationId xmlns:a16="http://schemas.microsoft.com/office/drawing/2014/main" id="{870652F9-9745-4EB9-9989-D6FCBC2B702E}"/>
                  </a:ext>
                </a:extLst>
              </p:cNvPr>
              <p:cNvGrpSpPr/>
              <p:nvPr/>
            </p:nvGrpSpPr>
            <p:grpSpPr>
              <a:xfrm>
                <a:off x="7357819" y="3092137"/>
                <a:ext cx="1916728" cy="1447368"/>
                <a:chOff x="1087485" y="1196752"/>
                <a:chExt cx="2127024" cy="1544758"/>
              </a:xfrm>
            </p:grpSpPr>
            <p:pic>
              <p:nvPicPr>
                <p:cNvPr id="314" name="Imagen 313">
                  <a:extLst>
                    <a:ext uri="{FF2B5EF4-FFF2-40B4-BE49-F238E27FC236}">
                      <a16:creationId xmlns:a16="http://schemas.microsoft.com/office/drawing/2014/main" id="{2E223F0B-D588-447A-91FD-69F1C95E99F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315" name="17 Grupo">
                  <a:extLst>
                    <a:ext uri="{FF2B5EF4-FFF2-40B4-BE49-F238E27FC236}">
                      <a16:creationId xmlns:a16="http://schemas.microsoft.com/office/drawing/2014/main" id="{9147E176-95F0-4175-B78C-04D0CA30445A}"/>
                    </a:ext>
                  </a:extLst>
                </p:cNvPr>
                <p:cNvGrpSpPr/>
                <p:nvPr/>
              </p:nvGrpSpPr>
              <p:grpSpPr>
                <a:xfrm>
                  <a:off x="1087485" y="1196752"/>
                  <a:ext cx="2117488" cy="1291500"/>
                  <a:chOff x="8501146" y="1914552"/>
                  <a:chExt cx="2070524" cy="1369751"/>
                </a:xfrm>
              </p:grpSpPr>
              <p:sp>
                <p:nvSpPr>
                  <p:cNvPr id="318" name="80 Rectángulo">
                    <a:extLst>
                      <a:ext uri="{FF2B5EF4-FFF2-40B4-BE49-F238E27FC236}">
                        <a16:creationId xmlns:a16="http://schemas.microsoft.com/office/drawing/2014/main" id="{D5F642A1-ACA9-4448-ADF5-112252E5D8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just">
                      <a:defRPr/>
                    </a:pPr>
                    <a:r>
                      <a:rPr lang="es-MX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Gestionar autorización de remisión del paciente con la EPS.</a:t>
                    </a:r>
                  </a:p>
                </p:txBody>
              </p:sp>
              <p:sp>
                <p:nvSpPr>
                  <p:cNvPr id="319" name="81 Rectángulo">
                    <a:extLst>
                      <a:ext uri="{FF2B5EF4-FFF2-40B4-BE49-F238E27FC236}">
                        <a16:creationId xmlns:a16="http://schemas.microsoft.com/office/drawing/2014/main" id="{15630B47-5D3A-4EEA-B71B-B4AF94C971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6" y="1914554"/>
                    <a:ext cx="2066791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Referencia y</a:t>
                    </a:r>
                  </a:p>
                  <a:p>
                    <a:pPr lvl="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Contrarreferencia</a:t>
                    </a:r>
                  </a:p>
                </p:txBody>
              </p:sp>
              <p:sp>
                <p:nvSpPr>
                  <p:cNvPr id="320" name="82 Rectángulo">
                    <a:extLst>
                      <a:ext uri="{FF2B5EF4-FFF2-40B4-BE49-F238E27FC236}">
                        <a16:creationId xmlns:a16="http://schemas.microsoft.com/office/drawing/2014/main" id="{F3F685D2-52E7-453F-8BCB-AD8C6ABC4E7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s-MX" sz="7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122</a:t>
                    </a:r>
                  </a:p>
                </p:txBody>
              </p:sp>
            </p:grpSp>
            <p:sp>
              <p:nvSpPr>
                <p:cNvPr id="316" name="83 Rectángulo">
                  <a:extLst>
                    <a:ext uri="{FF2B5EF4-FFF2-40B4-BE49-F238E27FC236}">
                      <a16:creationId xmlns:a16="http://schemas.microsoft.com/office/drawing/2014/main" id="{8259EB06-D755-4946-A425-FAABE3F3DA72}"/>
                    </a:ext>
                  </a:extLst>
                </p:cNvPr>
                <p:cNvSpPr/>
                <p:nvPr/>
              </p:nvSpPr>
              <p:spPr bwMode="auto">
                <a:xfrm>
                  <a:off x="2952740" y="1196753"/>
                  <a:ext cx="261769" cy="302854"/>
                </a:xfrm>
                <a:prstGeom prst="rect">
                  <a:avLst/>
                </a:prstGeom>
                <a:solidFill>
                  <a:srgbClr val="05B050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E</a:t>
                  </a:r>
                </a:p>
              </p:txBody>
            </p:sp>
            <p:sp>
              <p:nvSpPr>
                <p:cNvPr id="317" name="Triángulo isósceles 7">
                  <a:extLst>
                    <a:ext uri="{FF2B5EF4-FFF2-40B4-BE49-F238E27FC236}">
                      <a16:creationId xmlns:a16="http://schemas.microsoft.com/office/drawing/2014/main" id="{C435A310-3FA7-4AD1-9AF3-80229E931C24}"/>
                    </a:ext>
                  </a:extLst>
                </p:cNvPr>
                <p:cNvSpPr/>
                <p:nvPr/>
              </p:nvSpPr>
              <p:spPr bwMode="auto">
                <a:xfrm rot="10800000">
                  <a:off x="1983907" y="2476904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es-MX" sz="1000" i="0" dirty="0">
                    <a:solidFill>
                      <a:schemeClr val="tx1"/>
                    </a:solidFill>
                    <a:latin typeface="Eurostile"/>
                    <a:cs typeface="Eurostile"/>
                  </a:endParaRPr>
                </a:p>
              </p:txBody>
            </p:sp>
          </p:grpSp>
          <p:sp>
            <p:nvSpPr>
              <p:cNvPr id="313" name="CuadroTexto 158">
                <a:extLst>
                  <a:ext uri="{FF2B5EF4-FFF2-40B4-BE49-F238E27FC236}">
                    <a16:creationId xmlns:a16="http://schemas.microsoft.com/office/drawing/2014/main" id="{64D140CD-6A45-4349-B70D-9C4C7D481B3A}"/>
                  </a:ext>
                </a:extLst>
              </p:cNvPr>
              <p:cNvSpPr txBox="1"/>
              <p:nvPr/>
            </p:nvSpPr>
            <p:spPr>
              <a:xfrm>
                <a:off x="7357820" y="4521300"/>
                <a:ext cx="1917441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PE" sz="1000" dirty="0">
                    <a:solidFill>
                      <a:srgbClr val="FF0000"/>
                    </a:solidFill>
                    <a:latin typeface="Arial"/>
                    <a:cs typeface="Arial"/>
                  </a:rPr>
                  <a:t>Demora en autorización por parte de la EPS.</a:t>
                </a:r>
              </a:p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PE" sz="1000" dirty="0">
                    <a:solidFill>
                      <a:srgbClr val="FF0000"/>
                    </a:solidFill>
                    <a:latin typeface="Arial"/>
                    <a:cs typeface="Arial"/>
                  </a:rPr>
                  <a:t>Los familiares y/o el paciente no aceptan traslado.</a:t>
                </a:r>
              </a:p>
            </p:txBody>
          </p:sp>
        </p:grpSp>
        <p:sp>
          <p:nvSpPr>
            <p:cNvPr id="311" name="220 Elipse">
              <a:extLst>
                <a:ext uri="{FF2B5EF4-FFF2-40B4-BE49-F238E27FC236}">
                  <a16:creationId xmlns:a16="http://schemas.microsoft.com/office/drawing/2014/main" id="{61B5E98F-C3E8-4BDE-B320-5D31DBBD4FBD}"/>
                </a:ext>
              </a:extLst>
            </p:cNvPr>
            <p:cNvSpPr/>
            <p:nvPr/>
          </p:nvSpPr>
          <p:spPr bwMode="auto">
            <a:xfrm>
              <a:off x="10961999" y="2501037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321" name="Grupo 320">
            <a:extLst>
              <a:ext uri="{FF2B5EF4-FFF2-40B4-BE49-F238E27FC236}">
                <a16:creationId xmlns:a16="http://schemas.microsoft.com/office/drawing/2014/main" id="{A9275164-6F2E-43CD-ACEA-B3A534C4952A}"/>
              </a:ext>
            </a:extLst>
          </p:cNvPr>
          <p:cNvGrpSpPr/>
          <p:nvPr/>
        </p:nvGrpSpPr>
        <p:grpSpPr>
          <a:xfrm>
            <a:off x="7328696" y="3785743"/>
            <a:ext cx="1916728" cy="2245206"/>
            <a:chOff x="7140624" y="1069999"/>
            <a:chExt cx="1916728" cy="2245206"/>
          </a:xfrm>
        </p:grpSpPr>
        <p:grpSp>
          <p:nvGrpSpPr>
            <p:cNvPr id="322" name="Grupo 321">
              <a:extLst>
                <a:ext uri="{FF2B5EF4-FFF2-40B4-BE49-F238E27FC236}">
                  <a16:creationId xmlns:a16="http://schemas.microsoft.com/office/drawing/2014/main" id="{D1C9D7A0-E472-456B-8978-72F7B04372DF}"/>
                </a:ext>
              </a:extLst>
            </p:cNvPr>
            <p:cNvGrpSpPr/>
            <p:nvPr/>
          </p:nvGrpSpPr>
          <p:grpSpPr>
            <a:xfrm>
              <a:off x="7140624" y="1069999"/>
              <a:ext cx="1916728" cy="2245206"/>
              <a:chOff x="5256820" y="4179849"/>
              <a:chExt cx="1916728" cy="2245206"/>
            </a:xfrm>
          </p:grpSpPr>
          <p:grpSp>
            <p:nvGrpSpPr>
              <p:cNvPr id="324" name="Grupo 323">
                <a:extLst>
                  <a:ext uri="{FF2B5EF4-FFF2-40B4-BE49-F238E27FC236}">
                    <a16:creationId xmlns:a16="http://schemas.microsoft.com/office/drawing/2014/main" id="{93528819-71B8-4A55-9D8B-284083423BBA}"/>
                  </a:ext>
                </a:extLst>
              </p:cNvPr>
              <p:cNvGrpSpPr/>
              <p:nvPr/>
            </p:nvGrpSpPr>
            <p:grpSpPr>
              <a:xfrm>
                <a:off x="5256820" y="4179849"/>
                <a:ext cx="1916728" cy="1447368"/>
                <a:chOff x="1087485" y="1196752"/>
                <a:chExt cx="2127024" cy="1544758"/>
              </a:xfrm>
            </p:grpSpPr>
            <p:pic>
              <p:nvPicPr>
                <p:cNvPr id="326" name="Imagen 325">
                  <a:extLst>
                    <a:ext uri="{FF2B5EF4-FFF2-40B4-BE49-F238E27FC236}">
                      <a16:creationId xmlns:a16="http://schemas.microsoft.com/office/drawing/2014/main" id="{6EC1E0C5-4C8D-42D0-8EAE-CC6C29EE701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327" name="17 Grupo">
                  <a:extLst>
                    <a:ext uri="{FF2B5EF4-FFF2-40B4-BE49-F238E27FC236}">
                      <a16:creationId xmlns:a16="http://schemas.microsoft.com/office/drawing/2014/main" id="{4A70CA0A-C22E-4CF6-9B27-0A12E9AB3A30}"/>
                    </a:ext>
                  </a:extLst>
                </p:cNvPr>
                <p:cNvGrpSpPr/>
                <p:nvPr/>
              </p:nvGrpSpPr>
              <p:grpSpPr>
                <a:xfrm>
                  <a:off x="1087485" y="1196752"/>
                  <a:ext cx="2117488" cy="1291500"/>
                  <a:chOff x="8501146" y="1914552"/>
                  <a:chExt cx="2070524" cy="1369751"/>
                </a:xfrm>
              </p:grpSpPr>
              <p:sp>
                <p:nvSpPr>
                  <p:cNvPr id="330" name="80 Rectángulo">
                    <a:extLst>
                      <a:ext uri="{FF2B5EF4-FFF2-40B4-BE49-F238E27FC236}">
                        <a16:creationId xmlns:a16="http://schemas.microsoft.com/office/drawing/2014/main" id="{202DC9D8-0C83-4D53-984F-96E84F6530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just">
                      <a:defRPr/>
                    </a:pPr>
                    <a:r>
                      <a:rPr lang="es-MX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Enviar remisión del paciente a la IPS.</a:t>
                    </a:r>
                  </a:p>
                </p:txBody>
              </p:sp>
              <p:sp>
                <p:nvSpPr>
                  <p:cNvPr id="331" name="81 Rectángulo">
                    <a:extLst>
                      <a:ext uri="{FF2B5EF4-FFF2-40B4-BE49-F238E27FC236}">
                        <a16:creationId xmlns:a16="http://schemas.microsoft.com/office/drawing/2014/main" id="{8F38B9C9-895D-4F3F-B202-D411B8F3CD1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6" y="1914554"/>
                    <a:ext cx="2066791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Referencia y </a:t>
                    </a:r>
                  </a:p>
                  <a:p>
                    <a:pPr lvl="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Contrareferencia</a:t>
                    </a:r>
                  </a:p>
                </p:txBody>
              </p:sp>
              <p:sp>
                <p:nvSpPr>
                  <p:cNvPr id="332" name="82 Rectángulo">
                    <a:extLst>
                      <a:ext uri="{FF2B5EF4-FFF2-40B4-BE49-F238E27FC236}">
                        <a16:creationId xmlns:a16="http://schemas.microsoft.com/office/drawing/2014/main" id="{5AE34AB9-EC03-4B96-949E-E0CBF81676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s-MX" sz="7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121</a:t>
                    </a:r>
                  </a:p>
                </p:txBody>
              </p:sp>
            </p:grpSp>
            <p:sp>
              <p:nvSpPr>
                <p:cNvPr id="328" name="83 Rectángulo">
                  <a:extLst>
                    <a:ext uri="{FF2B5EF4-FFF2-40B4-BE49-F238E27FC236}">
                      <a16:creationId xmlns:a16="http://schemas.microsoft.com/office/drawing/2014/main" id="{BBD4AFB1-D35A-453B-B2A4-AA85E8618EA5}"/>
                    </a:ext>
                  </a:extLst>
                </p:cNvPr>
                <p:cNvSpPr/>
                <p:nvPr/>
              </p:nvSpPr>
              <p:spPr bwMode="auto">
                <a:xfrm>
                  <a:off x="2952740" y="1196753"/>
                  <a:ext cx="261769" cy="302854"/>
                </a:xfrm>
                <a:prstGeom prst="rect">
                  <a:avLst/>
                </a:prstGeom>
                <a:solidFill>
                  <a:srgbClr val="05B050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E</a:t>
                  </a:r>
                </a:p>
              </p:txBody>
            </p:sp>
            <p:sp>
              <p:nvSpPr>
                <p:cNvPr id="329" name="Triángulo isósceles 7">
                  <a:extLst>
                    <a:ext uri="{FF2B5EF4-FFF2-40B4-BE49-F238E27FC236}">
                      <a16:creationId xmlns:a16="http://schemas.microsoft.com/office/drawing/2014/main" id="{95F838AC-2F78-435E-B17B-7DC19598B1F1}"/>
                    </a:ext>
                  </a:extLst>
                </p:cNvPr>
                <p:cNvSpPr/>
                <p:nvPr/>
              </p:nvSpPr>
              <p:spPr bwMode="auto">
                <a:xfrm rot="10800000">
                  <a:off x="1985003" y="2421640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es-MX" sz="1000" i="0" dirty="0">
                    <a:solidFill>
                      <a:schemeClr val="tx1"/>
                    </a:solidFill>
                    <a:latin typeface="Eurostile"/>
                    <a:cs typeface="Eurostile"/>
                  </a:endParaRPr>
                </a:p>
              </p:txBody>
            </p:sp>
          </p:grpSp>
          <p:sp>
            <p:nvSpPr>
              <p:cNvPr id="325" name="CuadroTexto 324">
                <a:extLst>
                  <a:ext uri="{FF2B5EF4-FFF2-40B4-BE49-F238E27FC236}">
                    <a16:creationId xmlns:a16="http://schemas.microsoft.com/office/drawing/2014/main" id="{2E4FFFAB-E4A7-4362-8302-4FDB08FA91DD}"/>
                  </a:ext>
                </a:extLst>
              </p:cNvPr>
              <p:cNvSpPr txBox="1"/>
              <p:nvPr/>
            </p:nvSpPr>
            <p:spPr>
              <a:xfrm>
                <a:off x="5344509" y="5717169"/>
                <a:ext cx="1744792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Pacientes con pre aceptación: Cuentan con código de autorización sólo por parte de la IPS.</a:t>
                </a:r>
              </a:p>
            </p:txBody>
          </p:sp>
        </p:grpSp>
        <p:sp>
          <p:nvSpPr>
            <p:cNvPr id="323" name="220 Elipse">
              <a:extLst>
                <a:ext uri="{FF2B5EF4-FFF2-40B4-BE49-F238E27FC236}">
                  <a16:creationId xmlns:a16="http://schemas.microsoft.com/office/drawing/2014/main" id="{346C5408-A29A-4A5A-8977-132C47896F04}"/>
                </a:ext>
              </a:extLst>
            </p:cNvPr>
            <p:cNvSpPr/>
            <p:nvPr/>
          </p:nvSpPr>
          <p:spPr bwMode="auto">
            <a:xfrm>
              <a:off x="8887740" y="2127438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cxnSp>
        <p:nvCxnSpPr>
          <p:cNvPr id="333" name="Conector recto de flecha 332">
            <a:extLst>
              <a:ext uri="{FF2B5EF4-FFF2-40B4-BE49-F238E27FC236}">
                <a16:creationId xmlns:a16="http://schemas.microsoft.com/office/drawing/2014/main" id="{6DD3D139-03A6-4C49-AB23-992513342F92}"/>
              </a:ext>
            </a:extLst>
          </p:cNvPr>
          <p:cNvCxnSpPr>
            <a:cxnSpLocks/>
            <a:stCxn id="294" idx="3"/>
            <a:endCxn id="330" idx="1"/>
          </p:cNvCxnSpPr>
          <p:nvPr/>
        </p:nvCxnSpPr>
        <p:spPr bwMode="auto">
          <a:xfrm>
            <a:off x="7013345" y="4527810"/>
            <a:ext cx="315353" cy="0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4" name="Conector recto de flecha 333">
            <a:extLst>
              <a:ext uri="{FF2B5EF4-FFF2-40B4-BE49-F238E27FC236}">
                <a16:creationId xmlns:a16="http://schemas.microsoft.com/office/drawing/2014/main" id="{EBAF802C-F206-4F57-9150-81970445ABB4}"/>
              </a:ext>
            </a:extLst>
          </p:cNvPr>
          <p:cNvCxnSpPr>
            <a:cxnSpLocks/>
            <a:stCxn id="303" idx="3"/>
            <a:endCxn id="294" idx="1"/>
          </p:cNvCxnSpPr>
          <p:nvPr/>
        </p:nvCxnSpPr>
        <p:spPr bwMode="auto">
          <a:xfrm flipV="1">
            <a:off x="4770937" y="4527810"/>
            <a:ext cx="334275" cy="3297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5" name="Conector recto de flecha 334">
            <a:extLst>
              <a:ext uri="{FF2B5EF4-FFF2-40B4-BE49-F238E27FC236}">
                <a16:creationId xmlns:a16="http://schemas.microsoft.com/office/drawing/2014/main" id="{75C70004-C00C-4328-8754-82101653011D}"/>
              </a:ext>
            </a:extLst>
          </p:cNvPr>
          <p:cNvCxnSpPr>
            <a:cxnSpLocks/>
            <a:stCxn id="276" idx="6"/>
            <a:endCxn id="255" idx="1"/>
          </p:cNvCxnSpPr>
          <p:nvPr/>
        </p:nvCxnSpPr>
        <p:spPr bwMode="auto">
          <a:xfrm>
            <a:off x="407368" y="4537240"/>
            <a:ext cx="280192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9" name="CuadroTexto 158">
            <a:extLst>
              <a:ext uri="{FF2B5EF4-FFF2-40B4-BE49-F238E27FC236}">
                <a16:creationId xmlns:a16="http://schemas.microsoft.com/office/drawing/2014/main" id="{3C09C62C-DC83-4A23-9072-E720291032A4}"/>
              </a:ext>
            </a:extLst>
          </p:cNvPr>
          <p:cNvSpPr txBox="1"/>
          <p:nvPr/>
        </p:nvSpPr>
        <p:spPr>
          <a:xfrm>
            <a:off x="707609" y="2445258"/>
            <a:ext cx="189948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algn="just">
              <a:defRPr sz="1000"/>
            </a:pPr>
            <a:r>
              <a:rPr lang="es-PE" sz="1000" dirty="0">
                <a:solidFill>
                  <a:srgbClr val="FF0000"/>
                </a:solidFill>
                <a:cs typeface="Arial"/>
              </a:rPr>
              <a:t>Cierre de lista de chequeo en el sistema antes del traslado efectivo del paciente.</a:t>
            </a:r>
          </a:p>
        </p:txBody>
      </p:sp>
    </p:spTree>
    <p:extLst>
      <p:ext uri="{BB962C8B-B14F-4D97-AF65-F5344CB8AC3E}">
        <p14:creationId xmlns:p14="http://schemas.microsoft.com/office/powerpoint/2010/main" val="1493866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Conector: angular 28">
            <a:extLst>
              <a:ext uri="{FF2B5EF4-FFF2-40B4-BE49-F238E27FC236}">
                <a16:creationId xmlns:a16="http://schemas.microsoft.com/office/drawing/2014/main" id="{2ACA75C3-83D3-4713-AA1C-86B6851AC590}"/>
              </a:ext>
            </a:extLst>
          </p:cNvPr>
          <p:cNvCxnSpPr>
            <a:cxnSpLocks/>
            <a:stCxn id="195" idx="3"/>
            <a:endCxn id="260" idx="1"/>
          </p:cNvCxnSpPr>
          <p:nvPr/>
        </p:nvCxnSpPr>
        <p:spPr bwMode="auto">
          <a:xfrm flipH="1">
            <a:off x="208022" y="1899636"/>
            <a:ext cx="11790789" cy="2593817"/>
          </a:xfrm>
          <a:prstGeom prst="bentConnector5">
            <a:avLst>
              <a:gd name="adj1" fmla="val -857"/>
              <a:gd name="adj2" fmla="val 58608"/>
              <a:gd name="adj3" fmla="val 101218"/>
            </a:avLst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9516DF35-1E83-88F6-79BD-667C29DA1048}"/>
              </a:ext>
            </a:extLst>
          </p:cNvPr>
          <p:cNvSpPr txBox="1">
            <a:spLocks/>
          </p:cNvSpPr>
          <p:nvPr/>
        </p:nvSpPr>
        <p:spPr>
          <a:xfrm>
            <a:off x="2930320" y="-2532"/>
            <a:ext cx="7846200" cy="8392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marL="0" marR="0" lvl="0" indent="0" defTabSz="91440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-60" normalizeH="0" baseline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Tahoma" pitchFamily="34" charset="0"/>
                <a:cs typeface="Arial"/>
              </a:defRPr>
            </a:lvl1pPr>
          </a:lstStyle>
          <a:p>
            <a:pPr algn="r">
              <a:defRPr/>
            </a:pPr>
            <a:r>
              <a:rPr lang="es-CO" dirty="0">
                <a:latin typeface="+mj-lt"/>
                <a:cs typeface="Calibri" panose="020F0502020204030204" pitchFamily="34" charset="0"/>
              </a:rPr>
              <a:t>SERVICIO DE URGENCIAS ICV </a:t>
            </a:r>
            <a:endParaRPr kumimoji="0" lang="es-CO" sz="2000" b="0" i="0" u="none" strike="noStrike" kern="1200" cap="none" spc="-6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+mj-lt"/>
              <a:cs typeface="Calibri" panose="020F0502020204030204" pitchFamily="34" charset="0"/>
            </a:endParaRPr>
          </a:p>
        </p:txBody>
      </p:sp>
      <p:sp>
        <p:nvSpPr>
          <p:cNvPr id="3" name="TextBox 47">
            <a:extLst>
              <a:ext uri="{FF2B5EF4-FFF2-40B4-BE49-F238E27FC236}">
                <a16:creationId xmlns:a16="http://schemas.microsoft.com/office/drawing/2014/main" id="{4F0D98CA-8521-FEC5-BC07-5E118C7E79D4}"/>
              </a:ext>
            </a:extLst>
          </p:cNvPr>
          <p:cNvSpPr txBox="1"/>
          <p:nvPr/>
        </p:nvSpPr>
        <p:spPr>
          <a:xfrm>
            <a:off x="0" y="149225"/>
            <a:ext cx="2782888" cy="576263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72000" tIns="72000" rIns="36000" bIns="72000" anchor="ctr"/>
          <a:lstStyle/>
          <a:p>
            <a:pPr>
              <a:defRPr/>
            </a:pPr>
            <a:endParaRPr lang="es-ES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defRPr/>
            </a:pPr>
            <a:r>
              <a:rPr lang="es-ES" sz="1400" b="1" dirty="0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rPr>
              <a:t>Frente:  Flujo de Pacientes</a:t>
            </a:r>
          </a:p>
          <a:p>
            <a:pPr>
              <a:defRPr/>
            </a:pPr>
            <a:endParaRPr lang="es-MX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4" name="Agrupar 233">
            <a:extLst>
              <a:ext uri="{FF2B5EF4-FFF2-40B4-BE49-F238E27FC236}">
                <a16:creationId xmlns:a16="http://schemas.microsoft.com/office/drawing/2014/main" id="{62A8D8C1-56A5-2F66-CBB9-120C439D9713}"/>
              </a:ext>
            </a:extLst>
          </p:cNvPr>
          <p:cNvGrpSpPr/>
          <p:nvPr/>
        </p:nvGrpSpPr>
        <p:grpSpPr>
          <a:xfrm>
            <a:off x="2962203" y="63430"/>
            <a:ext cx="955272" cy="792483"/>
            <a:chOff x="6857734" y="5589274"/>
            <a:chExt cx="1448066" cy="792483"/>
          </a:xfrm>
        </p:grpSpPr>
        <p:sp>
          <p:nvSpPr>
            <p:cNvPr id="5" name="83 Rectángulo">
              <a:extLst>
                <a:ext uri="{FF2B5EF4-FFF2-40B4-BE49-F238E27FC236}">
                  <a16:creationId xmlns:a16="http://schemas.microsoft.com/office/drawing/2014/main" id="{6002D3B9-E2D4-D2C9-A640-AFB0731ADF02}"/>
                </a:ext>
              </a:extLst>
            </p:cNvPr>
            <p:cNvSpPr/>
            <p:nvPr/>
          </p:nvSpPr>
          <p:spPr bwMode="auto">
            <a:xfrm>
              <a:off x="6857734" y="5822948"/>
              <a:ext cx="229133" cy="133357"/>
            </a:xfrm>
            <a:prstGeom prst="rect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6" name="83 Rectángulo">
              <a:extLst>
                <a:ext uri="{FF2B5EF4-FFF2-40B4-BE49-F238E27FC236}">
                  <a16:creationId xmlns:a16="http://schemas.microsoft.com/office/drawing/2014/main" id="{57CBD271-CC8C-40C4-0372-60329534CB63}"/>
                </a:ext>
              </a:extLst>
            </p:cNvPr>
            <p:cNvSpPr/>
            <p:nvPr/>
          </p:nvSpPr>
          <p:spPr bwMode="auto">
            <a:xfrm>
              <a:off x="6857734" y="6007096"/>
              <a:ext cx="229133" cy="133357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7" name="83 Rectángulo">
              <a:extLst>
                <a:ext uri="{FF2B5EF4-FFF2-40B4-BE49-F238E27FC236}">
                  <a16:creationId xmlns:a16="http://schemas.microsoft.com/office/drawing/2014/main" id="{48946275-CC71-5865-C139-C136AD747423}"/>
                </a:ext>
              </a:extLst>
            </p:cNvPr>
            <p:cNvSpPr/>
            <p:nvPr/>
          </p:nvSpPr>
          <p:spPr bwMode="auto">
            <a:xfrm>
              <a:off x="6857734" y="6191243"/>
              <a:ext cx="229133" cy="13335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8" name="83 Rectángulo">
              <a:extLst>
                <a:ext uri="{FF2B5EF4-FFF2-40B4-BE49-F238E27FC236}">
                  <a16:creationId xmlns:a16="http://schemas.microsoft.com/office/drawing/2014/main" id="{6A72FC98-E7BA-08CA-960F-B31909656BD3}"/>
                </a:ext>
              </a:extLst>
            </p:cNvPr>
            <p:cNvSpPr/>
            <p:nvPr/>
          </p:nvSpPr>
          <p:spPr bwMode="auto">
            <a:xfrm>
              <a:off x="6857734" y="5638800"/>
              <a:ext cx="229133" cy="13335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9" name="CuadroTexto 238">
              <a:extLst>
                <a:ext uri="{FF2B5EF4-FFF2-40B4-BE49-F238E27FC236}">
                  <a16:creationId xmlns:a16="http://schemas.microsoft.com/office/drawing/2014/main" id="{E9403D8F-CF5C-8D45-4832-D948CC5EDE28}"/>
                </a:ext>
              </a:extLst>
            </p:cNvPr>
            <p:cNvSpPr txBox="1"/>
            <p:nvPr/>
          </p:nvSpPr>
          <p:spPr>
            <a:xfrm>
              <a:off x="7056552" y="5589274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900" dirty="0">
                  <a:latin typeface="Arial" panose="020B0604020202020204" pitchFamily="34" charset="0"/>
                  <a:cs typeface="Arial" panose="020B0604020202020204" pitchFamily="34" charset="0"/>
                </a:rPr>
                <a:t>Planeación</a:t>
              </a:r>
            </a:p>
          </p:txBody>
        </p:sp>
        <p:sp>
          <p:nvSpPr>
            <p:cNvPr id="10" name="CuadroTexto 239">
              <a:extLst>
                <a:ext uri="{FF2B5EF4-FFF2-40B4-BE49-F238E27FC236}">
                  <a16:creationId xmlns:a16="http://schemas.microsoft.com/office/drawing/2014/main" id="{4374F6D3-19CE-AD99-C77B-8C01DACC0034}"/>
                </a:ext>
              </a:extLst>
            </p:cNvPr>
            <p:cNvSpPr txBox="1"/>
            <p:nvPr/>
          </p:nvSpPr>
          <p:spPr>
            <a:xfrm>
              <a:off x="7056552" y="5776491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Ejecución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CuadroTexto 240">
              <a:extLst>
                <a:ext uri="{FF2B5EF4-FFF2-40B4-BE49-F238E27FC236}">
                  <a16:creationId xmlns:a16="http://schemas.microsoft.com/office/drawing/2014/main" id="{131E278E-5EA0-6DEE-4858-B6F7C8105F62}"/>
                </a:ext>
              </a:extLst>
            </p:cNvPr>
            <p:cNvSpPr txBox="1"/>
            <p:nvPr/>
          </p:nvSpPr>
          <p:spPr>
            <a:xfrm>
              <a:off x="7056552" y="5963708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Monitoreo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CuadroTexto 241">
              <a:extLst>
                <a:ext uri="{FF2B5EF4-FFF2-40B4-BE49-F238E27FC236}">
                  <a16:creationId xmlns:a16="http://schemas.microsoft.com/office/drawing/2014/main" id="{5C5D407A-A217-B23A-BB73-988896636A20}"/>
                </a:ext>
              </a:extLst>
            </p:cNvPr>
            <p:cNvSpPr txBox="1"/>
            <p:nvPr/>
          </p:nvSpPr>
          <p:spPr>
            <a:xfrm>
              <a:off x="7056552" y="6150925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4" name="Elipse 43">
            <a:extLst>
              <a:ext uri="{FF2B5EF4-FFF2-40B4-BE49-F238E27FC236}">
                <a16:creationId xmlns:a16="http://schemas.microsoft.com/office/drawing/2014/main" id="{A5257AE8-398F-2E42-F1BE-8D1566749925}"/>
              </a:ext>
            </a:extLst>
          </p:cNvPr>
          <p:cNvSpPr/>
          <p:nvPr/>
        </p:nvSpPr>
        <p:spPr bwMode="auto">
          <a:xfrm>
            <a:off x="52715" y="1768047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8" name="Conector recto de flecha 167">
            <a:extLst>
              <a:ext uri="{FF2B5EF4-FFF2-40B4-BE49-F238E27FC236}">
                <a16:creationId xmlns:a16="http://schemas.microsoft.com/office/drawing/2014/main" id="{6A57B8EB-170A-4093-8654-434C0CFEEA27}"/>
              </a:ext>
            </a:extLst>
          </p:cNvPr>
          <p:cNvCxnSpPr>
            <a:cxnSpLocks/>
            <a:stCxn id="44" idx="6"/>
            <a:endCxn id="176" idx="1"/>
          </p:cNvCxnSpPr>
          <p:nvPr/>
        </p:nvCxnSpPr>
        <p:spPr bwMode="auto">
          <a:xfrm>
            <a:off x="376715" y="1930047"/>
            <a:ext cx="277242" cy="5621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62" name="Elipse 261">
            <a:extLst>
              <a:ext uri="{FF2B5EF4-FFF2-40B4-BE49-F238E27FC236}">
                <a16:creationId xmlns:a16="http://schemas.microsoft.com/office/drawing/2014/main" id="{015A3043-9019-4FB5-900E-DCDD0F481CC8}"/>
              </a:ext>
            </a:extLst>
          </p:cNvPr>
          <p:cNvSpPr/>
          <p:nvPr/>
        </p:nvSpPr>
        <p:spPr bwMode="auto">
          <a:xfrm>
            <a:off x="11748664" y="4292649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AB</a:t>
            </a:r>
            <a:endParaRPr kumimoji="0" lang="es-CO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8" name="Conector recto de flecha 267">
            <a:extLst>
              <a:ext uri="{FF2B5EF4-FFF2-40B4-BE49-F238E27FC236}">
                <a16:creationId xmlns:a16="http://schemas.microsoft.com/office/drawing/2014/main" id="{521E96D8-89BA-4609-9A24-ED925CA8898D}"/>
              </a:ext>
            </a:extLst>
          </p:cNvPr>
          <p:cNvCxnSpPr>
            <a:cxnSpLocks/>
            <a:endCxn id="262" idx="2"/>
          </p:cNvCxnSpPr>
          <p:nvPr/>
        </p:nvCxnSpPr>
        <p:spPr bwMode="auto">
          <a:xfrm>
            <a:off x="11504368" y="4454301"/>
            <a:ext cx="244296" cy="348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180" name="Grupo 179">
            <a:extLst>
              <a:ext uri="{FF2B5EF4-FFF2-40B4-BE49-F238E27FC236}">
                <a16:creationId xmlns:a16="http://schemas.microsoft.com/office/drawing/2014/main" id="{5AD033BA-1F8E-4B05-BB33-7678DC04E532}"/>
              </a:ext>
            </a:extLst>
          </p:cNvPr>
          <p:cNvGrpSpPr/>
          <p:nvPr/>
        </p:nvGrpSpPr>
        <p:grpSpPr>
          <a:xfrm>
            <a:off x="653957" y="1171564"/>
            <a:ext cx="1916728" cy="1447368"/>
            <a:chOff x="1087485" y="1196752"/>
            <a:chExt cx="2127024" cy="1544758"/>
          </a:xfrm>
        </p:grpSpPr>
        <p:pic>
          <p:nvPicPr>
            <p:cNvPr id="181" name="Imagen 180">
              <a:extLst>
                <a:ext uri="{FF2B5EF4-FFF2-40B4-BE49-F238E27FC236}">
                  <a16:creationId xmlns:a16="http://schemas.microsoft.com/office/drawing/2014/main" id="{8FBB0D47-C8FC-4E5E-9623-C36F6023B0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82" name="17 Grupo">
              <a:extLst>
                <a:ext uri="{FF2B5EF4-FFF2-40B4-BE49-F238E27FC236}">
                  <a16:creationId xmlns:a16="http://schemas.microsoft.com/office/drawing/2014/main" id="{354A1029-A8F3-45A7-8EDD-7F942ED6EA50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85" name="80 Rectángulo">
                <a:extLst>
                  <a:ext uri="{FF2B5EF4-FFF2-40B4-BE49-F238E27FC236}">
                    <a16:creationId xmlns:a16="http://schemas.microsoft.com/office/drawing/2014/main" id="{F562DC6E-8E95-48E4-A6B1-A0BD0E58B3FF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Preparar al paciente para la remisión.</a:t>
                </a:r>
              </a:p>
            </p:txBody>
          </p:sp>
          <p:sp>
            <p:nvSpPr>
              <p:cNvPr id="186" name="81 Rectángulo">
                <a:extLst>
                  <a:ext uri="{FF2B5EF4-FFF2-40B4-BE49-F238E27FC236}">
                    <a16:creationId xmlns:a16="http://schemas.microsoft.com/office/drawing/2014/main" id="{270A8153-8635-4EBF-A0FD-FA5FB1AAEB05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Enfermería</a:t>
                </a:r>
              </a:p>
            </p:txBody>
          </p:sp>
          <p:sp>
            <p:nvSpPr>
              <p:cNvPr id="187" name="82 Rectángulo">
                <a:extLst>
                  <a:ext uri="{FF2B5EF4-FFF2-40B4-BE49-F238E27FC236}">
                    <a16:creationId xmlns:a16="http://schemas.microsoft.com/office/drawing/2014/main" id="{4F6BE3F5-82D5-426F-A5EE-3FBCDE6DDC95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123</a:t>
                </a:r>
              </a:p>
            </p:txBody>
          </p:sp>
        </p:grpSp>
        <p:sp>
          <p:nvSpPr>
            <p:cNvPr id="183" name="83 Rectángulo">
              <a:extLst>
                <a:ext uri="{FF2B5EF4-FFF2-40B4-BE49-F238E27FC236}">
                  <a16:creationId xmlns:a16="http://schemas.microsoft.com/office/drawing/2014/main" id="{15E37A55-9EB7-4C20-9161-87D4CDAF55DA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84" name="Triángulo isósceles 7">
              <a:extLst>
                <a:ext uri="{FF2B5EF4-FFF2-40B4-BE49-F238E27FC236}">
                  <a16:creationId xmlns:a16="http://schemas.microsoft.com/office/drawing/2014/main" id="{E489C322-BD05-4038-9A15-8F8069261E19}"/>
                </a:ext>
              </a:extLst>
            </p:cNvPr>
            <p:cNvSpPr/>
            <p:nvPr/>
          </p:nvSpPr>
          <p:spPr bwMode="auto">
            <a:xfrm rot="10800000">
              <a:off x="3015749" y="2461152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cxnSp>
        <p:nvCxnSpPr>
          <p:cNvPr id="188" name="Conector recto de flecha 187">
            <a:extLst>
              <a:ext uri="{FF2B5EF4-FFF2-40B4-BE49-F238E27FC236}">
                <a16:creationId xmlns:a16="http://schemas.microsoft.com/office/drawing/2014/main" id="{788C051B-7472-4546-9EA2-2237F79D387B}"/>
              </a:ext>
            </a:extLst>
          </p:cNvPr>
          <p:cNvCxnSpPr>
            <a:cxnSpLocks/>
            <a:stCxn id="198" idx="3"/>
            <a:endCxn id="195" idx="1"/>
          </p:cNvCxnSpPr>
          <p:nvPr/>
        </p:nvCxnSpPr>
        <p:spPr bwMode="auto">
          <a:xfrm flipV="1">
            <a:off x="9847289" y="1899636"/>
            <a:ext cx="243390" cy="10320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189" name="Grupo 188">
            <a:extLst>
              <a:ext uri="{FF2B5EF4-FFF2-40B4-BE49-F238E27FC236}">
                <a16:creationId xmlns:a16="http://schemas.microsoft.com/office/drawing/2014/main" id="{8A3CD8FD-6A00-462E-88FB-7F3C533AA4E6}"/>
              </a:ext>
            </a:extLst>
          </p:cNvPr>
          <p:cNvGrpSpPr/>
          <p:nvPr/>
        </p:nvGrpSpPr>
        <p:grpSpPr>
          <a:xfrm>
            <a:off x="9860076" y="1157569"/>
            <a:ext cx="2385933" cy="1670993"/>
            <a:chOff x="831583" y="1196752"/>
            <a:chExt cx="2647709" cy="1783430"/>
          </a:xfrm>
        </p:grpSpPr>
        <p:pic>
          <p:nvPicPr>
            <p:cNvPr id="190" name="Imagen 189">
              <a:extLst>
                <a:ext uri="{FF2B5EF4-FFF2-40B4-BE49-F238E27FC236}">
                  <a16:creationId xmlns:a16="http://schemas.microsoft.com/office/drawing/2014/main" id="{BA0E83F0-E51B-47C4-9783-E7A676E634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91" name="17 Grupo">
              <a:extLst>
                <a:ext uri="{FF2B5EF4-FFF2-40B4-BE49-F238E27FC236}">
                  <a16:creationId xmlns:a16="http://schemas.microsoft.com/office/drawing/2014/main" id="{2D7DDE44-D68E-4BD4-A9AF-03CC203B3EE0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95" name="80 Rectángulo">
                <a:extLst>
                  <a:ext uri="{FF2B5EF4-FFF2-40B4-BE49-F238E27FC236}">
                    <a16:creationId xmlns:a16="http://schemas.microsoft.com/office/drawing/2014/main" id="{EA6CF489-961F-47F0-9823-E2412B5F7EAF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Solicitar valoración del paciente por Hospital Virtual (Si requiere)</a:t>
                </a:r>
              </a:p>
            </p:txBody>
          </p:sp>
          <p:sp>
            <p:nvSpPr>
              <p:cNvPr id="196" name="81 Rectángulo">
                <a:extLst>
                  <a:ext uri="{FF2B5EF4-FFF2-40B4-BE49-F238E27FC236}">
                    <a16:creationId xmlns:a16="http://schemas.microsoft.com/office/drawing/2014/main" id="{6D72D3E6-ACDD-428C-A52F-A2F10017FECA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General / Médico Especialista</a:t>
                </a:r>
              </a:p>
            </p:txBody>
          </p:sp>
          <p:sp>
            <p:nvSpPr>
              <p:cNvPr id="197" name="82 Rectángulo">
                <a:extLst>
                  <a:ext uri="{FF2B5EF4-FFF2-40B4-BE49-F238E27FC236}">
                    <a16:creationId xmlns:a16="http://schemas.microsoft.com/office/drawing/2014/main" id="{9692AAFD-BDEC-4439-A3D2-B653695E28E5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126</a:t>
                </a:r>
              </a:p>
            </p:txBody>
          </p:sp>
        </p:grpSp>
        <p:sp>
          <p:nvSpPr>
            <p:cNvPr id="192" name="83 Rectángulo">
              <a:extLst>
                <a:ext uri="{FF2B5EF4-FFF2-40B4-BE49-F238E27FC236}">
                  <a16:creationId xmlns:a16="http://schemas.microsoft.com/office/drawing/2014/main" id="{045DCCD9-9C8D-43AB-BDDD-917E561C61D8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93" name="CuadroTexto 158">
              <a:extLst>
                <a:ext uri="{FF2B5EF4-FFF2-40B4-BE49-F238E27FC236}">
                  <a16:creationId xmlns:a16="http://schemas.microsoft.com/office/drawing/2014/main" id="{0E892440-DEF0-449D-9991-61C6B82456F4}"/>
                </a:ext>
              </a:extLst>
            </p:cNvPr>
            <p:cNvSpPr txBox="1"/>
            <p:nvPr/>
          </p:nvSpPr>
          <p:spPr>
            <a:xfrm>
              <a:off x="831583" y="2733818"/>
              <a:ext cx="2647709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94" name="Triángulo isósceles 7">
              <a:extLst>
                <a:ext uri="{FF2B5EF4-FFF2-40B4-BE49-F238E27FC236}">
                  <a16:creationId xmlns:a16="http://schemas.microsoft.com/office/drawing/2014/main" id="{86F86B1A-6CE3-48C0-9BFA-37526E15C41A}"/>
                </a:ext>
              </a:extLst>
            </p:cNvPr>
            <p:cNvSpPr/>
            <p:nvPr/>
          </p:nvSpPr>
          <p:spPr bwMode="auto">
            <a:xfrm rot="10800000">
              <a:off x="3011268" y="2437505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sp>
        <p:nvSpPr>
          <p:cNvPr id="198" name="Rombo 197">
            <a:extLst>
              <a:ext uri="{FF2B5EF4-FFF2-40B4-BE49-F238E27FC236}">
                <a16:creationId xmlns:a16="http://schemas.microsoft.com/office/drawing/2014/main" id="{A64B80E8-54C1-4C3E-95C0-654EDB978BC4}"/>
              </a:ext>
            </a:extLst>
          </p:cNvPr>
          <p:cNvSpPr/>
          <p:nvPr/>
        </p:nvSpPr>
        <p:spPr bwMode="auto">
          <a:xfrm>
            <a:off x="8047289" y="1333956"/>
            <a:ext cx="1800000" cy="1152000"/>
          </a:xfrm>
          <a:prstGeom prst="diamond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/>
            <a:r>
              <a:rPr lang="es-CO" sz="1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¿El paciente requiere traslado a casa?</a:t>
            </a:r>
          </a:p>
        </p:txBody>
      </p:sp>
      <p:sp>
        <p:nvSpPr>
          <p:cNvPr id="199" name="Rectángulo 198">
            <a:extLst>
              <a:ext uri="{FF2B5EF4-FFF2-40B4-BE49-F238E27FC236}">
                <a16:creationId xmlns:a16="http://schemas.microsoft.com/office/drawing/2014/main" id="{3BE0B3AE-EBBE-4338-B6FE-DC52565C39E8}"/>
              </a:ext>
            </a:extLst>
          </p:cNvPr>
          <p:cNvSpPr/>
          <p:nvPr/>
        </p:nvSpPr>
        <p:spPr bwMode="auto">
          <a:xfrm>
            <a:off x="9429338" y="1565723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</a:p>
        </p:txBody>
      </p:sp>
      <p:sp>
        <p:nvSpPr>
          <p:cNvPr id="200" name="Rectángulo 199">
            <a:extLst>
              <a:ext uri="{FF2B5EF4-FFF2-40B4-BE49-F238E27FC236}">
                <a16:creationId xmlns:a16="http://schemas.microsoft.com/office/drawing/2014/main" id="{71CC077B-A253-42EC-9665-CF803090954F}"/>
              </a:ext>
            </a:extLst>
          </p:cNvPr>
          <p:cNvSpPr/>
          <p:nvPr/>
        </p:nvSpPr>
        <p:spPr bwMode="auto">
          <a:xfrm>
            <a:off x="8595015" y="2500624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No</a:t>
            </a:r>
            <a:endParaRPr kumimoji="0" lang="es-CO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1" name="Elipse 200">
            <a:extLst>
              <a:ext uri="{FF2B5EF4-FFF2-40B4-BE49-F238E27FC236}">
                <a16:creationId xmlns:a16="http://schemas.microsoft.com/office/drawing/2014/main" id="{082D6F23-DE59-4A73-873B-2107C4B2CD1A}"/>
              </a:ext>
            </a:extLst>
          </p:cNvPr>
          <p:cNvSpPr/>
          <p:nvPr/>
        </p:nvSpPr>
        <p:spPr bwMode="auto">
          <a:xfrm>
            <a:off x="8785289" y="2802683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2" name="Conector recto de flecha 201">
            <a:extLst>
              <a:ext uri="{FF2B5EF4-FFF2-40B4-BE49-F238E27FC236}">
                <a16:creationId xmlns:a16="http://schemas.microsoft.com/office/drawing/2014/main" id="{75E8A0D1-1ADE-495D-93F1-D533B5839FE1}"/>
              </a:ext>
            </a:extLst>
          </p:cNvPr>
          <p:cNvCxnSpPr>
            <a:cxnSpLocks/>
            <a:stCxn id="198" idx="2"/>
            <a:endCxn id="201" idx="0"/>
          </p:cNvCxnSpPr>
          <p:nvPr/>
        </p:nvCxnSpPr>
        <p:spPr bwMode="auto">
          <a:xfrm>
            <a:off x="8947289" y="2485956"/>
            <a:ext cx="0" cy="316727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3" name="Grupo 202">
            <a:extLst>
              <a:ext uri="{FF2B5EF4-FFF2-40B4-BE49-F238E27FC236}">
                <a16:creationId xmlns:a16="http://schemas.microsoft.com/office/drawing/2014/main" id="{58D616A0-4A67-423A-B1EB-4910426F39D8}"/>
              </a:ext>
            </a:extLst>
          </p:cNvPr>
          <p:cNvGrpSpPr/>
          <p:nvPr/>
        </p:nvGrpSpPr>
        <p:grpSpPr>
          <a:xfrm>
            <a:off x="4891524" y="1171564"/>
            <a:ext cx="1938022" cy="2029666"/>
            <a:chOff x="4894442" y="4056517"/>
            <a:chExt cx="1938022" cy="2029666"/>
          </a:xfrm>
        </p:grpSpPr>
        <p:grpSp>
          <p:nvGrpSpPr>
            <p:cNvPr id="204" name="Grupo 203">
              <a:extLst>
                <a:ext uri="{FF2B5EF4-FFF2-40B4-BE49-F238E27FC236}">
                  <a16:creationId xmlns:a16="http://schemas.microsoft.com/office/drawing/2014/main" id="{AC77649B-65AF-4A3A-BDE2-798A42ED8A33}"/>
                </a:ext>
              </a:extLst>
            </p:cNvPr>
            <p:cNvGrpSpPr/>
            <p:nvPr/>
          </p:nvGrpSpPr>
          <p:grpSpPr>
            <a:xfrm>
              <a:off x="4894442" y="4056517"/>
              <a:ext cx="1938022" cy="2029666"/>
              <a:chOff x="7316796" y="3437746"/>
              <a:chExt cx="1938022" cy="2029666"/>
            </a:xfrm>
          </p:grpSpPr>
          <p:grpSp>
            <p:nvGrpSpPr>
              <p:cNvPr id="206" name="Grupo 205">
                <a:extLst>
                  <a:ext uri="{FF2B5EF4-FFF2-40B4-BE49-F238E27FC236}">
                    <a16:creationId xmlns:a16="http://schemas.microsoft.com/office/drawing/2014/main" id="{B72C4E01-3E5E-4446-A6B1-792644F66196}"/>
                  </a:ext>
                </a:extLst>
              </p:cNvPr>
              <p:cNvGrpSpPr/>
              <p:nvPr/>
            </p:nvGrpSpPr>
            <p:grpSpPr>
              <a:xfrm>
                <a:off x="7316796" y="3437746"/>
                <a:ext cx="1916728" cy="1447368"/>
                <a:chOff x="1087485" y="1196752"/>
                <a:chExt cx="2127024" cy="1544758"/>
              </a:xfrm>
            </p:grpSpPr>
            <p:pic>
              <p:nvPicPr>
                <p:cNvPr id="208" name="Imagen 207">
                  <a:extLst>
                    <a:ext uri="{FF2B5EF4-FFF2-40B4-BE49-F238E27FC236}">
                      <a16:creationId xmlns:a16="http://schemas.microsoft.com/office/drawing/2014/main" id="{2D39A21F-5FBD-4579-8F07-5B68742BB75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209" name="17 Grupo">
                  <a:extLst>
                    <a:ext uri="{FF2B5EF4-FFF2-40B4-BE49-F238E27FC236}">
                      <a16:creationId xmlns:a16="http://schemas.microsoft.com/office/drawing/2014/main" id="{84ECC4BD-88FC-498B-AE35-FEDA44AB38C5}"/>
                    </a:ext>
                  </a:extLst>
                </p:cNvPr>
                <p:cNvGrpSpPr/>
                <p:nvPr/>
              </p:nvGrpSpPr>
              <p:grpSpPr>
                <a:xfrm>
                  <a:off x="1087485" y="1196752"/>
                  <a:ext cx="2117487" cy="1291500"/>
                  <a:chOff x="8501146" y="1914552"/>
                  <a:chExt cx="2070523" cy="1369751"/>
                </a:xfrm>
              </p:grpSpPr>
              <p:sp>
                <p:nvSpPr>
                  <p:cNvPr id="212" name="80 Rectángulo">
                    <a:extLst>
                      <a:ext uri="{FF2B5EF4-FFF2-40B4-BE49-F238E27FC236}">
                        <a16:creationId xmlns:a16="http://schemas.microsoft.com/office/drawing/2014/main" id="{01AEC50E-3DDC-417E-9754-2D4707D94E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7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just">
                      <a:defRPr/>
                    </a:pPr>
                    <a:r>
                      <a:rPr lang="es-MX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Acompañar al paciente en la ambulancia al lugar de remisión (Sólo si es traslado medicalizado)</a:t>
                    </a:r>
                  </a:p>
                </p:txBody>
              </p:sp>
              <p:sp>
                <p:nvSpPr>
                  <p:cNvPr id="213" name="81 Rectángulo">
                    <a:extLst>
                      <a:ext uri="{FF2B5EF4-FFF2-40B4-BE49-F238E27FC236}">
                        <a16:creationId xmlns:a16="http://schemas.microsoft.com/office/drawing/2014/main" id="{DA4E8F14-E583-46A5-AD9F-9D130463FA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6" y="1914554"/>
                    <a:ext cx="2066791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Médico General</a:t>
                    </a:r>
                  </a:p>
                </p:txBody>
              </p:sp>
              <p:sp>
                <p:nvSpPr>
                  <p:cNvPr id="214" name="82 Rectángulo">
                    <a:extLst>
                      <a:ext uri="{FF2B5EF4-FFF2-40B4-BE49-F238E27FC236}">
                        <a16:creationId xmlns:a16="http://schemas.microsoft.com/office/drawing/2014/main" id="{8ACA72FF-4D24-4A45-8320-E14EFB7073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s-MX" sz="7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125</a:t>
                    </a:r>
                    <a:endParaRPr kumimoji="0" lang="es-MX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210" name="83 Rectángulo">
                  <a:extLst>
                    <a:ext uri="{FF2B5EF4-FFF2-40B4-BE49-F238E27FC236}">
                      <a16:creationId xmlns:a16="http://schemas.microsoft.com/office/drawing/2014/main" id="{A894AF4A-ACB7-47C0-B4FC-3D595EA19C5D}"/>
                    </a:ext>
                  </a:extLst>
                </p:cNvPr>
                <p:cNvSpPr/>
                <p:nvPr/>
              </p:nvSpPr>
              <p:spPr bwMode="auto">
                <a:xfrm>
                  <a:off x="2952740" y="1196753"/>
                  <a:ext cx="261769" cy="302854"/>
                </a:xfrm>
                <a:prstGeom prst="rect">
                  <a:avLst/>
                </a:prstGeom>
                <a:solidFill>
                  <a:srgbClr val="05B050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E</a:t>
                  </a:r>
                </a:p>
              </p:txBody>
            </p:sp>
            <p:sp>
              <p:nvSpPr>
                <p:cNvPr id="211" name="Triángulo isósceles 7">
                  <a:extLst>
                    <a:ext uri="{FF2B5EF4-FFF2-40B4-BE49-F238E27FC236}">
                      <a16:creationId xmlns:a16="http://schemas.microsoft.com/office/drawing/2014/main" id="{B502ABC5-DEA4-4B3C-9658-91FA29E676C2}"/>
                    </a:ext>
                  </a:extLst>
                </p:cNvPr>
                <p:cNvSpPr/>
                <p:nvPr/>
              </p:nvSpPr>
              <p:spPr bwMode="auto">
                <a:xfrm rot="10800000">
                  <a:off x="1982434" y="2465820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es-MX" sz="1000" i="0" dirty="0">
                    <a:solidFill>
                      <a:schemeClr val="tx1"/>
                    </a:solidFill>
                    <a:latin typeface="Eurostile"/>
                    <a:cs typeface="Eurostile"/>
                  </a:endParaRPr>
                </a:p>
              </p:txBody>
            </p:sp>
          </p:grpSp>
          <p:sp>
            <p:nvSpPr>
              <p:cNvPr id="207" name="CuadroTexto 158">
                <a:extLst>
                  <a:ext uri="{FF2B5EF4-FFF2-40B4-BE49-F238E27FC236}">
                    <a16:creationId xmlns:a16="http://schemas.microsoft.com/office/drawing/2014/main" id="{E0215413-E2B2-40C4-91ED-6D3006D96417}"/>
                  </a:ext>
                </a:extLst>
              </p:cNvPr>
              <p:cNvSpPr txBox="1"/>
              <p:nvPr/>
            </p:nvSpPr>
            <p:spPr>
              <a:xfrm>
                <a:off x="7350123" y="4913414"/>
                <a:ext cx="1904695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 algn="just">
                  <a:defRPr sz="1000"/>
                </a:pPr>
                <a:r>
                  <a:rPr lang="es-PE" sz="1000" dirty="0">
                    <a:solidFill>
                      <a:srgbClr val="FF0000"/>
                    </a:solidFill>
                    <a:latin typeface="Arial"/>
                    <a:cs typeface="Arial"/>
                  </a:rPr>
                  <a:t>Insuficiencia de personal en el servicio cuando es traslado medicalizado.</a:t>
                </a:r>
              </a:p>
            </p:txBody>
          </p:sp>
        </p:grpSp>
        <p:sp>
          <p:nvSpPr>
            <p:cNvPr id="205" name="220 Elipse">
              <a:extLst>
                <a:ext uri="{FF2B5EF4-FFF2-40B4-BE49-F238E27FC236}">
                  <a16:creationId xmlns:a16="http://schemas.microsoft.com/office/drawing/2014/main" id="{73D01FAD-E5C2-49D4-8C20-DC6B9BF1AD4E}"/>
                </a:ext>
              </a:extLst>
            </p:cNvPr>
            <p:cNvSpPr/>
            <p:nvPr/>
          </p:nvSpPr>
          <p:spPr bwMode="auto">
            <a:xfrm>
              <a:off x="6609526" y="5114623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sp>
        <p:nvSpPr>
          <p:cNvPr id="215" name="Rectángulo 214">
            <a:extLst>
              <a:ext uri="{FF2B5EF4-FFF2-40B4-BE49-F238E27FC236}">
                <a16:creationId xmlns:a16="http://schemas.microsoft.com/office/drawing/2014/main" id="{880029B9-3B7E-4FCF-8A16-C744FD51683B}"/>
              </a:ext>
            </a:extLst>
          </p:cNvPr>
          <p:cNvSpPr/>
          <p:nvPr/>
        </p:nvSpPr>
        <p:spPr bwMode="auto">
          <a:xfrm>
            <a:off x="6690134" y="2085482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Fin</a:t>
            </a:r>
          </a:p>
        </p:txBody>
      </p:sp>
      <p:sp>
        <p:nvSpPr>
          <p:cNvPr id="225" name="Elipse 224">
            <a:extLst>
              <a:ext uri="{FF2B5EF4-FFF2-40B4-BE49-F238E27FC236}">
                <a16:creationId xmlns:a16="http://schemas.microsoft.com/office/drawing/2014/main" id="{2E87C27F-321F-464C-B754-5A1320CDD888}"/>
              </a:ext>
            </a:extLst>
          </p:cNvPr>
          <p:cNvSpPr/>
          <p:nvPr/>
        </p:nvSpPr>
        <p:spPr bwMode="auto">
          <a:xfrm>
            <a:off x="7015796" y="1755268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7" name="Elipse 236">
            <a:extLst>
              <a:ext uri="{FF2B5EF4-FFF2-40B4-BE49-F238E27FC236}">
                <a16:creationId xmlns:a16="http://schemas.microsoft.com/office/drawing/2014/main" id="{0CCEB96F-7649-46AD-9A1F-F58750D29054}"/>
              </a:ext>
            </a:extLst>
          </p:cNvPr>
          <p:cNvSpPr/>
          <p:nvPr/>
        </p:nvSpPr>
        <p:spPr bwMode="auto">
          <a:xfrm>
            <a:off x="7488938" y="1747956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2" name="Conector recto de flecha 241">
            <a:extLst>
              <a:ext uri="{FF2B5EF4-FFF2-40B4-BE49-F238E27FC236}">
                <a16:creationId xmlns:a16="http://schemas.microsoft.com/office/drawing/2014/main" id="{3351B092-8829-40ED-BF12-DF6596634B03}"/>
              </a:ext>
            </a:extLst>
          </p:cNvPr>
          <p:cNvCxnSpPr>
            <a:cxnSpLocks/>
            <a:stCxn id="212" idx="3"/>
            <a:endCxn id="225" idx="2"/>
          </p:cNvCxnSpPr>
          <p:nvPr/>
        </p:nvCxnSpPr>
        <p:spPr bwMode="auto">
          <a:xfrm>
            <a:off x="6799658" y="1913631"/>
            <a:ext cx="216138" cy="3637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43" name="Conector recto de flecha 242">
            <a:extLst>
              <a:ext uri="{FF2B5EF4-FFF2-40B4-BE49-F238E27FC236}">
                <a16:creationId xmlns:a16="http://schemas.microsoft.com/office/drawing/2014/main" id="{D0AE3D08-DEE7-46C0-93E9-C8F97C0417C8}"/>
              </a:ext>
            </a:extLst>
          </p:cNvPr>
          <p:cNvCxnSpPr>
            <a:cxnSpLocks/>
            <a:stCxn id="237" idx="6"/>
            <a:endCxn id="198" idx="1"/>
          </p:cNvCxnSpPr>
          <p:nvPr/>
        </p:nvCxnSpPr>
        <p:spPr bwMode="auto">
          <a:xfrm>
            <a:off x="7812938" y="1909956"/>
            <a:ext cx="234351" cy="0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244" name="Grupo 243">
            <a:extLst>
              <a:ext uri="{FF2B5EF4-FFF2-40B4-BE49-F238E27FC236}">
                <a16:creationId xmlns:a16="http://schemas.microsoft.com/office/drawing/2014/main" id="{27A839F3-A010-4F49-BA88-E36CA5778B3B}"/>
              </a:ext>
            </a:extLst>
          </p:cNvPr>
          <p:cNvGrpSpPr/>
          <p:nvPr/>
        </p:nvGrpSpPr>
        <p:grpSpPr>
          <a:xfrm>
            <a:off x="2783632" y="1171564"/>
            <a:ext cx="1916728" cy="1447368"/>
            <a:chOff x="1087485" y="1196752"/>
            <a:chExt cx="2127024" cy="1544758"/>
          </a:xfrm>
        </p:grpSpPr>
        <p:pic>
          <p:nvPicPr>
            <p:cNvPr id="245" name="Imagen 244">
              <a:extLst>
                <a:ext uri="{FF2B5EF4-FFF2-40B4-BE49-F238E27FC236}">
                  <a16:creationId xmlns:a16="http://schemas.microsoft.com/office/drawing/2014/main" id="{516E0671-7BA6-409C-AA25-C88579A075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46" name="17 Grupo">
              <a:extLst>
                <a:ext uri="{FF2B5EF4-FFF2-40B4-BE49-F238E27FC236}">
                  <a16:creationId xmlns:a16="http://schemas.microsoft.com/office/drawing/2014/main" id="{B86A6FB9-F78D-4EB2-9AAF-CE9B3D940D75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249" name="80 Rectángulo">
                <a:extLst>
                  <a:ext uri="{FF2B5EF4-FFF2-40B4-BE49-F238E27FC236}">
                    <a16:creationId xmlns:a16="http://schemas.microsoft.com/office/drawing/2014/main" id="{E1889977-6671-4323-8C0C-C8C3514D6B90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Entregar el paciente al equipo de ambulancia</a:t>
                </a:r>
              </a:p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(Para HIC: Vía telefónica)</a:t>
                </a:r>
              </a:p>
            </p:txBody>
          </p:sp>
          <p:sp>
            <p:nvSpPr>
              <p:cNvPr id="250" name="81 Rectángulo">
                <a:extLst>
                  <a:ext uri="{FF2B5EF4-FFF2-40B4-BE49-F238E27FC236}">
                    <a16:creationId xmlns:a16="http://schemas.microsoft.com/office/drawing/2014/main" id="{E03C6D0A-A117-477C-B49B-7F756F9B7E17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General</a:t>
                </a:r>
              </a:p>
            </p:txBody>
          </p:sp>
          <p:sp>
            <p:nvSpPr>
              <p:cNvPr id="251" name="82 Rectángulo">
                <a:extLst>
                  <a:ext uri="{FF2B5EF4-FFF2-40B4-BE49-F238E27FC236}">
                    <a16:creationId xmlns:a16="http://schemas.microsoft.com/office/drawing/2014/main" id="{1B30C402-D902-407F-AB04-D9F6D7ED4B4A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124</a:t>
                </a:r>
              </a:p>
            </p:txBody>
          </p:sp>
        </p:grpSp>
        <p:sp>
          <p:nvSpPr>
            <p:cNvPr id="247" name="83 Rectángulo">
              <a:extLst>
                <a:ext uri="{FF2B5EF4-FFF2-40B4-BE49-F238E27FC236}">
                  <a16:creationId xmlns:a16="http://schemas.microsoft.com/office/drawing/2014/main" id="{F58AF07A-B3A4-46DA-9080-0ECA73F8F0AE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48" name="Triángulo isósceles 7">
              <a:extLst>
                <a:ext uri="{FF2B5EF4-FFF2-40B4-BE49-F238E27FC236}">
                  <a16:creationId xmlns:a16="http://schemas.microsoft.com/office/drawing/2014/main" id="{7D440929-9302-44EF-AEC7-F96FFC97AAC6}"/>
                </a:ext>
              </a:extLst>
            </p:cNvPr>
            <p:cNvSpPr/>
            <p:nvPr/>
          </p:nvSpPr>
          <p:spPr bwMode="auto">
            <a:xfrm rot="10800000">
              <a:off x="3009322" y="2456506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252" name="Grupo 251">
            <a:extLst>
              <a:ext uri="{FF2B5EF4-FFF2-40B4-BE49-F238E27FC236}">
                <a16:creationId xmlns:a16="http://schemas.microsoft.com/office/drawing/2014/main" id="{2B032059-072C-47DB-9CDF-89AEDBCC63A8}"/>
              </a:ext>
            </a:extLst>
          </p:cNvPr>
          <p:cNvGrpSpPr/>
          <p:nvPr/>
        </p:nvGrpSpPr>
        <p:grpSpPr>
          <a:xfrm>
            <a:off x="208020" y="3751384"/>
            <a:ext cx="1916728" cy="1994161"/>
            <a:chOff x="4980501" y="1399077"/>
            <a:chExt cx="1916728" cy="1994161"/>
          </a:xfrm>
        </p:grpSpPr>
        <p:grpSp>
          <p:nvGrpSpPr>
            <p:cNvPr id="253" name="Grupo 252">
              <a:extLst>
                <a:ext uri="{FF2B5EF4-FFF2-40B4-BE49-F238E27FC236}">
                  <a16:creationId xmlns:a16="http://schemas.microsoft.com/office/drawing/2014/main" id="{094703F5-D87F-4DDE-A10F-2226C701EEB1}"/>
                </a:ext>
              </a:extLst>
            </p:cNvPr>
            <p:cNvGrpSpPr/>
            <p:nvPr/>
          </p:nvGrpSpPr>
          <p:grpSpPr>
            <a:xfrm>
              <a:off x="4980501" y="1399077"/>
              <a:ext cx="1916728" cy="1994161"/>
              <a:chOff x="1087485" y="1196751"/>
              <a:chExt cx="2127024" cy="2128342"/>
            </a:xfrm>
          </p:grpSpPr>
          <p:pic>
            <p:nvPicPr>
              <p:cNvPr id="255" name="Imagen 254">
                <a:extLst>
                  <a:ext uri="{FF2B5EF4-FFF2-40B4-BE49-F238E27FC236}">
                    <a16:creationId xmlns:a16="http://schemas.microsoft.com/office/drawing/2014/main" id="{E26DB25B-6352-4E36-B7B4-43758A0902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256" name="17 Grupo">
                <a:extLst>
                  <a:ext uri="{FF2B5EF4-FFF2-40B4-BE49-F238E27FC236}">
                    <a16:creationId xmlns:a16="http://schemas.microsoft.com/office/drawing/2014/main" id="{E0D79076-F141-4DC4-859B-34182B5FB941}"/>
                  </a:ext>
                </a:extLst>
              </p:cNvPr>
              <p:cNvGrpSpPr/>
              <p:nvPr/>
            </p:nvGrpSpPr>
            <p:grpSpPr>
              <a:xfrm>
                <a:off x="1087485" y="1196751"/>
                <a:ext cx="2117488" cy="1291502"/>
                <a:chOff x="8501146" y="1914550"/>
                <a:chExt cx="2070524" cy="1369753"/>
              </a:xfrm>
            </p:grpSpPr>
            <p:sp>
              <p:nvSpPr>
                <p:cNvPr id="260" name="80 Rectángulo">
                  <a:extLst>
                    <a:ext uri="{FF2B5EF4-FFF2-40B4-BE49-F238E27FC236}">
                      <a16:creationId xmlns:a16="http://schemas.microsoft.com/office/drawing/2014/main" id="{301D0433-7451-4979-A976-D3C993CEEC29}"/>
                    </a:ext>
                  </a:extLst>
                </p:cNvPr>
                <p:cNvSpPr/>
                <p:nvPr/>
              </p:nvSpPr>
              <p:spPr bwMode="auto">
                <a:xfrm>
                  <a:off x="8501148" y="2224772"/>
                  <a:ext cx="2070522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defRPr/>
                  </a:pPr>
                  <a:r>
                    <a:rPr lang="es-MX" sz="10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Valorar al paciente y determinar si requiere manejo por Hospital Virtual. (Si se requiere)</a:t>
                  </a:r>
                </a:p>
              </p:txBody>
            </p:sp>
            <p:sp>
              <p:nvSpPr>
                <p:cNvPr id="261" name="81 Rectángulo">
                  <a:extLst>
                    <a:ext uri="{FF2B5EF4-FFF2-40B4-BE49-F238E27FC236}">
                      <a16:creationId xmlns:a16="http://schemas.microsoft.com/office/drawing/2014/main" id="{26C3D5A9-47D1-4498-9499-8E1F2E685A6B}"/>
                    </a:ext>
                  </a:extLst>
                </p:cNvPr>
                <p:cNvSpPr/>
                <p:nvPr/>
              </p:nvSpPr>
              <p:spPr bwMode="auto">
                <a:xfrm>
                  <a:off x="8501146" y="1914554"/>
                  <a:ext cx="2066791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Médico Hospital Virtual</a:t>
                  </a:r>
                </a:p>
              </p:txBody>
            </p:sp>
            <p:sp>
              <p:nvSpPr>
                <p:cNvPr id="263" name="82 Rectángulo">
                  <a:extLst>
                    <a:ext uri="{FF2B5EF4-FFF2-40B4-BE49-F238E27FC236}">
                      <a16:creationId xmlns:a16="http://schemas.microsoft.com/office/drawing/2014/main" id="{970E0165-BD54-4F15-992E-8EAD3884870D}"/>
                    </a:ext>
                  </a:extLst>
                </p:cNvPr>
                <p:cNvSpPr/>
                <p:nvPr/>
              </p:nvSpPr>
              <p:spPr bwMode="auto">
                <a:xfrm>
                  <a:off x="8501150" y="1914550"/>
                  <a:ext cx="255963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127</a:t>
                  </a:r>
                </a:p>
              </p:txBody>
            </p:sp>
          </p:grpSp>
          <p:sp>
            <p:nvSpPr>
              <p:cNvPr id="257" name="83 Rectángulo">
                <a:extLst>
                  <a:ext uri="{FF2B5EF4-FFF2-40B4-BE49-F238E27FC236}">
                    <a16:creationId xmlns:a16="http://schemas.microsoft.com/office/drawing/2014/main" id="{F4A90D3E-6760-4FFE-BD81-11B964E28F41}"/>
                  </a:ext>
                </a:extLst>
              </p:cNvPr>
              <p:cNvSpPr/>
              <p:nvPr/>
            </p:nvSpPr>
            <p:spPr bwMode="auto">
              <a:xfrm>
                <a:off x="2952740" y="1196753"/>
                <a:ext cx="261769" cy="302854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  <p:sp>
            <p:nvSpPr>
              <p:cNvPr id="258" name="CuadroTexto 158">
                <a:extLst>
                  <a:ext uri="{FF2B5EF4-FFF2-40B4-BE49-F238E27FC236}">
                    <a16:creationId xmlns:a16="http://schemas.microsoft.com/office/drawing/2014/main" id="{C7964599-07BD-4656-897D-17C49144BBBD}"/>
                  </a:ext>
                </a:extLst>
              </p:cNvPr>
              <p:cNvSpPr txBox="1"/>
              <p:nvPr/>
            </p:nvSpPr>
            <p:spPr>
              <a:xfrm>
                <a:off x="1088403" y="2733818"/>
                <a:ext cx="2126106" cy="5912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 algn="just">
                  <a:defRPr sz="1000"/>
                </a:pPr>
                <a:r>
                  <a:rPr lang="es-PE" sz="1000" dirty="0">
                    <a:solidFill>
                      <a:srgbClr val="FF0000"/>
                    </a:solidFill>
                    <a:latin typeface="Arial"/>
                    <a:cs typeface="Arial"/>
                  </a:rPr>
                  <a:t>Demora en realizar la valoración por disponibilidad de médicos de HV. </a:t>
                </a:r>
              </a:p>
            </p:txBody>
          </p:sp>
          <p:sp>
            <p:nvSpPr>
              <p:cNvPr id="259" name="Triángulo isósceles 7">
                <a:extLst>
                  <a:ext uri="{FF2B5EF4-FFF2-40B4-BE49-F238E27FC236}">
                    <a16:creationId xmlns:a16="http://schemas.microsoft.com/office/drawing/2014/main" id="{1E3F0D4D-F6CF-4BFA-85FC-BDEC37F52DF0}"/>
                  </a:ext>
                </a:extLst>
              </p:cNvPr>
              <p:cNvSpPr/>
              <p:nvPr/>
            </p:nvSpPr>
            <p:spPr bwMode="auto">
              <a:xfrm rot="10800000">
                <a:off x="1986521" y="2443541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</p:grpSp>
        <p:sp>
          <p:nvSpPr>
            <p:cNvPr id="254" name="220 Elipse">
              <a:extLst>
                <a:ext uri="{FF2B5EF4-FFF2-40B4-BE49-F238E27FC236}">
                  <a16:creationId xmlns:a16="http://schemas.microsoft.com/office/drawing/2014/main" id="{31DD358B-0ECB-4060-AEA2-1E8E5D1EEA9A}"/>
                </a:ext>
              </a:extLst>
            </p:cNvPr>
            <p:cNvSpPr/>
            <p:nvPr/>
          </p:nvSpPr>
          <p:spPr bwMode="auto">
            <a:xfrm>
              <a:off x="6742058" y="2474937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sp>
        <p:nvSpPr>
          <p:cNvPr id="265" name="Elipse 264">
            <a:extLst>
              <a:ext uri="{FF2B5EF4-FFF2-40B4-BE49-F238E27FC236}">
                <a16:creationId xmlns:a16="http://schemas.microsoft.com/office/drawing/2014/main" id="{280CFAE2-89D2-4E7D-9664-6C249CAAC21D}"/>
              </a:ext>
            </a:extLst>
          </p:cNvPr>
          <p:cNvSpPr/>
          <p:nvPr/>
        </p:nvSpPr>
        <p:spPr bwMode="auto">
          <a:xfrm>
            <a:off x="6536833" y="4339029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7" name="Rectángulo 266">
            <a:extLst>
              <a:ext uri="{FF2B5EF4-FFF2-40B4-BE49-F238E27FC236}">
                <a16:creationId xmlns:a16="http://schemas.microsoft.com/office/drawing/2014/main" id="{7D2D0154-EA52-41DB-A48B-299B5F89A454}"/>
              </a:ext>
            </a:extLst>
          </p:cNvPr>
          <p:cNvSpPr/>
          <p:nvPr/>
        </p:nvSpPr>
        <p:spPr bwMode="auto">
          <a:xfrm>
            <a:off x="6226225" y="4644794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Fin</a:t>
            </a:r>
          </a:p>
        </p:txBody>
      </p:sp>
      <p:grpSp>
        <p:nvGrpSpPr>
          <p:cNvPr id="269" name="Grupo 268">
            <a:extLst>
              <a:ext uri="{FF2B5EF4-FFF2-40B4-BE49-F238E27FC236}">
                <a16:creationId xmlns:a16="http://schemas.microsoft.com/office/drawing/2014/main" id="{430D0666-5484-42CC-853A-44EED8DCB953}"/>
              </a:ext>
            </a:extLst>
          </p:cNvPr>
          <p:cNvGrpSpPr/>
          <p:nvPr/>
        </p:nvGrpSpPr>
        <p:grpSpPr>
          <a:xfrm>
            <a:off x="4356386" y="3758962"/>
            <a:ext cx="1951512" cy="1670993"/>
            <a:chOff x="1048884" y="1196752"/>
            <a:chExt cx="2165625" cy="1783430"/>
          </a:xfrm>
        </p:grpSpPr>
        <p:pic>
          <p:nvPicPr>
            <p:cNvPr id="270" name="Imagen 269">
              <a:extLst>
                <a:ext uri="{FF2B5EF4-FFF2-40B4-BE49-F238E27FC236}">
                  <a16:creationId xmlns:a16="http://schemas.microsoft.com/office/drawing/2014/main" id="{DBB714E7-F2A0-471A-A199-240538EE54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71" name="17 Grupo">
              <a:extLst>
                <a:ext uri="{FF2B5EF4-FFF2-40B4-BE49-F238E27FC236}">
                  <a16:creationId xmlns:a16="http://schemas.microsoft.com/office/drawing/2014/main" id="{AF3D35C5-58E0-4F8E-B018-06150E6E433C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275" name="80 Rectángulo">
                <a:extLst>
                  <a:ext uri="{FF2B5EF4-FFF2-40B4-BE49-F238E27FC236}">
                    <a16:creationId xmlns:a16="http://schemas.microsoft.com/office/drawing/2014/main" id="{1C44FA22-AFD4-4ADA-B59F-A368708BE1B5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Retirar manillas del paciente y firmar boleta de salida real.</a:t>
                </a:r>
              </a:p>
            </p:txBody>
          </p:sp>
          <p:sp>
            <p:nvSpPr>
              <p:cNvPr id="276" name="81 Rectángulo">
                <a:extLst>
                  <a:ext uri="{FF2B5EF4-FFF2-40B4-BE49-F238E27FC236}">
                    <a16:creationId xmlns:a16="http://schemas.microsoft.com/office/drawing/2014/main" id="{5252E932-995D-4F94-A4BF-B64E70729B27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Guarda de Seguridad</a:t>
                </a:r>
              </a:p>
            </p:txBody>
          </p:sp>
          <p:sp>
            <p:nvSpPr>
              <p:cNvPr id="277" name="82 Rectángulo">
                <a:extLst>
                  <a:ext uri="{FF2B5EF4-FFF2-40B4-BE49-F238E27FC236}">
                    <a16:creationId xmlns:a16="http://schemas.microsoft.com/office/drawing/2014/main" id="{0FF48203-AF37-46A3-9F1F-EED4CC8220EC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129</a:t>
                </a:r>
              </a:p>
            </p:txBody>
          </p:sp>
        </p:grpSp>
        <p:sp>
          <p:nvSpPr>
            <p:cNvPr id="272" name="83 Rectángulo">
              <a:extLst>
                <a:ext uri="{FF2B5EF4-FFF2-40B4-BE49-F238E27FC236}">
                  <a16:creationId xmlns:a16="http://schemas.microsoft.com/office/drawing/2014/main" id="{3CA5B514-337C-4185-8ECC-20CE5DE7BC57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73" name="CuadroTexto 158">
              <a:extLst>
                <a:ext uri="{FF2B5EF4-FFF2-40B4-BE49-F238E27FC236}">
                  <a16:creationId xmlns:a16="http://schemas.microsoft.com/office/drawing/2014/main" id="{6EAA1CD4-A46F-4DEB-BBC8-B5EDA08F838E}"/>
                </a:ext>
              </a:extLst>
            </p:cNvPr>
            <p:cNvSpPr txBox="1"/>
            <p:nvPr/>
          </p:nvSpPr>
          <p:spPr>
            <a:xfrm>
              <a:off x="1048884" y="2760457"/>
              <a:ext cx="2165624" cy="219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274" name="Triángulo isósceles 7">
              <a:extLst>
                <a:ext uri="{FF2B5EF4-FFF2-40B4-BE49-F238E27FC236}">
                  <a16:creationId xmlns:a16="http://schemas.microsoft.com/office/drawing/2014/main" id="{9E9A2ADC-5BC4-4803-8EEE-3F3D339B9D40}"/>
                </a:ext>
              </a:extLst>
            </p:cNvPr>
            <p:cNvSpPr/>
            <p:nvPr/>
          </p:nvSpPr>
          <p:spPr bwMode="auto">
            <a:xfrm rot="10800000">
              <a:off x="3010483" y="2453314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304" name="Grupo 303">
            <a:extLst>
              <a:ext uri="{FF2B5EF4-FFF2-40B4-BE49-F238E27FC236}">
                <a16:creationId xmlns:a16="http://schemas.microsoft.com/office/drawing/2014/main" id="{7B4722D1-B0C2-43AB-80BF-44925459D272}"/>
              </a:ext>
            </a:extLst>
          </p:cNvPr>
          <p:cNvGrpSpPr/>
          <p:nvPr/>
        </p:nvGrpSpPr>
        <p:grpSpPr>
          <a:xfrm>
            <a:off x="2277403" y="3781152"/>
            <a:ext cx="1934918" cy="1670992"/>
            <a:chOff x="1067299" y="1196752"/>
            <a:chExt cx="2147210" cy="1783429"/>
          </a:xfrm>
        </p:grpSpPr>
        <p:pic>
          <p:nvPicPr>
            <p:cNvPr id="305" name="Imagen 304">
              <a:extLst>
                <a:ext uri="{FF2B5EF4-FFF2-40B4-BE49-F238E27FC236}">
                  <a16:creationId xmlns:a16="http://schemas.microsoft.com/office/drawing/2014/main" id="{722626C0-99ED-4C46-81F9-94F20E07B3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306" name="17 Grupo">
              <a:extLst>
                <a:ext uri="{FF2B5EF4-FFF2-40B4-BE49-F238E27FC236}">
                  <a16:creationId xmlns:a16="http://schemas.microsoft.com/office/drawing/2014/main" id="{48428EE3-8CAA-4DE2-A3CE-997CF92E2C30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311" name="80 Rectángulo">
                <a:extLst>
                  <a:ext uri="{FF2B5EF4-FFF2-40B4-BE49-F238E27FC236}">
                    <a16:creationId xmlns:a16="http://schemas.microsoft.com/office/drawing/2014/main" id="{15A6EECC-E456-4283-8516-0580DFA6814D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Realizar entrega de historia clínica y educación del paciente.</a:t>
                </a:r>
              </a:p>
            </p:txBody>
          </p:sp>
          <p:sp>
            <p:nvSpPr>
              <p:cNvPr id="312" name="81 Rectángulo">
                <a:extLst>
                  <a:ext uri="{FF2B5EF4-FFF2-40B4-BE49-F238E27FC236}">
                    <a16:creationId xmlns:a16="http://schemas.microsoft.com/office/drawing/2014/main" id="{99601946-630C-4C59-8F49-14DE44C5E719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Enfermería</a:t>
                </a:r>
              </a:p>
            </p:txBody>
          </p:sp>
          <p:sp>
            <p:nvSpPr>
              <p:cNvPr id="313" name="82 Rectángulo">
                <a:extLst>
                  <a:ext uri="{FF2B5EF4-FFF2-40B4-BE49-F238E27FC236}">
                    <a16:creationId xmlns:a16="http://schemas.microsoft.com/office/drawing/2014/main" id="{BEC812E7-5680-44B0-A247-D7CA229DA8F2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128</a:t>
                </a:r>
              </a:p>
            </p:txBody>
          </p:sp>
        </p:grpSp>
        <p:sp>
          <p:nvSpPr>
            <p:cNvPr id="307" name="83 Rectángulo">
              <a:extLst>
                <a:ext uri="{FF2B5EF4-FFF2-40B4-BE49-F238E27FC236}">
                  <a16:creationId xmlns:a16="http://schemas.microsoft.com/office/drawing/2014/main" id="{9794D4BE-7002-4ADA-B688-622099BD05A0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308" name="CuadroTexto 158">
              <a:extLst>
                <a:ext uri="{FF2B5EF4-FFF2-40B4-BE49-F238E27FC236}">
                  <a16:creationId xmlns:a16="http://schemas.microsoft.com/office/drawing/2014/main" id="{5C2A9333-5BDB-4FA9-B259-A7A8D5FA95C2}"/>
                </a:ext>
              </a:extLst>
            </p:cNvPr>
            <p:cNvSpPr txBox="1"/>
            <p:nvPr/>
          </p:nvSpPr>
          <p:spPr>
            <a:xfrm>
              <a:off x="1067299" y="2775044"/>
              <a:ext cx="2147209" cy="205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310" name="Triángulo isósceles 7">
              <a:extLst>
                <a:ext uri="{FF2B5EF4-FFF2-40B4-BE49-F238E27FC236}">
                  <a16:creationId xmlns:a16="http://schemas.microsoft.com/office/drawing/2014/main" id="{C4CCA428-F4FE-4641-B0A7-566B3986B85B}"/>
                </a:ext>
              </a:extLst>
            </p:cNvPr>
            <p:cNvSpPr/>
            <p:nvPr/>
          </p:nvSpPr>
          <p:spPr bwMode="auto">
            <a:xfrm rot="10800000">
              <a:off x="3006379" y="2451716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cxnSp>
        <p:nvCxnSpPr>
          <p:cNvPr id="314" name="Conector recto de flecha 313">
            <a:extLst>
              <a:ext uri="{FF2B5EF4-FFF2-40B4-BE49-F238E27FC236}">
                <a16:creationId xmlns:a16="http://schemas.microsoft.com/office/drawing/2014/main" id="{74E35D58-2430-4216-B730-ADBE67DD246D}"/>
              </a:ext>
            </a:extLst>
          </p:cNvPr>
          <p:cNvCxnSpPr>
            <a:stCxn id="275" idx="3"/>
            <a:endCxn id="265" idx="2"/>
          </p:cNvCxnSpPr>
          <p:nvPr/>
        </p:nvCxnSpPr>
        <p:spPr bwMode="auto">
          <a:xfrm>
            <a:off x="6299304" y="4501029"/>
            <a:ext cx="237529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5" name="Rombo 314">
            <a:extLst>
              <a:ext uri="{FF2B5EF4-FFF2-40B4-BE49-F238E27FC236}">
                <a16:creationId xmlns:a16="http://schemas.microsoft.com/office/drawing/2014/main" id="{CA3BCE66-B49F-4D9D-A6C5-1C35577BF08C}"/>
              </a:ext>
            </a:extLst>
          </p:cNvPr>
          <p:cNvSpPr/>
          <p:nvPr/>
        </p:nvSpPr>
        <p:spPr bwMode="auto">
          <a:xfrm>
            <a:off x="7591142" y="3931214"/>
            <a:ext cx="1800000" cy="1152000"/>
          </a:xfrm>
          <a:prstGeom prst="diamond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/>
            <a:r>
              <a:rPr lang="es-CO" sz="1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¿El paciente se retira voluntariamente del servicio?</a:t>
            </a:r>
          </a:p>
        </p:txBody>
      </p:sp>
      <p:sp>
        <p:nvSpPr>
          <p:cNvPr id="316" name="Rectángulo 315">
            <a:extLst>
              <a:ext uri="{FF2B5EF4-FFF2-40B4-BE49-F238E27FC236}">
                <a16:creationId xmlns:a16="http://schemas.microsoft.com/office/drawing/2014/main" id="{DF713D19-280E-48C6-9795-B2A8B936A47E}"/>
              </a:ext>
            </a:extLst>
          </p:cNvPr>
          <p:cNvSpPr/>
          <p:nvPr/>
        </p:nvSpPr>
        <p:spPr bwMode="auto">
          <a:xfrm>
            <a:off x="8935984" y="4223487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</a:p>
        </p:txBody>
      </p:sp>
      <p:sp>
        <p:nvSpPr>
          <p:cNvPr id="317" name="Rectángulo 316">
            <a:extLst>
              <a:ext uri="{FF2B5EF4-FFF2-40B4-BE49-F238E27FC236}">
                <a16:creationId xmlns:a16="http://schemas.microsoft.com/office/drawing/2014/main" id="{1CFABC89-51D5-4B89-B9CA-B5088BA2DE48}"/>
              </a:ext>
            </a:extLst>
          </p:cNvPr>
          <p:cNvSpPr/>
          <p:nvPr/>
        </p:nvSpPr>
        <p:spPr bwMode="auto">
          <a:xfrm>
            <a:off x="8211758" y="5143065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No</a:t>
            </a:r>
            <a:endParaRPr kumimoji="0" lang="es-CO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8" name="Elipse 317">
            <a:extLst>
              <a:ext uri="{FF2B5EF4-FFF2-40B4-BE49-F238E27FC236}">
                <a16:creationId xmlns:a16="http://schemas.microsoft.com/office/drawing/2014/main" id="{A2D4F049-0FE2-40B5-A460-70BC20EA28B5}"/>
              </a:ext>
            </a:extLst>
          </p:cNvPr>
          <p:cNvSpPr/>
          <p:nvPr/>
        </p:nvSpPr>
        <p:spPr bwMode="auto">
          <a:xfrm>
            <a:off x="8329142" y="5468256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AA</a:t>
            </a:r>
            <a:endParaRPr kumimoji="0" lang="es-CO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9" name="Elipse 318">
            <a:extLst>
              <a:ext uri="{FF2B5EF4-FFF2-40B4-BE49-F238E27FC236}">
                <a16:creationId xmlns:a16="http://schemas.microsoft.com/office/drawing/2014/main" id="{346320BB-2A89-470B-B599-E2AAF02E47DE}"/>
              </a:ext>
            </a:extLst>
          </p:cNvPr>
          <p:cNvSpPr/>
          <p:nvPr/>
        </p:nvSpPr>
        <p:spPr bwMode="auto">
          <a:xfrm>
            <a:off x="7015033" y="4342720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20" name="Conector recto de flecha 319">
            <a:extLst>
              <a:ext uri="{FF2B5EF4-FFF2-40B4-BE49-F238E27FC236}">
                <a16:creationId xmlns:a16="http://schemas.microsoft.com/office/drawing/2014/main" id="{095A20F8-90EA-4339-AA11-5D7A3316576A}"/>
              </a:ext>
            </a:extLst>
          </p:cNvPr>
          <p:cNvCxnSpPr>
            <a:cxnSpLocks/>
            <a:stCxn id="315" idx="2"/>
            <a:endCxn id="318" idx="0"/>
          </p:cNvCxnSpPr>
          <p:nvPr/>
        </p:nvCxnSpPr>
        <p:spPr bwMode="auto">
          <a:xfrm>
            <a:off x="8491142" y="5083214"/>
            <a:ext cx="0" cy="385042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1" name="Conector recto de flecha 320">
            <a:extLst>
              <a:ext uri="{FF2B5EF4-FFF2-40B4-BE49-F238E27FC236}">
                <a16:creationId xmlns:a16="http://schemas.microsoft.com/office/drawing/2014/main" id="{6E348A36-030A-4FF7-9999-2384854FEAED}"/>
              </a:ext>
            </a:extLst>
          </p:cNvPr>
          <p:cNvCxnSpPr>
            <a:cxnSpLocks/>
            <a:stCxn id="319" idx="6"/>
            <a:endCxn id="315" idx="1"/>
          </p:cNvCxnSpPr>
          <p:nvPr/>
        </p:nvCxnSpPr>
        <p:spPr bwMode="auto">
          <a:xfrm>
            <a:off x="7339033" y="4504720"/>
            <a:ext cx="252109" cy="2494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2" name="Conector recto de flecha 321">
            <a:extLst>
              <a:ext uri="{FF2B5EF4-FFF2-40B4-BE49-F238E27FC236}">
                <a16:creationId xmlns:a16="http://schemas.microsoft.com/office/drawing/2014/main" id="{38CA2A58-61A6-4E4A-938B-62FAA54F074C}"/>
              </a:ext>
            </a:extLst>
          </p:cNvPr>
          <p:cNvCxnSpPr>
            <a:cxnSpLocks/>
            <a:stCxn id="315" idx="3"/>
            <a:endCxn id="333" idx="1"/>
          </p:cNvCxnSpPr>
          <p:nvPr/>
        </p:nvCxnSpPr>
        <p:spPr bwMode="auto">
          <a:xfrm flipV="1">
            <a:off x="9391142" y="4506455"/>
            <a:ext cx="184606" cy="759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323" name="Grupo 322">
            <a:extLst>
              <a:ext uri="{FF2B5EF4-FFF2-40B4-BE49-F238E27FC236}">
                <a16:creationId xmlns:a16="http://schemas.microsoft.com/office/drawing/2014/main" id="{881B05C6-35B6-42E8-B843-BCDED972FC80}"/>
              </a:ext>
            </a:extLst>
          </p:cNvPr>
          <p:cNvGrpSpPr/>
          <p:nvPr/>
        </p:nvGrpSpPr>
        <p:grpSpPr>
          <a:xfrm>
            <a:off x="9345145" y="3764388"/>
            <a:ext cx="2385933" cy="2333668"/>
            <a:chOff x="2783632" y="3637858"/>
            <a:chExt cx="2385933" cy="2333668"/>
          </a:xfrm>
        </p:grpSpPr>
        <p:grpSp>
          <p:nvGrpSpPr>
            <p:cNvPr id="324" name="Grupo 323">
              <a:extLst>
                <a:ext uri="{FF2B5EF4-FFF2-40B4-BE49-F238E27FC236}">
                  <a16:creationId xmlns:a16="http://schemas.microsoft.com/office/drawing/2014/main" id="{4CA47B9F-CA4D-4EB0-B1CF-FD231FCDEBA7}"/>
                </a:ext>
              </a:extLst>
            </p:cNvPr>
            <p:cNvGrpSpPr/>
            <p:nvPr/>
          </p:nvGrpSpPr>
          <p:grpSpPr>
            <a:xfrm>
              <a:off x="2783632" y="3637858"/>
              <a:ext cx="2385933" cy="2333668"/>
              <a:chOff x="2701955" y="3637858"/>
              <a:chExt cx="2385933" cy="2333668"/>
            </a:xfrm>
          </p:grpSpPr>
          <p:grpSp>
            <p:nvGrpSpPr>
              <p:cNvPr id="326" name="Grupo 325">
                <a:extLst>
                  <a:ext uri="{FF2B5EF4-FFF2-40B4-BE49-F238E27FC236}">
                    <a16:creationId xmlns:a16="http://schemas.microsoft.com/office/drawing/2014/main" id="{BE2BD16B-2196-4959-B0D5-4866215120B3}"/>
                  </a:ext>
                </a:extLst>
              </p:cNvPr>
              <p:cNvGrpSpPr/>
              <p:nvPr/>
            </p:nvGrpSpPr>
            <p:grpSpPr>
              <a:xfrm>
                <a:off x="2701955" y="3637858"/>
                <a:ext cx="2385933" cy="1670993"/>
                <a:chOff x="831583" y="1196752"/>
                <a:chExt cx="2647709" cy="1783430"/>
              </a:xfrm>
            </p:grpSpPr>
            <p:pic>
              <p:nvPicPr>
                <p:cNvPr id="328" name="Imagen 327">
                  <a:extLst>
                    <a:ext uri="{FF2B5EF4-FFF2-40B4-BE49-F238E27FC236}">
                      <a16:creationId xmlns:a16="http://schemas.microsoft.com/office/drawing/2014/main" id="{7E8D7CFA-DD0F-48C7-9973-CA34D653B54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329" name="17 Grupo">
                  <a:extLst>
                    <a:ext uri="{FF2B5EF4-FFF2-40B4-BE49-F238E27FC236}">
                      <a16:creationId xmlns:a16="http://schemas.microsoft.com/office/drawing/2014/main" id="{42FBB26D-F492-4233-B16B-FF5BCDF19D36}"/>
                    </a:ext>
                  </a:extLst>
                </p:cNvPr>
                <p:cNvGrpSpPr/>
                <p:nvPr/>
              </p:nvGrpSpPr>
              <p:grpSpPr>
                <a:xfrm>
                  <a:off x="1087485" y="1196752"/>
                  <a:ext cx="2117488" cy="1291500"/>
                  <a:chOff x="8501146" y="1914552"/>
                  <a:chExt cx="2070524" cy="1369751"/>
                </a:xfrm>
              </p:grpSpPr>
              <p:sp>
                <p:nvSpPr>
                  <p:cNvPr id="333" name="80 Rectángulo">
                    <a:extLst>
                      <a:ext uri="{FF2B5EF4-FFF2-40B4-BE49-F238E27FC236}">
                        <a16:creationId xmlns:a16="http://schemas.microsoft.com/office/drawing/2014/main" id="{517B0AB1-F741-4FD0-84B6-E8447C4CE5B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just">
                      <a:defRPr/>
                    </a:pPr>
                    <a:r>
                      <a:rPr lang="es-MX" sz="1000" kern="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Realizar nota médica de salida voluntaria de paciente en el sistema.</a:t>
                    </a:r>
                  </a:p>
                </p:txBody>
              </p:sp>
              <p:sp>
                <p:nvSpPr>
                  <p:cNvPr id="334" name="81 Rectángulo">
                    <a:extLst>
                      <a:ext uri="{FF2B5EF4-FFF2-40B4-BE49-F238E27FC236}">
                        <a16:creationId xmlns:a16="http://schemas.microsoft.com/office/drawing/2014/main" id="{BB3F3AED-32B1-48B3-8118-3C482C31D02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6" y="1914554"/>
                    <a:ext cx="2066791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Médico General</a:t>
                    </a:r>
                  </a:p>
                </p:txBody>
              </p:sp>
              <p:sp>
                <p:nvSpPr>
                  <p:cNvPr id="335" name="82 Rectángulo">
                    <a:extLst>
                      <a:ext uri="{FF2B5EF4-FFF2-40B4-BE49-F238E27FC236}">
                        <a16:creationId xmlns:a16="http://schemas.microsoft.com/office/drawing/2014/main" id="{C1D3554B-573C-4547-95A3-308D7ABC6C5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s-MX" sz="7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130</a:t>
                    </a:r>
                  </a:p>
                </p:txBody>
              </p:sp>
            </p:grpSp>
            <p:sp>
              <p:nvSpPr>
                <p:cNvPr id="330" name="83 Rectángulo">
                  <a:extLst>
                    <a:ext uri="{FF2B5EF4-FFF2-40B4-BE49-F238E27FC236}">
                      <a16:creationId xmlns:a16="http://schemas.microsoft.com/office/drawing/2014/main" id="{5D351DB7-2F6C-4BDC-95AB-055DDD857E4E}"/>
                    </a:ext>
                  </a:extLst>
                </p:cNvPr>
                <p:cNvSpPr/>
                <p:nvPr/>
              </p:nvSpPr>
              <p:spPr bwMode="auto">
                <a:xfrm>
                  <a:off x="2952740" y="1196753"/>
                  <a:ext cx="261769" cy="302854"/>
                </a:xfrm>
                <a:prstGeom prst="rect">
                  <a:avLst/>
                </a:prstGeom>
                <a:solidFill>
                  <a:srgbClr val="05B050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E</a:t>
                  </a:r>
                </a:p>
              </p:txBody>
            </p:sp>
            <p:sp>
              <p:nvSpPr>
                <p:cNvPr id="331" name="CuadroTexto 158">
                  <a:extLst>
                    <a:ext uri="{FF2B5EF4-FFF2-40B4-BE49-F238E27FC236}">
                      <a16:creationId xmlns:a16="http://schemas.microsoft.com/office/drawing/2014/main" id="{C7F5DFCF-5487-4492-A7CF-971C9501E811}"/>
                    </a:ext>
                  </a:extLst>
                </p:cNvPr>
                <p:cNvSpPr txBox="1"/>
                <p:nvPr/>
              </p:nvSpPr>
              <p:spPr>
                <a:xfrm>
                  <a:off x="831583" y="2733818"/>
                  <a:ext cx="2647709" cy="2463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2">
                    <a:defRPr sz="1000"/>
                  </a:pPr>
                  <a:endParaRPr lang="es-PE" sz="900" dirty="0">
                    <a:solidFill>
                      <a:srgbClr val="FF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332" name="Triángulo isósceles 7">
                  <a:extLst>
                    <a:ext uri="{FF2B5EF4-FFF2-40B4-BE49-F238E27FC236}">
                      <a16:creationId xmlns:a16="http://schemas.microsoft.com/office/drawing/2014/main" id="{A59E8C95-4F6B-43B8-B9C5-A2601978FE79}"/>
                    </a:ext>
                  </a:extLst>
                </p:cNvPr>
                <p:cNvSpPr/>
                <p:nvPr/>
              </p:nvSpPr>
              <p:spPr bwMode="auto">
                <a:xfrm rot="10800000">
                  <a:off x="1994890" y="2436900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es-MX" sz="1000" i="0" dirty="0">
                    <a:solidFill>
                      <a:schemeClr val="tx1"/>
                    </a:solidFill>
                    <a:latin typeface="Eurostile"/>
                    <a:cs typeface="Eurostile"/>
                  </a:endParaRPr>
                </a:p>
              </p:txBody>
            </p:sp>
          </p:grpSp>
          <p:sp>
            <p:nvSpPr>
              <p:cNvPr id="327" name="CuadroTexto 326">
                <a:extLst>
                  <a:ext uri="{FF2B5EF4-FFF2-40B4-BE49-F238E27FC236}">
                    <a16:creationId xmlns:a16="http://schemas.microsoft.com/office/drawing/2014/main" id="{EB31D017-7C75-4346-A088-3E1213EA890A}"/>
                  </a:ext>
                </a:extLst>
              </p:cNvPr>
              <p:cNvSpPr txBox="1"/>
              <p:nvPr/>
            </p:nvSpPr>
            <p:spPr>
              <a:xfrm>
                <a:off x="2962203" y="5109752"/>
                <a:ext cx="1964182" cy="8617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s-MX" sz="1000" kern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 el sistema no aparece la opción de “alta voluntaria” sino “alta a casa” por lo que se pueden generar malos entendidos.</a:t>
                </a:r>
                <a:endParaRPr lang="es-CO" sz="1000" dirty="0"/>
              </a:p>
            </p:txBody>
          </p:sp>
        </p:grpSp>
        <p:sp>
          <p:nvSpPr>
            <p:cNvPr id="325" name="220 Elipse">
              <a:extLst>
                <a:ext uri="{FF2B5EF4-FFF2-40B4-BE49-F238E27FC236}">
                  <a16:creationId xmlns:a16="http://schemas.microsoft.com/office/drawing/2014/main" id="{306457E0-1B83-459F-92ED-4D4025A92BFA}"/>
                </a:ext>
              </a:extLst>
            </p:cNvPr>
            <p:cNvSpPr/>
            <p:nvPr/>
          </p:nvSpPr>
          <p:spPr bwMode="auto">
            <a:xfrm>
              <a:off x="4747070" y="4708412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1512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233">
            <a:extLst>
              <a:ext uri="{FF2B5EF4-FFF2-40B4-BE49-F238E27FC236}">
                <a16:creationId xmlns:a16="http://schemas.microsoft.com/office/drawing/2014/main" id="{1036A8A7-2E31-935D-9AAC-E3D1A1E1118A}"/>
              </a:ext>
            </a:extLst>
          </p:cNvPr>
          <p:cNvGrpSpPr/>
          <p:nvPr/>
        </p:nvGrpSpPr>
        <p:grpSpPr>
          <a:xfrm>
            <a:off x="2962203" y="63430"/>
            <a:ext cx="955272" cy="792483"/>
            <a:chOff x="6857734" y="5589274"/>
            <a:chExt cx="1448066" cy="792483"/>
          </a:xfrm>
        </p:grpSpPr>
        <p:sp>
          <p:nvSpPr>
            <p:cNvPr id="3" name="83 Rectángulo">
              <a:extLst>
                <a:ext uri="{FF2B5EF4-FFF2-40B4-BE49-F238E27FC236}">
                  <a16:creationId xmlns:a16="http://schemas.microsoft.com/office/drawing/2014/main" id="{5C8C2AE6-F1D7-363D-4305-C9CD35848C91}"/>
                </a:ext>
              </a:extLst>
            </p:cNvPr>
            <p:cNvSpPr/>
            <p:nvPr/>
          </p:nvSpPr>
          <p:spPr bwMode="auto">
            <a:xfrm>
              <a:off x="6857734" y="5822948"/>
              <a:ext cx="229133" cy="133357"/>
            </a:xfrm>
            <a:prstGeom prst="rect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4" name="83 Rectángulo">
              <a:extLst>
                <a:ext uri="{FF2B5EF4-FFF2-40B4-BE49-F238E27FC236}">
                  <a16:creationId xmlns:a16="http://schemas.microsoft.com/office/drawing/2014/main" id="{51EAB025-A083-40F0-12FB-AB38D3160B38}"/>
                </a:ext>
              </a:extLst>
            </p:cNvPr>
            <p:cNvSpPr/>
            <p:nvPr/>
          </p:nvSpPr>
          <p:spPr bwMode="auto">
            <a:xfrm>
              <a:off x="6857734" y="6007096"/>
              <a:ext cx="229133" cy="133357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5" name="83 Rectángulo">
              <a:extLst>
                <a:ext uri="{FF2B5EF4-FFF2-40B4-BE49-F238E27FC236}">
                  <a16:creationId xmlns:a16="http://schemas.microsoft.com/office/drawing/2014/main" id="{B51087CA-4B0C-D880-2632-307B22795F00}"/>
                </a:ext>
              </a:extLst>
            </p:cNvPr>
            <p:cNvSpPr/>
            <p:nvPr/>
          </p:nvSpPr>
          <p:spPr bwMode="auto">
            <a:xfrm>
              <a:off x="6857734" y="6191243"/>
              <a:ext cx="229133" cy="13335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6" name="83 Rectángulo">
              <a:extLst>
                <a:ext uri="{FF2B5EF4-FFF2-40B4-BE49-F238E27FC236}">
                  <a16:creationId xmlns:a16="http://schemas.microsoft.com/office/drawing/2014/main" id="{1C09A189-8B5A-48A2-DF9A-EDDD1C29529C}"/>
                </a:ext>
              </a:extLst>
            </p:cNvPr>
            <p:cNvSpPr/>
            <p:nvPr/>
          </p:nvSpPr>
          <p:spPr bwMode="auto">
            <a:xfrm>
              <a:off x="6857734" y="5638800"/>
              <a:ext cx="229133" cy="13335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7" name="CuadroTexto 238">
              <a:extLst>
                <a:ext uri="{FF2B5EF4-FFF2-40B4-BE49-F238E27FC236}">
                  <a16:creationId xmlns:a16="http://schemas.microsoft.com/office/drawing/2014/main" id="{A9C9E350-6A7C-0700-38AA-2B0692537DE4}"/>
                </a:ext>
              </a:extLst>
            </p:cNvPr>
            <p:cNvSpPr txBox="1"/>
            <p:nvPr/>
          </p:nvSpPr>
          <p:spPr>
            <a:xfrm>
              <a:off x="7056552" y="5589274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900" dirty="0">
                  <a:latin typeface="Arial" panose="020B0604020202020204" pitchFamily="34" charset="0"/>
                  <a:cs typeface="Arial" panose="020B0604020202020204" pitchFamily="34" charset="0"/>
                </a:rPr>
                <a:t>Planeación</a:t>
              </a:r>
            </a:p>
          </p:txBody>
        </p:sp>
        <p:sp>
          <p:nvSpPr>
            <p:cNvPr id="8" name="CuadroTexto 239">
              <a:extLst>
                <a:ext uri="{FF2B5EF4-FFF2-40B4-BE49-F238E27FC236}">
                  <a16:creationId xmlns:a16="http://schemas.microsoft.com/office/drawing/2014/main" id="{B2E9943D-CCAD-78D1-BF03-E8ED06C64C6F}"/>
                </a:ext>
              </a:extLst>
            </p:cNvPr>
            <p:cNvSpPr txBox="1"/>
            <p:nvPr/>
          </p:nvSpPr>
          <p:spPr>
            <a:xfrm>
              <a:off x="7056552" y="5776491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Ejecución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CuadroTexto 240">
              <a:extLst>
                <a:ext uri="{FF2B5EF4-FFF2-40B4-BE49-F238E27FC236}">
                  <a16:creationId xmlns:a16="http://schemas.microsoft.com/office/drawing/2014/main" id="{3B22B0D5-793C-6701-8103-B6FC3236A4CC}"/>
                </a:ext>
              </a:extLst>
            </p:cNvPr>
            <p:cNvSpPr txBox="1"/>
            <p:nvPr/>
          </p:nvSpPr>
          <p:spPr>
            <a:xfrm>
              <a:off x="7056552" y="5963708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Monitoreo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CuadroTexto 241">
              <a:extLst>
                <a:ext uri="{FF2B5EF4-FFF2-40B4-BE49-F238E27FC236}">
                  <a16:creationId xmlns:a16="http://schemas.microsoft.com/office/drawing/2014/main" id="{8E177DC6-FB4C-A9F0-5B82-EE531542749D}"/>
                </a:ext>
              </a:extLst>
            </p:cNvPr>
            <p:cNvSpPr txBox="1"/>
            <p:nvPr/>
          </p:nvSpPr>
          <p:spPr>
            <a:xfrm>
              <a:off x="7056552" y="6150925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Título 1">
            <a:extLst>
              <a:ext uri="{FF2B5EF4-FFF2-40B4-BE49-F238E27FC236}">
                <a16:creationId xmlns:a16="http://schemas.microsoft.com/office/drawing/2014/main" id="{416D0114-605C-0066-B814-BF4308A38AC5}"/>
              </a:ext>
            </a:extLst>
          </p:cNvPr>
          <p:cNvSpPr txBox="1">
            <a:spLocks/>
          </p:cNvSpPr>
          <p:nvPr/>
        </p:nvSpPr>
        <p:spPr>
          <a:xfrm>
            <a:off x="2930320" y="-2532"/>
            <a:ext cx="7846200" cy="8392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marL="0" marR="0" lvl="0" indent="0" defTabSz="91440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-60" normalizeH="0" baseline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Tahoma" pitchFamily="34" charset="0"/>
                <a:cs typeface="Arial"/>
              </a:defRPr>
            </a:lvl1pPr>
          </a:lstStyle>
          <a:p>
            <a:pPr algn="r">
              <a:defRPr/>
            </a:pPr>
            <a:r>
              <a:rPr lang="es-CO" dirty="0">
                <a:latin typeface="+mj-lt"/>
                <a:cs typeface="Calibri" panose="020F0502020204030204" pitchFamily="34" charset="0"/>
              </a:rPr>
              <a:t>SERVICIO DE URGENCIAS ICV </a:t>
            </a:r>
            <a:endParaRPr kumimoji="0" lang="es-CO" sz="2000" b="0" i="0" u="none" strike="noStrike" kern="1200" cap="none" spc="-6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+mj-lt"/>
              <a:cs typeface="Calibri" panose="020F0502020204030204" pitchFamily="34" charset="0"/>
            </a:endParaRPr>
          </a:p>
        </p:txBody>
      </p:sp>
      <p:sp>
        <p:nvSpPr>
          <p:cNvPr id="12" name="TextBox 47">
            <a:extLst>
              <a:ext uri="{FF2B5EF4-FFF2-40B4-BE49-F238E27FC236}">
                <a16:creationId xmlns:a16="http://schemas.microsoft.com/office/drawing/2014/main" id="{C0D0351A-9BDA-B2E8-246D-F34A88ED37E8}"/>
              </a:ext>
            </a:extLst>
          </p:cNvPr>
          <p:cNvSpPr txBox="1"/>
          <p:nvPr/>
        </p:nvSpPr>
        <p:spPr>
          <a:xfrm>
            <a:off x="0" y="149225"/>
            <a:ext cx="2782888" cy="576263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72000" tIns="72000" rIns="36000" bIns="72000" anchor="ctr"/>
          <a:lstStyle/>
          <a:p>
            <a:pPr>
              <a:defRPr/>
            </a:pPr>
            <a:endParaRPr lang="es-ES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defRPr/>
            </a:pPr>
            <a:r>
              <a:rPr lang="es-ES" sz="1400" b="1" dirty="0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rPr>
              <a:t>Frente:  Flujo de Pacientes</a:t>
            </a:r>
          </a:p>
          <a:p>
            <a:pPr>
              <a:defRPr/>
            </a:pPr>
            <a:endParaRPr lang="es-MX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52" name="Elipse 151">
            <a:extLst>
              <a:ext uri="{FF2B5EF4-FFF2-40B4-BE49-F238E27FC236}">
                <a16:creationId xmlns:a16="http://schemas.microsoft.com/office/drawing/2014/main" id="{2881D924-5F0A-47BD-BB9A-DF4C96068C27}"/>
              </a:ext>
            </a:extLst>
          </p:cNvPr>
          <p:cNvSpPr/>
          <p:nvPr/>
        </p:nvSpPr>
        <p:spPr bwMode="auto">
          <a:xfrm>
            <a:off x="11714759" y="1670381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4" name="Conector recto de flecha 153">
            <a:extLst>
              <a:ext uri="{FF2B5EF4-FFF2-40B4-BE49-F238E27FC236}">
                <a16:creationId xmlns:a16="http://schemas.microsoft.com/office/drawing/2014/main" id="{0F7BF9EA-77D3-4097-BAE5-6F3651ED56A5}"/>
              </a:ext>
            </a:extLst>
          </p:cNvPr>
          <p:cNvCxnSpPr>
            <a:cxnSpLocks/>
            <a:stCxn id="147" idx="3"/>
            <a:endCxn id="152" idx="2"/>
          </p:cNvCxnSpPr>
          <p:nvPr/>
        </p:nvCxnSpPr>
        <p:spPr bwMode="auto">
          <a:xfrm>
            <a:off x="11443413" y="1832381"/>
            <a:ext cx="271346" cy="0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6" name="Rectángulo 155">
            <a:extLst>
              <a:ext uri="{FF2B5EF4-FFF2-40B4-BE49-F238E27FC236}">
                <a16:creationId xmlns:a16="http://schemas.microsoft.com/office/drawing/2014/main" id="{2F324615-09F1-425A-8681-1CFA271411C6}"/>
              </a:ext>
            </a:extLst>
          </p:cNvPr>
          <p:cNvSpPr/>
          <p:nvPr/>
        </p:nvSpPr>
        <p:spPr bwMode="auto">
          <a:xfrm>
            <a:off x="11402990" y="2036114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Fin</a:t>
            </a:r>
            <a:endParaRPr kumimoji="0" lang="es-CO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7" name="Grupo 156">
            <a:extLst>
              <a:ext uri="{FF2B5EF4-FFF2-40B4-BE49-F238E27FC236}">
                <a16:creationId xmlns:a16="http://schemas.microsoft.com/office/drawing/2014/main" id="{FF20FA56-C20B-4B63-BD6C-398CA674A304}"/>
              </a:ext>
            </a:extLst>
          </p:cNvPr>
          <p:cNvGrpSpPr/>
          <p:nvPr/>
        </p:nvGrpSpPr>
        <p:grpSpPr>
          <a:xfrm>
            <a:off x="7094027" y="1090314"/>
            <a:ext cx="2385933" cy="1670993"/>
            <a:chOff x="820854" y="1196752"/>
            <a:chExt cx="2647709" cy="1783430"/>
          </a:xfrm>
        </p:grpSpPr>
        <p:pic>
          <p:nvPicPr>
            <p:cNvPr id="158" name="Imagen 157">
              <a:extLst>
                <a:ext uri="{FF2B5EF4-FFF2-40B4-BE49-F238E27FC236}">
                  <a16:creationId xmlns:a16="http://schemas.microsoft.com/office/drawing/2014/main" id="{A56D00E2-D3F6-404C-A821-0CC931CCAF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59" name="17 Grupo">
              <a:extLst>
                <a:ext uri="{FF2B5EF4-FFF2-40B4-BE49-F238E27FC236}">
                  <a16:creationId xmlns:a16="http://schemas.microsoft.com/office/drawing/2014/main" id="{CAB8A364-54F9-4CB1-B04E-C3D653839143}"/>
                </a:ext>
              </a:extLst>
            </p:cNvPr>
            <p:cNvGrpSpPr/>
            <p:nvPr/>
          </p:nvGrpSpPr>
          <p:grpSpPr>
            <a:xfrm>
              <a:off x="1087484" y="1196752"/>
              <a:ext cx="2141352" cy="1291500"/>
              <a:chOff x="8501146" y="1914552"/>
              <a:chExt cx="2093859" cy="1369751"/>
            </a:xfrm>
          </p:grpSpPr>
          <p:sp>
            <p:nvSpPr>
              <p:cNvPr id="163" name="80 Rectángulo">
                <a:extLst>
                  <a:ext uri="{FF2B5EF4-FFF2-40B4-BE49-F238E27FC236}">
                    <a16:creationId xmlns:a16="http://schemas.microsoft.com/office/drawing/2014/main" id="{BCCEF73D-DBFA-4412-8EBC-DC637FC219F3}"/>
                  </a:ext>
                </a:extLst>
              </p:cNvPr>
              <p:cNvSpPr/>
              <p:nvPr/>
            </p:nvSpPr>
            <p:spPr bwMode="auto">
              <a:xfrm>
                <a:off x="8524483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900" kern="0" dirty="0">
                    <a:latin typeface="Arial" panose="020B0604020202020204" pitchFamily="34" charset="0"/>
                    <a:cs typeface="Arial" panose="020B0604020202020204" pitchFamily="34" charset="0"/>
                  </a:rPr>
                  <a:t>Entregar a Enfermería boleta de salida voluntaria por parte de admisiones para reclamar historia clínica, lectura de resultados de imágenes diagnósticas y laboratorios clínicos.</a:t>
                </a:r>
                <a:r>
                  <a:rPr lang="es-MX" sz="900" kern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</a:p>
            </p:txBody>
          </p:sp>
          <p:sp>
            <p:nvSpPr>
              <p:cNvPr id="164" name="81 Rectángulo">
                <a:extLst>
                  <a:ext uri="{FF2B5EF4-FFF2-40B4-BE49-F238E27FC236}">
                    <a16:creationId xmlns:a16="http://schemas.microsoft.com/office/drawing/2014/main" id="{9BD1F87C-75BC-47BC-B141-245C16B42289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Paciente y/o Acudiente</a:t>
                </a:r>
              </a:p>
            </p:txBody>
          </p:sp>
          <p:sp>
            <p:nvSpPr>
              <p:cNvPr id="165" name="82 Rectángulo">
                <a:extLst>
                  <a:ext uri="{FF2B5EF4-FFF2-40B4-BE49-F238E27FC236}">
                    <a16:creationId xmlns:a16="http://schemas.microsoft.com/office/drawing/2014/main" id="{212B9821-949C-4B5A-BC1C-6E9FA0D762E6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134</a:t>
                </a:r>
              </a:p>
            </p:txBody>
          </p:sp>
        </p:grpSp>
        <p:sp>
          <p:nvSpPr>
            <p:cNvPr id="160" name="83 Rectángulo">
              <a:extLst>
                <a:ext uri="{FF2B5EF4-FFF2-40B4-BE49-F238E27FC236}">
                  <a16:creationId xmlns:a16="http://schemas.microsoft.com/office/drawing/2014/main" id="{26744ECA-9471-4E3D-A0A1-8CEAB583C87A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61" name="CuadroTexto 158">
              <a:extLst>
                <a:ext uri="{FF2B5EF4-FFF2-40B4-BE49-F238E27FC236}">
                  <a16:creationId xmlns:a16="http://schemas.microsoft.com/office/drawing/2014/main" id="{E5BDD69F-5BE9-4413-BFDE-FBAAD8C37E85}"/>
                </a:ext>
              </a:extLst>
            </p:cNvPr>
            <p:cNvSpPr txBox="1"/>
            <p:nvPr/>
          </p:nvSpPr>
          <p:spPr>
            <a:xfrm>
              <a:off x="820854" y="2733818"/>
              <a:ext cx="2647709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62" name="Triángulo isósceles 7">
              <a:extLst>
                <a:ext uri="{FF2B5EF4-FFF2-40B4-BE49-F238E27FC236}">
                  <a16:creationId xmlns:a16="http://schemas.microsoft.com/office/drawing/2014/main" id="{87F00ACE-B59A-42DF-BF89-416935B0A2FD}"/>
                </a:ext>
              </a:extLst>
            </p:cNvPr>
            <p:cNvSpPr/>
            <p:nvPr/>
          </p:nvSpPr>
          <p:spPr bwMode="auto">
            <a:xfrm rot="10800000">
              <a:off x="3011268" y="2437505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cxnSp>
        <p:nvCxnSpPr>
          <p:cNvPr id="168" name="Conector recto de flecha 167">
            <a:extLst>
              <a:ext uri="{FF2B5EF4-FFF2-40B4-BE49-F238E27FC236}">
                <a16:creationId xmlns:a16="http://schemas.microsoft.com/office/drawing/2014/main" id="{40F0AEBB-5B04-4862-971C-660FB04D8CD8}"/>
              </a:ext>
            </a:extLst>
          </p:cNvPr>
          <p:cNvCxnSpPr>
            <a:cxnSpLocks/>
            <a:stCxn id="163" idx="3"/>
            <a:endCxn id="147" idx="1"/>
          </p:cNvCxnSpPr>
          <p:nvPr/>
        </p:nvCxnSpPr>
        <p:spPr bwMode="auto">
          <a:xfrm>
            <a:off x="9263935" y="1832381"/>
            <a:ext cx="271346" cy="0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9" name="Conector recto de flecha 168">
            <a:extLst>
              <a:ext uri="{FF2B5EF4-FFF2-40B4-BE49-F238E27FC236}">
                <a16:creationId xmlns:a16="http://schemas.microsoft.com/office/drawing/2014/main" id="{6F280FA7-BBE8-424A-8CD3-306D24F741A2}"/>
              </a:ext>
            </a:extLst>
          </p:cNvPr>
          <p:cNvCxnSpPr>
            <a:cxnSpLocks/>
            <a:stCxn id="124" idx="3"/>
            <a:endCxn id="163" idx="1"/>
          </p:cNvCxnSpPr>
          <p:nvPr/>
        </p:nvCxnSpPr>
        <p:spPr bwMode="auto">
          <a:xfrm>
            <a:off x="7032009" y="1832381"/>
            <a:ext cx="323794" cy="0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0" name="Rombo 169">
            <a:extLst>
              <a:ext uri="{FF2B5EF4-FFF2-40B4-BE49-F238E27FC236}">
                <a16:creationId xmlns:a16="http://schemas.microsoft.com/office/drawing/2014/main" id="{4A2C63ED-7928-4F71-AE97-410237401684}"/>
              </a:ext>
            </a:extLst>
          </p:cNvPr>
          <p:cNvSpPr/>
          <p:nvPr/>
        </p:nvSpPr>
        <p:spPr bwMode="auto">
          <a:xfrm>
            <a:off x="767608" y="3443958"/>
            <a:ext cx="1800000" cy="1152000"/>
          </a:xfrm>
          <a:prstGeom prst="diamond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/>
            <a:r>
              <a:rPr lang="es-CO" sz="1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¿El paciente fallece?</a:t>
            </a:r>
          </a:p>
        </p:txBody>
      </p:sp>
      <p:grpSp>
        <p:nvGrpSpPr>
          <p:cNvPr id="171" name="Grupo 170">
            <a:extLst>
              <a:ext uri="{FF2B5EF4-FFF2-40B4-BE49-F238E27FC236}">
                <a16:creationId xmlns:a16="http://schemas.microsoft.com/office/drawing/2014/main" id="{624A2503-7006-4CEC-8F45-31BAFEFFF1F3}"/>
              </a:ext>
            </a:extLst>
          </p:cNvPr>
          <p:cNvGrpSpPr/>
          <p:nvPr/>
        </p:nvGrpSpPr>
        <p:grpSpPr>
          <a:xfrm>
            <a:off x="5140868" y="3280658"/>
            <a:ext cx="1916728" cy="1670992"/>
            <a:chOff x="1087485" y="1196752"/>
            <a:chExt cx="2127024" cy="1783429"/>
          </a:xfrm>
        </p:grpSpPr>
        <p:pic>
          <p:nvPicPr>
            <p:cNvPr id="172" name="Imagen 171">
              <a:extLst>
                <a:ext uri="{FF2B5EF4-FFF2-40B4-BE49-F238E27FC236}">
                  <a16:creationId xmlns:a16="http://schemas.microsoft.com/office/drawing/2014/main" id="{E3B23127-2722-4A56-9BC9-6CE1ACE51F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73" name="17 Grupo">
              <a:extLst>
                <a:ext uri="{FF2B5EF4-FFF2-40B4-BE49-F238E27FC236}">
                  <a16:creationId xmlns:a16="http://schemas.microsoft.com/office/drawing/2014/main" id="{4260E344-CD98-4647-98BC-021EA487362F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77" name="80 Rectángulo">
                <a:extLst>
                  <a:ext uri="{FF2B5EF4-FFF2-40B4-BE49-F238E27FC236}">
                    <a16:creationId xmlns:a16="http://schemas.microsoft.com/office/drawing/2014/main" id="{6100365F-5BF4-4CBA-A032-551DF76932A7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Diligenciar certificado de defunción. (RUAF, si no se requiere autopsia)</a:t>
                </a:r>
                <a:endParaRPr lang="es-MX" sz="1000" kern="0" dirty="0">
                  <a:solidFill>
                    <a:srgbClr val="000000"/>
                  </a:solidFill>
                  <a:highlight>
                    <a:srgbClr val="FFFF00"/>
                  </a:highligh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81 Rectángulo">
                <a:extLst>
                  <a:ext uri="{FF2B5EF4-FFF2-40B4-BE49-F238E27FC236}">
                    <a16:creationId xmlns:a16="http://schemas.microsoft.com/office/drawing/2014/main" id="{AFDB6057-2542-4A5D-AB9F-5B4A5CB2E629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General / Médico Especialista</a:t>
                </a:r>
              </a:p>
            </p:txBody>
          </p:sp>
          <p:sp>
            <p:nvSpPr>
              <p:cNvPr id="179" name="82 Rectángulo">
                <a:extLst>
                  <a:ext uri="{FF2B5EF4-FFF2-40B4-BE49-F238E27FC236}">
                    <a16:creationId xmlns:a16="http://schemas.microsoft.com/office/drawing/2014/main" id="{69A37E6D-18C9-43E5-A4F1-1207B868B9C6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137</a:t>
                </a:r>
              </a:p>
            </p:txBody>
          </p:sp>
        </p:grpSp>
        <p:sp>
          <p:nvSpPr>
            <p:cNvPr id="174" name="83 Rectángulo">
              <a:extLst>
                <a:ext uri="{FF2B5EF4-FFF2-40B4-BE49-F238E27FC236}">
                  <a16:creationId xmlns:a16="http://schemas.microsoft.com/office/drawing/2014/main" id="{4C90ED81-8E95-4F5D-8BBC-432702139162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75" name="CuadroTexto 174">
              <a:extLst>
                <a:ext uri="{FF2B5EF4-FFF2-40B4-BE49-F238E27FC236}">
                  <a16:creationId xmlns:a16="http://schemas.microsoft.com/office/drawing/2014/main" id="{01867289-78F3-4654-84ED-AFE9C6028424}"/>
                </a:ext>
              </a:extLst>
            </p:cNvPr>
            <p:cNvSpPr txBox="1"/>
            <p:nvPr/>
          </p:nvSpPr>
          <p:spPr>
            <a:xfrm>
              <a:off x="1087485" y="2775044"/>
              <a:ext cx="2127024" cy="205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76" name="Triángulo isósceles 7">
              <a:extLst>
                <a:ext uri="{FF2B5EF4-FFF2-40B4-BE49-F238E27FC236}">
                  <a16:creationId xmlns:a16="http://schemas.microsoft.com/office/drawing/2014/main" id="{E30630FA-5429-48C6-A515-D926B3084CAA}"/>
                </a:ext>
              </a:extLst>
            </p:cNvPr>
            <p:cNvSpPr/>
            <p:nvPr/>
          </p:nvSpPr>
          <p:spPr bwMode="auto">
            <a:xfrm rot="10800000">
              <a:off x="3009930" y="2450308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180" name="Grupo 179">
            <a:extLst>
              <a:ext uri="{FF2B5EF4-FFF2-40B4-BE49-F238E27FC236}">
                <a16:creationId xmlns:a16="http://schemas.microsoft.com/office/drawing/2014/main" id="{AFC1B871-8197-4812-91EA-0BB6BBE63B37}"/>
              </a:ext>
            </a:extLst>
          </p:cNvPr>
          <p:cNvGrpSpPr/>
          <p:nvPr/>
        </p:nvGrpSpPr>
        <p:grpSpPr>
          <a:xfrm>
            <a:off x="7361395" y="3284984"/>
            <a:ext cx="1916728" cy="1580562"/>
            <a:chOff x="1087485" y="1196752"/>
            <a:chExt cx="2127024" cy="1686914"/>
          </a:xfrm>
        </p:grpSpPr>
        <p:pic>
          <p:nvPicPr>
            <p:cNvPr id="181" name="Imagen 180">
              <a:extLst>
                <a:ext uri="{FF2B5EF4-FFF2-40B4-BE49-F238E27FC236}">
                  <a16:creationId xmlns:a16="http://schemas.microsoft.com/office/drawing/2014/main" id="{56676CD1-ED88-495D-B5B0-35A8A3581E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82" name="17 Grupo">
              <a:extLst>
                <a:ext uri="{FF2B5EF4-FFF2-40B4-BE49-F238E27FC236}">
                  <a16:creationId xmlns:a16="http://schemas.microsoft.com/office/drawing/2014/main" id="{102A4874-5EF4-460D-B6CE-B8C8765ABDCF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86" name="80 Rectángulo">
                <a:extLst>
                  <a:ext uri="{FF2B5EF4-FFF2-40B4-BE49-F238E27FC236}">
                    <a16:creationId xmlns:a16="http://schemas.microsoft.com/office/drawing/2014/main" id="{DD250CB8-63A6-40B7-AD6F-7B786F9520EE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Diligenciar formato COVID-19 (Si se requiere)</a:t>
                </a:r>
              </a:p>
            </p:txBody>
          </p:sp>
          <p:sp>
            <p:nvSpPr>
              <p:cNvPr id="187" name="81 Rectángulo">
                <a:extLst>
                  <a:ext uri="{FF2B5EF4-FFF2-40B4-BE49-F238E27FC236}">
                    <a16:creationId xmlns:a16="http://schemas.microsoft.com/office/drawing/2014/main" id="{4966D1D8-0E97-4A87-910A-F62EC2DE6304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General / Médico Especialista</a:t>
                </a:r>
              </a:p>
            </p:txBody>
          </p:sp>
          <p:sp>
            <p:nvSpPr>
              <p:cNvPr id="188" name="82 Rectángulo">
                <a:extLst>
                  <a:ext uri="{FF2B5EF4-FFF2-40B4-BE49-F238E27FC236}">
                    <a16:creationId xmlns:a16="http://schemas.microsoft.com/office/drawing/2014/main" id="{71A9F762-3077-4151-938C-87E470DFA94A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138</a:t>
                </a:r>
              </a:p>
            </p:txBody>
          </p:sp>
        </p:grpSp>
        <p:sp>
          <p:nvSpPr>
            <p:cNvPr id="183" name="83 Rectángulo">
              <a:extLst>
                <a:ext uri="{FF2B5EF4-FFF2-40B4-BE49-F238E27FC236}">
                  <a16:creationId xmlns:a16="http://schemas.microsoft.com/office/drawing/2014/main" id="{49D49E0C-51BD-4688-97F2-DDC0142B3E75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84" name="CuadroTexto 183">
              <a:extLst>
                <a:ext uri="{FF2B5EF4-FFF2-40B4-BE49-F238E27FC236}">
                  <a16:creationId xmlns:a16="http://schemas.microsoft.com/office/drawing/2014/main" id="{C36237D1-4B93-4F7D-9F1C-2E63BDEA093C}"/>
                </a:ext>
              </a:extLst>
            </p:cNvPr>
            <p:cNvSpPr txBox="1"/>
            <p:nvPr/>
          </p:nvSpPr>
          <p:spPr>
            <a:xfrm>
              <a:off x="1087485" y="2732845"/>
              <a:ext cx="2113670" cy="150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85" name="Triángulo isósceles 7">
              <a:extLst>
                <a:ext uri="{FF2B5EF4-FFF2-40B4-BE49-F238E27FC236}">
                  <a16:creationId xmlns:a16="http://schemas.microsoft.com/office/drawing/2014/main" id="{D7FB607D-C18D-4FD3-BFFA-F4F87AE0D098}"/>
                </a:ext>
              </a:extLst>
            </p:cNvPr>
            <p:cNvSpPr/>
            <p:nvPr/>
          </p:nvSpPr>
          <p:spPr bwMode="auto">
            <a:xfrm rot="10800000">
              <a:off x="3003511" y="2434608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cxnSp>
        <p:nvCxnSpPr>
          <p:cNvPr id="189" name="Conector recto de flecha 188">
            <a:extLst>
              <a:ext uri="{FF2B5EF4-FFF2-40B4-BE49-F238E27FC236}">
                <a16:creationId xmlns:a16="http://schemas.microsoft.com/office/drawing/2014/main" id="{349A7015-012D-4133-B221-5AD945F8BCFA}"/>
              </a:ext>
            </a:extLst>
          </p:cNvPr>
          <p:cNvCxnSpPr>
            <a:cxnSpLocks/>
            <a:stCxn id="193" idx="6"/>
            <a:endCxn id="170" idx="1"/>
          </p:cNvCxnSpPr>
          <p:nvPr/>
        </p:nvCxnSpPr>
        <p:spPr bwMode="auto">
          <a:xfrm>
            <a:off x="457375" y="4017368"/>
            <a:ext cx="310233" cy="2590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90" name="Conector recto de flecha 189">
            <a:extLst>
              <a:ext uri="{FF2B5EF4-FFF2-40B4-BE49-F238E27FC236}">
                <a16:creationId xmlns:a16="http://schemas.microsoft.com/office/drawing/2014/main" id="{880EEFD4-0F84-4FBC-8C8B-AFA9E1D4376F}"/>
              </a:ext>
            </a:extLst>
          </p:cNvPr>
          <p:cNvCxnSpPr>
            <a:cxnSpLocks/>
            <a:stCxn id="134" idx="3"/>
            <a:endCxn id="124" idx="1"/>
          </p:cNvCxnSpPr>
          <p:nvPr/>
        </p:nvCxnSpPr>
        <p:spPr bwMode="auto">
          <a:xfrm flipV="1">
            <a:off x="4833028" y="1832381"/>
            <a:ext cx="290848" cy="4353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91" name="Rectángulo 190">
            <a:extLst>
              <a:ext uri="{FF2B5EF4-FFF2-40B4-BE49-F238E27FC236}">
                <a16:creationId xmlns:a16="http://schemas.microsoft.com/office/drawing/2014/main" id="{D5B3F10A-5AC8-4272-91C4-855717142C9D}"/>
              </a:ext>
            </a:extLst>
          </p:cNvPr>
          <p:cNvSpPr/>
          <p:nvPr/>
        </p:nvSpPr>
        <p:spPr bwMode="auto">
          <a:xfrm>
            <a:off x="2245014" y="3769717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</a:p>
        </p:txBody>
      </p:sp>
      <p:sp>
        <p:nvSpPr>
          <p:cNvPr id="193" name="Elipse 192">
            <a:extLst>
              <a:ext uri="{FF2B5EF4-FFF2-40B4-BE49-F238E27FC236}">
                <a16:creationId xmlns:a16="http://schemas.microsoft.com/office/drawing/2014/main" id="{69927AA5-C8B1-4E57-841A-62769400C56B}"/>
              </a:ext>
            </a:extLst>
          </p:cNvPr>
          <p:cNvSpPr/>
          <p:nvPr/>
        </p:nvSpPr>
        <p:spPr bwMode="auto">
          <a:xfrm>
            <a:off x="133375" y="3855368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AA</a:t>
            </a:r>
            <a:endParaRPr kumimoji="0" lang="es-CO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4" name="Grupo 193">
            <a:extLst>
              <a:ext uri="{FF2B5EF4-FFF2-40B4-BE49-F238E27FC236}">
                <a16:creationId xmlns:a16="http://schemas.microsoft.com/office/drawing/2014/main" id="{2599BF4B-21AA-4461-85CD-581AD972F67D}"/>
              </a:ext>
            </a:extLst>
          </p:cNvPr>
          <p:cNvGrpSpPr/>
          <p:nvPr/>
        </p:nvGrpSpPr>
        <p:grpSpPr>
          <a:xfrm>
            <a:off x="9541971" y="3284984"/>
            <a:ext cx="1968400" cy="1670993"/>
            <a:chOff x="1087485" y="1196752"/>
            <a:chExt cx="2184365" cy="1783430"/>
          </a:xfrm>
        </p:grpSpPr>
        <p:pic>
          <p:nvPicPr>
            <p:cNvPr id="195" name="Imagen 194">
              <a:extLst>
                <a:ext uri="{FF2B5EF4-FFF2-40B4-BE49-F238E27FC236}">
                  <a16:creationId xmlns:a16="http://schemas.microsoft.com/office/drawing/2014/main" id="{7CE53B46-1ED2-4596-B6BF-A00BE49BC5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96" name="17 Grupo">
              <a:extLst>
                <a:ext uri="{FF2B5EF4-FFF2-40B4-BE49-F238E27FC236}">
                  <a16:creationId xmlns:a16="http://schemas.microsoft.com/office/drawing/2014/main" id="{19E37D64-5E03-41C1-B822-18B15DD4B953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200" name="80 Rectángulo">
                <a:extLst>
                  <a:ext uri="{FF2B5EF4-FFF2-40B4-BE49-F238E27FC236}">
                    <a16:creationId xmlns:a16="http://schemas.microsoft.com/office/drawing/2014/main" id="{0EDDAA76-67E9-4AFD-A2FF-907893608C12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Realizar acompañamiento a los familiares del paciente fallecido.</a:t>
                </a:r>
              </a:p>
            </p:txBody>
          </p:sp>
          <p:sp>
            <p:nvSpPr>
              <p:cNvPr id="201" name="81 Rectángulo">
                <a:extLst>
                  <a:ext uri="{FF2B5EF4-FFF2-40B4-BE49-F238E27FC236}">
                    <a16:creationId xmlns:a16="http://schemas.microsoft.com/office/drawing/2014/main" id="{07EDD7A6-E423-4BBF-A73D-E677C0CF0CBB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Equipo Asistencial / </a:t>
                </a:r>
              </a:p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Experiencia del Paciente</a:t>
                </a:r>
              </a:p>
            </p:txBody>
          </p:sp>
          <p:sp>
            <p:nvSpPr>
              <p:cNvPr id="202" name="82 Rectángulo">
                <a:extLst>
                  <a:ext uri="{FF2B5EF4-FFF2-40B4-BE49-F238E27FC236}">
                    <a16:creationId xmlns:a16="http://schemas.microsoft.com/office/drawing/2014/main" id="{47C71E72-2AB7-4E84-8223-8933503F87C0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139</a:t>
                </a:r>
              </a:p>
            </p:txBody>
          </p:sp>
        </p:grpSp>
        <p:sp>
          <p:nvSpPr>
            <p:cNvPr id="197" name="83 Rectángulo">
              <a:extLst>
                <a:ext uri="{FF2B5EF4-FFF2-40B4-BE49-F238E27FC236}">
                  <a16:creationId xmlns:a16="http://schemas.microsoft.com/office/drawing/2014/main" id="{A70B7864-D68F-4889-BD16-A9F6B8638B76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98" name="CuadroTexto 197">
              <a:extLst>
                <a:ext uri="{FF2B5EF4-FFF2-40B4-BE49-F238E27FC236}">
                  <a16:creationId xmlns:a16="http://schemas.microsoft.com/office/drawing/2014/main" id="{44D79F46-95BE-4EF7-838E-77BE27398C40}"/>
                </a:ext>
              </a:extLst>
            </p:cNvPr>
            <p:cNvSpPr txBox="1"/>
            <p:nvPr/>
          </p:nvSpPr>
          <p:spPr>
            <a:xfrm>
              <a:off x="1118465" y="2741510"/>
              <a:ext cx="2153385" cy="238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99" name="Triángulo isósceles 7">
              <a:extLst>
                <a:ext uri="{FF2B5EF4-FFF2-40B4-BE49-F238E27FC236}">
                  <a16:creationId xmlns:a16="http://schemas.microsoft.com/office/drawing/2014/main" id="{674BF4AF-F6C3-4F33-9760-1B8B9F147FB0}"/>
                </a:ext>
              </a:extLst>
            </p:cNvPr>
            <p:cNvSpPr/>
            <p:nvPr/>
          </p:nvSpPr>
          <p:spPr bwMode="auto">
            <a:xfrm rot="10800000">
              <a:off x="3017497" y="2436302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203" name="Grupo 202">
            <a:extLst>
              <a:ext uri="{FF2B5EF4-FFF2-40B4-BE49-F238E27FC236}">
                <a16:creationId xmlns:a16="http://schemas.microsoft.com/office/drawing/2014/main" id="{A7B11999-B447-41BF-A8FA-FA049166DC8A}"/>
              </a:ext>
            </a:extLst>
          </p:cNvPr>
          <p:cNvGrpSpPr/>
          <p:nvPr/>
        </p:nvGrpSpPr>
        <p:grpSpPr>
          <a:xfrm>
            <a:off x="707080" y="4887544"/>
            <a:ext cx="1961112" cy="1670992"/>
            <a:chOff x="1087485" y="1196752"/>
            <a:chExt cx="2176278" cy="1783429"/>
          </a:xfrm>
        </p:grpSpPr>
        <p:pic>
          <p:nvPicPr>
            <p:cNvPr id="204" name="Imagen 203">
              <a:extLst>
                <a:ext uri="{FF2B5EF4-FFF2-40B4-BE49-F238E27FC236}">
                  <a16:creationId xmlns:a16="http://schemas.microsoft.com/office/drawing/2014/main" id="{53AA0F12-395B-4C41-85FD-3B9BA2F84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05" name="17 Grupo">
              <a:extLst>
                <a:ext uri="{FF2B5EF4-FFF2-40B4-BE49-F238E27FC236}">
                  <a16:creationId xmlns:a16="http://schemas.microsoft.com/office/drawing/2014/main" id="{CD614361-0B6E-4C3A-BC17-56E0529FC31F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209" name="80 Rectángulo">
                <a:extLst>
                  <a:ext uri="{FF2B5EF4-FFF2-40B4-BE49-F238E27FC236}">
                    <a16:creationId xmlns:a16="http://schemas.microsoft.com/office/drawing/2014/main" id="{0C5DA727-6209-4F8F-B302-637801C5D36D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Gestionar los trámites administrativos y fúnebres.</a:t>
                </a:r>
              </a:p>
            </p:txBody>
          </p:sp>
          <p:sp>
            <p:nvSpPr>
              <p:cNvPr id="210" name="81 Rectángulo">
                <a:extLst>
                  <a:ext uri="{FF2B5EF4-FFF2-40B4-BE49-F238E27FC236}">
                    <a16:creationId xmlns:a16="http://schemas.microsoft.com/office/drawing/2014/main" id="{4D97C6D4-E0F5-4E77-AA69-C235947BD940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Experiencia del Paciente</a:t>
                </a:r>
              </a:p>
            </p:txBody>
          </p:sp>
          <p:sp>
            <p:nvSpPr>
              <p:cNvPr id="211" name="82 Rectángulo">
                <a:extLst>
                  <a:ext uri="{FF2B5EF4-FFF2-40B4-BE49-F238E27FC236}">
                    <a16:creationId xmlns:a16="http://schemas.microsoft.com/office/drawing/2014/main" id="{CAB4C46D-C0E0-4EC4-9D1E-EB77CD4D7BA7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140</a:t>
                </a:r>
              </a:p>
            </p:txBody>
          </p:sp>
        </p:grpSp>
        <p:sp>
          <p:nvSpPr>
            <p:cNvPr id="206" name="83 Rectángulo">
              <a:extLst>
                <a:ext uri="{FF2B5EF4-FFF2-40B4-BE49-F238E27FC236}">
                  <a16:creationId xmlns:a16="http://schemas.microsoft.com/office/drawing/2014/main" id="{7459A27B-B1C1-462E-9972-7CCEBAE56EE3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07" name="CuadroTexto 206">
              <a:extLst>
                <a:ext uri="{FF2B5EF4-FFF2-40B4-BE49-F238E27FC236}">
                  <a16:creationId xmlns:a16="http://schemas.microsoft.com/office/drawing/2014/main" id="{CA0005EB-5005-4C5C-A76E-8301A625D8DD}"/>
                </a:ext>
              </a:extLst>
            </p:cNvPr>
            <p:cNvSpPr txBox="1"/>
            <p:nvPr/>
          </p:nvSpPr>
          <p:spPr>
            <a:xfrm>
              <a:off x="1110377" y="2775044"/>
              <a:ext cx="2153386" cy="205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208" name="Triángulo isósceles 7">
              <a:extLst>
                <a:ext uri="{FF2B5EF4-FFF2-40B4-BE49-F238E27FC236}">
                  <a16:creationId xmlns:a16="http://schemas.microsoft.com/office/drawing/2014/main" id="{012A6BDD-7A2F-4361-8B26-40C172D982FE}"/>
                </a:ext>
              </a:extLst>
            </p:cNvPr>
            <p:cNvSpPr/>
            <p:nvPr/>
          </p:nvSpPr>
          <p:spPr bwMode="auto">
            <a:xfrm rot="10800000">
              <a:off x="3000506" y="2436908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cxnSp>
        <p:nvCxnSpPr>
          <p:cNvPr id="212" name="Conector recto de flecha 211">
            <a:extLst>
              <a:ext uri="{FF2B5EF4-FFF2-40B4-BE49-F238E27FC236}">
                <a16:creationId xmlns:a16="http://schemas.microsoft.com/office/drawing/2014/main" id="{0694B094-342E-4CFE-9976-BF0A1ABB273E}"/>
              </a:ext>
            </a:extLst>
          </p:cNvPr>
          <p:cNvCxnSpPr>
            <a:cxnSpLocks/>
            <a:stCxn id="209" idx="3"/>
            <a:endCxn id="237" idx="1"/>
          </p:cNvCxnSpPr>
          <p:nvPr/>
        </p:nvCxnSpPr>
        <p:spPr bwMode="auto">
          <a:xfrm>
            <a:off x="2615214" y="5629611"/>
            <a:ext cx="297913" cy="0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213" name="Grupo 212">
            <a:extLst>
              <a:ext uri="{FF2B5EF4-FFF2-40B4-BE49-F238E27FC236}">
                <a16:creationId xmlns:a16="http://schemas.microsoft.com/office/drawing/2014/main" id="{4607D460-8E4F-4AF9-AD73-885456A41D22}"/>
              </a:ext>
            </a:extLst>
          </p:cNvPr>
          <p:cNvGrpSpPr/>
          <p:nvPr/>
        </p:nvGrpSpPr>
        <p:grpSpPr>
          <a:xfrm>
            <a:off x="7368298" y="4887544"/>
            <a:ext cx="1916728" cy="1637800"/>
            <a:chOff x="1087485" y="1196752"/>
            <a:chExt cx="2127024" cy="1748003"/>
          </a:xfrm>
        </p:grpSpPr>
        <p:pic>
          <p:nvPicPr>
            <p:cNvPr id="214" name="Imagen 213">
              <a:extLst>
                <a:ext uri="{FF2B5EF4-FFF2-40B4-BE49-F238E27FC236}">
                  <a16:creationId xmlns:a16="http://schemas.microsoft.com/office/drawing/2014/main" id="{521F14D9-EFEC-4D34-8F23-A0AF8D587E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15" name="17 Grupo">
              <a:extLst>
                <a:ext uri="{FF2B5EF4-FFF2-40B4-BE49-F238E27FC236}">
                  <a16:creationId xmlns:a16="http://schemas.microsoft.com/office/drawing/2014/main" id="{A6215A33-2266-442C-94AE-979FAA8A6FD0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219" name="80 Rectángulo">
                <a:extLst>
                  <a:ext uri="{FF2B5EF4-FFF2-40B4-BE49-F238E27FC236}">
                    <a16:creationId xmlns:a16="http://schemas.microsoft.com/office/drawing/2014/main" id="{9437DAE1-D2A8-409F-BC62-9D64AEDEFC7C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Trasladar al paciente fallecido hacía Zona Blanca.</a:t>
                </a:r>
              </a:p>
            </p:txBody>
          </p:sp>
          <p:sp>
            <p:nvSpPr>
              <p:cNvPr id="220" name="81 Rectángulo">
                <a:extLst>
                  <a:ext uri="{FF2B5EF4-FFF2-40B4-BE49-F238E27FC236}">
                    <a16:creationId xmlns:a16="http://schemas.microsoft.com/office/drawing/2014/main" id="{A554CACB-A771-4B12-B125-BF54D0C1751A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Camillero</a:t>
                </a:r>
              </a:p>
            </p:txBody>
          </p:sp>
          <p:sp>
            <p:nvSpPr>
              <p:cNvPr id="221" name="82 Rectángulo">
                <a:extLst>
                  <a:ext uri="{FF2B5EF4-FFF2-40B4-BE49-F238E27FC236}">
                    <a16:creationId xmlns:a16="http://schemas.microsoft.com/office/drawing/2014/main" id="{32839B70-CD8F-4988-B22E-B9F394E48657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143</a:t>
                </a:r>
              </a:p>
            </p:txBody>
          </p:sp>
        </p:grpSp>
        <p:sp>
          <p:nvSpPr>
            <p:cNvPr id="216" name="83 Rectángulo">
              <a:extLst>
                <a:ext uri="{FF2B5EF4-FFF2-40B4-BE49-F238E27FC236}">
                  <a16:creationId xmlns:a16="http://schemas.microsoft.com/office/drawing/2014/main" id="{E855D771-E094-4AFE-A357-7CF6E6F9F9A4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17" name="CuadroTexto 216">
              <a:extLst>
                <a:ext uri="{FF2B5EF4-FFF2-40B4-BE49-F238E27FC236}">
                  <a16:creationId xmlns:a16="http://schemas.microsoft.com/office/drawing/2014/main" id="{0658EF71-48EF-4367-A901-9D8AEBDBE6FE}"/>
                </a:ext>
              </a:extLst>
            </p:cNvPr>
            <p:cNvSpPr txBox="1"/>
            <p:nvPr/>
          </p:nvSpPr>
          <p:spPr>
            <a:xfrm>
              <a:off x="1087485" y="2780747"/>
              <a:ext cx="2113671" cy="164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218" name="Triángulo isósceles 7">
              <a:extLst>
                <a:ext uri="{FF2B5EF4-FFF2-40B4-BE49-F238E27FC236}">
                  <a16:creationId xmlns:a16="http://schemas.microsoft.com/office/drawing/2014/main" id="{7EC5CFCE-7065-42DB-AAFE-7F904526F93A}"/>
                </a:ext>
              </a:extLst>
            </p:cNvPr>
            <p:cNvSpPr/>
            <p:nvPr/>
          </p:nvSpPr>
          <p:spPr bwMode="auto">
            <a:xfrm rot="10800000">
              <a:off x="3000506" y="2436908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222" name="Grupo 221">
            <a:extLst>
              <a:ext uri="{FF2B5EF4-FFF2-40B4-BE49-F238E27FC236}">
                <a16:creationId xmlns:a16="http://schemas.microsoft.com/office/drawing/2014/main" id="{C8A135C1-B238-4665-9B52-8E1F060A53C0}"/>
              </a:ext>
            </a:extLst>
          </p:cNvPr>
          <p:cNvGrpSpPr/>
          <p:nvPr/>
        </p:nvGrpSpPr>
        <p:grpSpPr>
          <a:xfrm>
            <a:off x="5127630" y="4887544"/>
            <a:ext cx="1943178" cy="1637800"/>
            <a:chOff x="1087485" y="1196752"/>
            <a:chExt cx="2156376" cy="1748004"/>
          </a:xfrm>
        </p:grpSpPr>
        <p:pic>
          <p:nvPicPr>
            <p:cNvPr id="223" name="Imagen 222">
              <a:extLst>
                <a:ext uri="{FF2B5EF4-FFF2-40B4-BE49-F238E27FC236}">
                  <a16:creationId xmlns:a16="http://schemas.microsoft.com/office/drawing/2014/main" id="{032368AC-2D7E-4305-A1DA-AFDF22F4D5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24" name="17 Grupo">
              <a:extLst>
                <a:ext uri="{FF2B5EF4-FFF2-40B4-BE49-F238E27FC236}">
                  <a16:creationId xmlns:a16="http://schemas.microsoft.com/office/drawing/2014/main" id="{85DECBAA-3237-4520-9F61-8DF9DB7231B1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228" name="80 Rectángulo">
                <a:extLst>
                  <a:ext uri="{FF2B5EF4-FFF2-40B4-BE49-F238E27FC236}">
                    <a16:creationId xmlns:a16="http://schemas.microsoft.com/office/drawing/2014/main" id="{04F08665-0942-4985-AFF3-284D22E77E42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Preparación del paciente fallecido</a:t>
                </a: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  <p:sp>
            <p:nvSpPr>
              <p:cNvPr id="229" name="81 Rectángulo">
                <a:extLst>
                  <a:ext uri="{FF2B5EF4-FFF2-40B4-BE49-F238E27FC236}">
                    <a16:creationId xmlns:a16="http://schemas.microsoft.com/office/drawing/2014/main" id="{952E2446-3F86-45C9-9FEB-C6C5EAA902C5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Auxiliar Enfermería</a:t>
                </a:r>
              </a:p>
            </p:txBody>
          </p:sp>
          <p:sp>
            <p:nvSpPr>
              <p:cNvPr id="230" name="82 Rectángulo">
                <a:extLst>
                  <a:ext uri="{FF2B5EF4-FFF2-40B4-BE49-F238E27FC236}">
                    <a16:creationId xmlns:a16="http://schemas.microsoft.com/office/drawing/2014/main" id="{706CB1E1-29FA-46FF-BC5E-45CE52C84E0D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7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142</a:t>
                </a:r>
                <a:endParaRPr kumimoji="0" lang="es-MX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25" name="83 Rectángulo">
              <a:extLst>
                <a:ext uri="{FF2B5EF4-FFF2-40B4-BE49-F238E27FC236}">
                  <a16:creationId xmlns:a16="http://schemas.microsoft.com/office/drawing/2014/main" id="{74CF64E1-6262-42EC-B922-D52ADABE79F1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26" name="CuadroTexto 225">
              <a:extLst>
                <a:ext uri="{FF2B5EF4-FFF2-40B4-BE49-F238E27FC236}">
                  <a16:creationId xmlns:a16="http://schemas.microsoft.com/office/drawing/2014/main" id="{90D4E609-C27B-4AF7-8F5C-DC556BB00F9F}"/>
                </a:ext>
              </a:extLst>
            </p:cNvPr>
            <p:cNvSpPr txBox="1"/>
            <p:nvPr/>
          </p:nvSpPr>
          <p:spPr>
            <a:xfrm>
              <a:off x="1100009" y="2741509"/>
              <a:ext cx="2143852" cy="203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227" name="Triángulo isósceles 7">
              <a:extLst>
                <a:ext uri="{FF2B5EF4-FFF2-40B4-BE49-F238E27FC236}">
                  <a16:creationId xmlns:a16="http://schemas.microsoft.com/office/drawing/2014/main" id="{C19C5D5A-F4F9-47B9-B4E2-139431ED896C}"/>
                </a:ext>
              </a:extLst>
            </p:cNvPr>
            <p:cNvSpPr/>
            <p:nvPr/>
          </p:nvSpPr>
          <p:spPr bwMode="auto">
            <a:xfrm rot="10800000">
              <a:off x="3000506" y="2436908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231" name="Grupo 230">
            <a:extLst>
              <a:ext uri="{FF2B5EF4-FFF2-40B4-BE49-F238E27FC236}">
                <a16:creationId xmlns:a16="http://schemas.microsoft.com/office/drawing/2014/main" id="{59ABAC22-164E-4964-A0CC-7961154AAC23}"/>
              </a:ext>
            </a:extLst>
          </p:cNvPr>
          <p:cNvGrpSpPr/>
          <p:nvPr/>
        </p:nvGrpSpPr>
        <p:grpSpPr>
          <a:xfrm>
            <a:off x="2889369" y="4887544"/>
            <a:ext cx="1940483" cy="1646032"/>
            <a:chOff x="1061123" y="1196752"/>
            <a:chExt cx="2153386" cy="1756789"/>
          </a:xfrm>
        </p:grpSpPr>
        <p:pic>
          <p:nvPicPr>
            <p:cNvPr id="232" name="Imagen 231">
              <a:extLst>
                <a:ext uri="{FF2B5EF4-FFF2-40B4-BE49-F238E27FC236}">
                  <a16:creationId xmlns:a16="http://schemas.microsoft.com/office/drawing/2014/main" id="{174C2337-C159-4137-AC08-66B4274E8A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33" name="17 Grupo">
              <a:extLst>
                <a:ext uri="{FF2B5EF4-FFF2-40B4-BE49-F238E27FC236}">
                  <a16:creationId xmlns:a16="http://schemas.microsoft.com/office/drawing/2014/main" id="{0A9563DB-AEB0-4ABF-8573-8C9D6B604BDD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237" name="80 Rectángulo">
                <a:extLst>
                  <a:ext uri="{FF2B5EF4-FFF2-40B4-BE49-F238E27FC236}">
                    <a16:creationId xmlns:a16="http://schemas.microsoft.com/office/drawing/2014/main" id="{0695483D-4977-4CC9-A902-66979C3A537A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Realizar solicitud de </a:t>
                </a:r>
                <a:r>
                  <a:rPr lang="es-ES_tradnl" sz="1000" dirty="0"/>
                  <a:t>Necropsia según causa no definida o accidental (Si aplica)</a:t>
                </a: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  <p:sp>
            <p:nvSpPr>
              <p:cNvPr id="238" name="81 Rectángulo">
                <a:extLst>
                  <a:ext uri="{FF2B5EF4-FFF2-40B4-BE49-F238E27FC236}">
                    <a16:creationId xmlns:a16="http://schemas.microsoft.com/office/drawing/2014/main" id="{0694F9E6-D1D5-4393-AB81-14E8DA4A87CC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 sz="9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General / Médico Especialista</a:t>
                </a:r>
              </a:p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 sz="9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82 Rectángulo">
                <a:extLst>
                  <a:ext uri="{FF2B5EF4-FFF2-40B4-BE49-F238E27FC236}">
                    <a16:creationId xmlns:a16="http://schemas.microsoft.com/office/drawing/2014/main" id="{E9DAFA94-BA66-4DED-9E4D-A0082BA4E8E6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7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141</a:t>
                </a:r>
                <a:endParaRPr kumimoji="0" lang="es-MX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4" name="83 Rectángulo">
              <a:extLst>
                <a:ext uri="{FF2B5EF4-FFF2-40B4-BE49-F238E27FC236}">
                  <a16:creationId xmlns:a16="http://schemas.microsoft.com/office/drawing/2014/main" id="{9DC62125-283A-4C96-A51A-11745699BD1D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35" name="CuadroTexto 234">
              <a:extLst>
                <a:ext uri="{FF2B5EF4-FFF2-40B4-BE49-F238E27FC236}">
                  <a16:creationId xmlns:a16="http://schemas.microsoft.com/office/drawing/2014/main" id="{191FEC87-542D-4B18-A413-6CA591870588}"/>
                </a:ext>
              </a:extLst>
            </p:cNvPr>
            <p:cNvSpPr txBox="1"/>
            <p:nvPr/>
          </p:nvSpPr>
          <p:spPr>
            <a:xfrm>
              <a:off x="1061123" y="2803744"/>
              <a:ext cx="2153386" cy="149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236" name="Triángulo isósceles 7">
              <a:extLst>
                <a:ext uri="{FF2B5EF4-FFF2-40B4-BE49-F238E27FC236}">
                  <a16:creationId xmlns:a16="http://schemas.microsoft.com/office/drawing/2014/main" id="{B645CD2A-55C5-4FE0-9183-F9138063C1B5}"/>
                </a:ext>
              </a:extLst>
            </p:cNvPr>
            <p:cNvSpPr/>
            <p:nvPr/>
          </p:nvSpPr>
          <p:spPr bwMode="auto">
            <a:xfrm rot="10800000">
              <a:off x="3000506" y="2436908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sp>
        <p:nvSpPr>
          <p:cNvPr id="240" name="Elipse 239">
            <a:extLst>
              <a:ext uri="{FF2B5EF4-FFF2-40B4-BE49-F238E27FC236}">
                <a16:creationId xmlns:a16="http://schemas.microsoft.com/office/drawing/2014/main" id="{C50FA2C6-4986-459E-B99E-0B8A6591DEBC}"/>
              </a:ext>
            </a:extLst>
          </p:cNvPr>
          <p:cNvSpPr/>
          <p:nvPr/>
        </p:nvSpPr>
        <p:spPr bwMode="auto">
          <a:xfrm>
            <a:off x="9498651" y="5463574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1" name="Conector recto de flecha 240">
            <a:extLst>
              <a:ext uri="{FF2B5EF4-FFF2-40B4-BE49-F238E27FC236}">
                <a16:creationId xmlns:a16="http://schemas.microsoft.com/office/drawing/2014/main" id="{D238A0DF-BE6E-4A41-970A-167AF19B5029}"/>
              </a:ext>
            </a:extLst>
          </p:cNvPr>
          <p:cNvCxnSpPr>
            <a:cxnSpLocks/>
            <a:stCxn id="228" idx="3"/>
            <a:endCxn id="219" idx="1"/>
          </p:cNvCxnSpPr>
          <p:nvPr/>
        </p:nvCxnSpPr>
        <p:spPr bwMode="auto">
          <a:xfrm>
            <a:off x="7035765" y="5629611"/>
            <a:ext cx="332535" cy="0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4" name="Rectángulo 243">
            <a:extLst>
              <a:ext uri="{FF2B5EF4-FFF2-40B4-BE49-F238E27FC236}">
                <a16:creationId xmlns:a16="http://schemas.microsoft.com/office/drawing/2014/main" id="{E61F138D-3158-43D0-8990-ECA5A4AD3D40}"/>
              </a:ext>
            </a:extLst>
          </p:cNvPr>
          <p:cNvSpPr/>
          <p:nvPr/>
        </p:nvSpPr>
        <p:spPr bwMode="auto">
          <a:xfrm>
            <a:off x="9075709" y="5862276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Fin</a:t>
            </a:r>
            <a:endParaRPr kumimoji="0" lang="es-CO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6" name="Elipse 245">
            <a:extLst>
              <a:ext uri="{FF2B5EF4-FFF2-40B4-BE49-F238E27FC236}">
                <a16:creationId xmlns:a16="http://schemas.microsoft.com/office/drawing/2014/main" id="{CACB939A-A0C3-4B3D-9602-9FA6F8BB3FB9}"/>
              </a:ext>
            </a:extLst>
          </p:cNvPr>
          <p:cNvSpPr/>
          <p:nvPr/>
        </p:nvSpPr>
        <p:spPr bwMode="auto">
          <a:xfrm>
            <a:off x="70495" y="1677924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AB</a:t>
            </a:r>
            <a:endParaRPr kumimoji="0" lang="es-CO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Grupo 41">
            <a:extLst>
              <a:ext uri="{FF2B5EF4-FFF2-40B4-BE49-F238E27FC236}">
                <a16:creationId xmlns:a16="http://schemas.microsoft.com/office/drawing/2014/main" id="{8E3EC020-85C0-48BC-B18A-E1BC8FF2BD2A}"/>
              </a:ext>
            </a:extLst>
          </p:cNvPr>
          <p:cNvGrpSpPr/>
          <p:nvPr/>
        </p:nvGrpSpPr>
        <p:grpSpPr>
          <a:xfrm>
            <a:off x="9304678" y="1090314"/>
            <a:ext cx="2385933" cy="2186059"/>
            <a:chOff x="2495600" y="1108601"/>
            <a:chExt cx="2385933" cy="2186059"/>
          </a:xfrm>
        </p:grpSpPr>
        <p:grpSp>
          <p:nvGrpSpPr>
            <p:cNvPr id="30" name="Grupo 29">
              <a:extLst>
                <a:ext uri="{FF2B5EF4-FFF2-40B4-BE49-F238E27FC236}">
                  <a16:creationId xmlns:a16="http://schemas.microsoft.com/office/drawing/2014/main" id="{5D362B9B-6A39-4AB3-AD8E-6E369A493B15}"/>
                </a:ext>
              </a:extLst>
            </p:cNvPr>
            <p:cNvGrpSpPr/>
            <p:nvPr/>
          </p:nvGrpSpPr>
          <p:grpSpPr>
            <a:xfrm>
              <a:off x="2495600" y="1108601"/>
              <a:ext cx="2385933" cy="2186059"/>
              <a:chOff x="2495600" y="1108601"/>
              <a:chExt cx="2385933" cy="2186059"/>
            </a:xfrm>
          </p:grpSpPr>
          <p:grpSp>
            <p:nvGrpSpPr>
              <p:cNvPr id="95" name="Grupo 94">
                <a:extLst>
                  <a:ext uri="{FF2B5EF4-FFF2-40B4-BE49-F238E27FC236}">
                    <a16:creationId xmlns:a16="http://schemas.microsoft.com/office/drawing/2014/main" id="{6C20633A-D85C-44E1-841C-14FC674F7E74}"/>
                  </a:ext>
                </a:extLst>
              </p:cNvPr>
              <p:cNvGrpSpPr/>
              <p:nvPr/>
            </p:nvGrpSpPr>
            <p:grpSpPr>
              <a:xfrm>
                <a:off x="2495600" y="1108601"/>
                <a:ext cx="2385933" cy="1670993"/>
                <a:chOff x="831583" y="1196752"/>
                <a:chExt cx="2647709" cy="1783430"/>
              </a:xfrm>
            </p:grpSpPr>
            <p:pic>
              <p:nvPicPr>
                <p:cNvPr id="96" name="Imagen 95">
                  <a:extLst>
                    <a:ext uri="{FF2B5EF4-FFF2-40B4-BE49-F238E27FC236}">
                      <a16:creationId xmlns:a16="http://schemas.microsoft.com/office/drawing/2014/main" id="{7DC43552-F352-4787-83B0-761F4F1DE34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98" name="17 Grupo">
                  <a:extLst>
                    <a:ext uri="{FF2B5EF4-FFF2-40B4-BE49-F238E27FC236}">
                      <a16:creationId xmlns:a16="http://schemas.microsoft.com/office/drawing/2014/main" id="{94236F0A-E691-4B58-BAF8-311F110375B2}"/>
                    </a:ext>
                  </a:extLst>
                </p:cNvPr>
                <p:cNvGrpSpPr/>
                <p:nvPr/>
              </p:nvGrpSpPr>
              <p:grpSpPr>
                <a:xfrm>
                  <a:off x="1087485" y="1196752"/>
                  <a:ext cx="2117488" cy="1291500"/>
                  <a:chOff x="8501146" y="1914552"/>
                  <a:chExt cx="2070524" cy="1369751"/>
                </a:xfrm>
              </p:grpSpPr>
              <p:sp>
                <p:nvSpPr>
                  <p:cNvPr id="147" name="80 Rectángulo">
                    <a:extLst>
                      <a:ext uri="{FF2B5EF4-FFF2-40B4-BE49-F238E27FC236}">
                        <a16:creationId xmlns:a16="http://schemas.microsoft.com/office/drawing/2014/main" id="{29DA61D6-9F13-4E66-A6FF-ACBD9FEFE5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just">
                      <a:defRPr/>
                    </a:pPr>
                    <a:r>
                      <a:rPr lang="es-MX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Retirar manillas del paciente y firmar boleta de salida real.</a:t>
                    </a:r>
                  </a:p>
                </p:txBody>
              </p:sp>
              <p:sp>
                <p:nvSpPr>
                  <p:cNvPr id="149" name="81 Rectángulo">
                    <a:extLst>
                      <a:ext uri="{FF2B5EF4-FFF2-40B4-BE49-F238E27FC236}">
                        <a16:creationId xmlns:a16="http://schemas.microsoft.com/office/drawing/2014/main" id="{A31C6935-0417-40E1-9668-ABD5D103E12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6" y="1914554"/>
                    <a:ext cx="2066791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Guarda de Seguridad</a:t>
                    </a:r>
                  </a:p>
                </p:txBody>
              </p:sp>
              <p:sp>
                <p:nvSpPr>
                  <p:cNvPr id="151" name="82 Rectángulo">
                    <a:extLst>
                      <a:ext uri="{FF2B5EF4-FFF2-40B4-BE49-F238E27FC236}">
                        <a16:creationId xmlns:a16="http://schemas.microsoft.com/office/drawing/2014/main" id="{ECE13B8B-767E-45C9-8A17-23566E239E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s-MX" sz="7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135</a:t>
                    </a:r>
                  </a:p>
                </p:txBody>
              </p:sp>
            </p:grpSp>
            <p:sp>
              <p:nvSpPr>
                <p:cNvPr id="139" name="83 Rectángulo">
                  <a:extLst>
                    <a:ext uri="{FF2B5EF4-FFF2-40B4-BE49-F238E27FC236}">
                      <a16:creationId xmlns:a16="http://schemas.microsoft.com/office/drawing/2014/main" id="{400BA920-D5A2-40FA-9638-90A4E447143B}"/>
                    </a:ext>
                  </a:extLst>
                </p:cNvPr>
                <p:cNvSpPr/>
                <p:nvPr/>
              </p:nvSpPr>
              <p:spPr bwMode="auto">
                <a:xfrm>
                  <a:off x="2952740" y="1196753"/>
                  <a:ext cx="261769" cy="302854"/>
                </a:xfrm>
                <a:prstGeom prst="rect">
                  <a:avLst/>
                </a:prstGeom>
                <a:solidFill>
                  <a:srgbClr val="05B050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E</a:t>
                  </a:r>
                </a:p>
              </p:txBody>
            </p:sp>
            <p:sp>
              <p:nvSpPr>
                <p:cNvPr id="144" name="CuadroTexto 158">
                  <a:extLst>
                    <a:ext uri="{FF2B5EF4-FFF2-40B4-BE49-F238E27FC236}">
                      <a16:creationId xmlns:a16="http://schemas.microsoft.com/office/drawing/2014/main" id="{27A3195B-5F3D-4FD5-B58C-0F3A5F42E184}"/>
                    </a:ext>
                  </a:extLst>
                </p:cNvPr>
                <p:cNvSpPr txBox="1"/>
                <p:nvPr/>
              </p:nvSpPr>
              <p:spPr>
                <a:xfrm>
                  <a:off x="831583" y="2733818"/>
                  <a:ext cx="2647709" cy="2463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2">
                    <a:defRPr sz="1000"/>
                  </a:pPr>
                  <a:endParaRPr lang="es-PE" sz="900" dirty="0">
                    <a:solidFill>
                      <a:srgbClr val="FF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146" name="Triángulo isósceles 7">
                  <a:extLst>
                    <a:ext uri="{FF2B5EF4-FFF2-40B4-BE49-F238E27FC236}">
                      <a16:creationId xmlns:a16="http://schemas.microsoft.com/office/drawing/2014/main" id="{6EF42449-4D5C-409B-88F8-84CF44217887}"/>
                    </a:ext>
                  </a:extLst>
                </p:cNvPr>
                <p:cNvSpPr/>
                <p:nvPr/>
              </p:nvSpPr>
              <p:spPr bwMode="auto">
                <a:xfrm rot="10800000">
                  <a:off x="1983007" y="2439911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es-MX" sz="1000" i="0" dirty="0">
                    <a:solidFill>
                      <a:schemeClr val="tx1"/>
                    </a:solidFill>
                    <a:latin typeface="Eurostile"/>
                    <a:cs typeface="Eurostile"/>
                  </a:endParaRPr>
                </a:p>
              </p:txBody>
            </p:sp>
          </p:grpSp>
          <p:sp>
            <p:nvSpPr>
              <p:cNvPr id="166" name="CuadroTexto 165">
                <a:extLst>
                  <a:ext uri="{FF2B5EF4-FFF2-40B4-BE49-F238E27FC236}">
                    <a16:creationId xmlns:a16="http://schemas.microsoft.com/office/drawing/2014/main" id="{2D1EDE72-A49F-47C2-A7D5-00F5907A2598}"/>
                  </a:ext>
                </a:extLst>
              </p:cNvPr>
              <p:cNvSpPr txBox="1"/>
              <p:nvPr/>
            </p:nvSpPr>
            <p:spPr>
              <a:xfrm>
                <a:off x="2714158" y="2586774"/>
                <a:ext cx="1915901" cy="70788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Falta realizar una verificación exhaustiva de los requisitos de salida del paciente para evitar contingencias.  </a:t>
                </a:r>
              </a:p>
            </p:txBody>
          </p:sp>
        </p:grpSp>
        <p:sp>
          <p:nvSpPr>
            <p:cNvPr id="247" name="220 Elipse">
              <a:extLst>
                <a:ext uri="{FF2B5EF4-FFF2-40B4-BE49-F238E27FC236}">
                  <a16:creationId xmlns:a16="http://schemas.microsoft.com/office/drawing/2014/main" id="{7E991879-8A65-4E15-9153-8B39641E08FE}"/>
                </a:ext>
              </a:extLst>
            </p:cNvPr>
            <p:cNvSpPr/>
            <p:nvPr/>
          </p:nvSpPr>
          <p:spPr bwMode="auto">
            <a:xfrm>
              <a:off x="4478339" y="2176303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118" name="Grupo 117">
            <a:extLst>
              <a:ext uri="{FF2B5EF4-FFF2-40B4-BE49-F238E27FC236}">
                <a16:creationId xmlns:a16="http://schemas.microsoft.com/office/drawing/2014/main" id="{41A8456F-4958-4ED6-B6A4-866DE53B3C5F}"/>
              </a:ext>
            </a:extLst>
          </p:cNvPr>
          <p:cNvGrpSpPr/>
          <p:nvPr/>
        </p:nvGrpSpPr>
        <p:grpSpPr>
          <a:xfrm>
            <a:off x="5123874" y="1090314"/>
            <a:ext cx="1916728" cy="1670993"/>
            <a:chOff x="1087485" y="1196752"/>
            <a:chExt cx="2127024" cy="1783430"/>
          </a:xfrm>
        </p:grpSpPr>
        <p:pic>
          <p:nvPicPr>
            <p:cNvPr id="119" name="Imagen 118">
              <a:extLst>
                <a:ext uri="{FF2B5EF4-FFF2-40B4-BE49-F238E27FC236}">
                  <a16:creationId xmlns:a16="http://schemas.microsoft.com/office/drawing/2014/main" id="{B1DBC253-C900-4F1F-8862-05DDF21ED3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20" name="17 Grupo">
              <a:extLst>
                <a:ext uri="{FF2B5EF4-FFF2-40B4-BE49-F238E27FC236}">
                  <a16:creationId xmlns:a16="http://schemas.microsoft.com/office/drawing/2014/main" id="{BC0FCA5D-7278-4BB8-BEE2-88F29E86B937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24" name="80 Rectángulo">
                <a:extLst>
                  <a:ext uri="{FF2B5EF4-FFF2-40B4-BE49-F238E27FC236}">
                    <a16:creationId xmlns:a16="http://schemas.microsoft.com/office/drawing/2014/main" id="{447124A1-7034-4CE9-9AA7-74D1278261C8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Entregar boleta de salida voluntaria al paciente y/o acudiente.</a:t>
                </a:r>
              </a:p>
            </p:txBody>
          </p:sp>
          <p:sp>
            <p:nvSpPr>
              <p:cNvPr id="125" name="81 Rectángulo">
                <a:extLst>
                  <a:ext uri="{FF2B5EF4-FFF2-40B4-BE49-F238E27FC236}">
                    <a16:creationId xmlns:a16="http://schemas.microsoft.com/office/drawing/2014/main" id="{F474DDE2-B947-4B48-829A-C8BA12D47209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Auxiliar de Admisiones</a:t>
                </a:r>
              </a:p>
            </p:txBody>
          </p:sp>
          <p:sp>
            <p:nvSpPr>
              <p:cNvPr id="126" name="82 Rectángulo">
                <a:extLst>
                  <a:ext uri="{FF2B5EF4-FFF2-40B4-BE49-F238E27FC236}">
                    <a16:creationId xmlns:a16="http://schemas.microsoft.com/office/drawing/2014/main" id="{7C3122E8-9386-47B4-86C1-B4872E08222A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133</a:t>
                </a:r>
              </a:p>
            </p:txBody>
          </p:sp>
        </p:grpSp>
        <p:sp>
          <p:nvSpPr>
            <p:cNvPr id="121" name="83 Rectángulo">
              <a:extLst>
                <a:ext uri="{FF2B5EF4-FFF2-40B4-BE49-F238E27FC236}">
                  <a16:creationId xmlns:a16="http://schemas.microsoft.com/office/drawing/2014/main" id="{11D18C15-9AF8-4FE6-9662-70AE4CA4114F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22" name="CuadroTexto 158">
              <a:extLst>
                <a:ext uri="{FF2B5EF4-FFF2-40B4-BE49-F238E27FC236}">
                  <a16:creationId xmlns:a16="http://schemas.microsoft.com/office/drawing/2014/main" id="{DB88D947-C504-40CF-BD97-D09A72847D1D}"/>
                </a:ext>
              </a:extLst>
            </p:cNvPr>
            <p:cNvSpPr txBox="1"/>
            <p:nvPr/>
          </p:nvSpPr>
          <p:spPr>
            <a:xfrm>
              <a:off x="1088403" y="2733818"/>
              <a:ext cx="2126106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23" name="Triángulo isósceles 7">
              <a:extLst>
                <a:ext uri="{FF2B5EF4-FFF2-40B4-BE49-F238E27FC236}">
                  <a16:creationId xmlns:a16="http://schemas.microsoft.com/office/drawing/2014/main" id="{C02EDE0D-578D-4308-BFFC-92760793DAA6}"/>
                </a:ext>
              </a:extLst>
            </p:cNvPr>
            <p:cNvSpPr/>
            <p:nvPr/>
          </p:nvSpPr>
          <p:spPr bwMode="auto">
            <a:xfrm rot="10800000">
              <a:off x="3008520" y="2433627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cxnSp>
        <p:nvCxnSpPr>
          <p:cNvPr id="20" name="Conector: angular 19">
            <a:extLst>
              <a:ext uri="{FF2B5EF4-FFF2-40B4-BE49-F238E27FC236}">
                <a16:creationId xmlns:a16="http://schemas.microsoft.com/office/drawing/2014/main" id="{84F2A84E-2876-4AE6-9B57-55D86B77B8BF}"/>
              </a:ext>
            </a:extLst>
          </p:cNvPr>
          <p:cNvCxnSpPr>
            <a:cxnSpLocks/>
            <a:stCxn id="200" idx="3"/>
            <a:endCxn id="209" idx="1"/>
          </p:cNvCxnSpPr>
          <p:nvPr/>
        </p:nvCxnSpPr>
        <p:spPr bwMode="auto">
          <a:xfrm flipH="1">
            <a:off x="707082" y="4027051"/>
            <a:ext cx="10743024" cy="1602560"/>
          </a:xfrm>
          <a:prstGeom prst="bentConnector5">
            <a:avLst>
              <a:gd name="adj1" fmla="val -2128"/>
              <a:gd name="adj2" fmla="val 50000"/>
              <a:gd name="adj3" fmla="val 102128"/>
            </a:avLst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5" name="Conector recto de flecha 144">
            <a:extLst>
              <a:ext uri="{FF2B5EF4-FFF2-40B4-BE49-F238E27FC236}">
                <a16:creationId xmlns:a16="http://schemas.microsoft.com/office/drawing/2014/main" id="{776EF7B8-8F20-465A-887C-E265B52702CF}"/>
              </a:ext>
            </a:extLst>
          </p:cNvPr>
          <p:cNvCxnSpPr>
            <a:cxnSpLocks/>
            <a:stCxn id="246" idx="6"/>
            <a:endCxn id="254" idx="1"/>
          </p:cNvCxnSpPr>
          <p:nvPr/>
        </p:nvCxnSpPr>
        <p:spPr bwMode="auto">
          <a:xfrm flipV="1">
            <a:off x="394495" y="1835996"/>
            <a:ext cx="312586" cy="3928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0" name="Conector recto de flecha 149">
            <a:extLst>
              <a:ext uri="{FF2B5EF4-FFF2-40B4-BE49-F238E27FC236}">
                <a16:creationId xmlns:a16="http://schemas.microsoft.com/office/drawing/2014/main" id="{45ED5C40-5586-48B0-9EDE-4EE22730CD52}"/>
              </a:ext>
            </a:extLst>
          </p:cNvPr>
          <p:cNvCxnSpPr>
            <a:cxnSpLocks/>
            <a:stCxn id="186" idx="3"/>
            <a:endCxn id="200" idx="1"/>
          </p:cNvCxnSpPr>
          <p:nvPr/>
        </p:nvCxnSpPr>
        <p:spPr bwMode="auto">
          <a:xfrm>
            <a:off x="9269530" y="4027051"/>
            <a:ext cx="272443" cy="0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3" name="Conector recto de flecha 152">
            <a:extLst>
              <a:ext uri="{FF2B5EF4-FFF2-40B4-BE49-F238E27FC236}">
                <a16:creationId xmlns:a16="http://schemas.microsoft.com/office/drawing/2014/main" id="{BD056A8F-94A0-47BB-87B2-B555E699030A}"/>
              </a:ext>
            </a:extLst>
          </p:cNvPr>
          <p:cNvCxnSpPr>
            <a:cxnSpLocks/>
            <a:stCxn id="219" idx="3"/>
            <a:endCxn id="240" idx="2"/>
          </p:cNvCxnSpPr>
          <p:nvPr/>
        </p:nvCxnSpPr>
        <p:spPr bwMode="auto">
          <a:xfrm flipV="1">
            <a:off x="9276433" y="5625574"/>
            <a:ext cx="222218" cy="4037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128" name="Grupo 127">
            <a:extLst>
              <a:ext uri="{FF2B5EF4-FFF2-40B4-BE49-F238E27FC236}">
                <a16:creationId xmlns:a16="http://schemas.microsoft.com/office/drawing/2014/main" id="{1AA20D72-8FE2-4EE9-B489-FD10CB9136D7}"/>
              </a:ext>
            </a:extLst>
          </p:cNvPr>
          <p:cNvGrpSpPr/>
          <p:nvPr/>
        </p:nvGrpSpPr>
        <p:grpSpPr>
          <a:xfrm>
            <a:off x="2694293" y="1094667"/>
            <a:ext cx="2385933" cy="1670993"/>
            <a:chOff x="831583" y="1196752"/>
            <a:chExt cx="2647709" cy="1783430"/>
          </a:xfrm>
        </p:grpSpPr>
        <p:pic>
          <p:nvPicPr>
            <p:cNvPr id="129" name="Imagen 128">
              <a:extLst>
                <a:ext uri="{FF2B5EF4-FFF2-40B4-BE49-F238E27FC236}">
                  <a16:creationId xmlns:a16="http://schemas.microsoft.com/office/drawing/2014/main" id="{BAA0CC63-2CD4-4021-8001-BA8EAAAD83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30" name="17 Grupo">
              <a:extLst>
                <a:ext uri="{FF2B5EF4-FFF2-40B4-BE49-F238E27FC236}">
                  <a16:creationId xmlns:a16="http://schemas.microsoft.com/office/drawing/2014/main" id="{A4C3E65B-433A-4EA1-ACAC-986F78F2DE35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34" name="80 Rectángulo">
                <a:extLst>
                  <a:ext uri="{FF2B5EF4-FFF2-40B4-BE49-F238E27FC236}">
                    <a16:creationId xmlns:a16="http://schemas.microsoft.com/office/drawing/2014/main" id="{404AAC8C-A327-4117-B7BE-61BA78D76695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latin typeface="Arial" panose="020B0604020202020204" pitchFamily="34" charset="0"/>
                    <a:cs typeface="Arial" panose="020B0604020202020204" pitchFamily="34" charset="0"/>
                  </a:rPr>
                  <a:t>Solicitar autorización de salida al Auxiliar de Admisiones. (Presentar formato de salida voluntaria diligenciado)</a:t>
                </a:r>
              </a:p>
            </p:txBody>
          </p:sp>
          <p:sp>
            <p:nvSpPr>
              <p:cNvPr id="135" name="81 Rectángulo">
                <a:extLst>
                  <a:ext uri="{FF2B5EF4-FFF2-40B4-BE49-F238E27FC236}">
                    <a16:creationId xmlns:a16="http://schemas.microsoft.com/office/drawing/2014/main" id="{1840321D-1FCF-480E-8A54-B80412201EB2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Paciente y/o Acudiente</a:t>
                </a:r>
              </a:p>
            </p:txBody>
          </p:sp>
          <p:sp>
            <p:nvSpPr>
              <p:cNvPr id="136" name="82 Rectángulo">
                <a:extLst>
                  <a:ext uri="{FF2B5EF4-FFF2-40B4-BE49-F238E27FC236}">
                    <a16:creationId xmlns:a16="http://schemas.microsoft.com/office/drawing/2014/main" id="{09A3ABED-31AE-4176-9D96-341AD65F1AFC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132</a:t>
                </a:r>
              </a:p>
            </p:txBody>
          </p:sp>
        </p:grpSp>
        <p:sp>
          <p:nvSpPr>
            <p:cNvPr id="131" name="83 Rectángulo">
              <a:extLst>
                <a:ext uri="{FF2B5EF4-FFF2-40B4-BE49-F238E27FC236}">
                  <a16:creationId xmlns:a16="http://schemas.microsoft.com/office/drawing/2014/main" id="{AAE0A075-23C6-4E8A-A2C5-224B7CE390E3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32" name="CuadroTexto 158">
              <a:extLst>
                <a:ext uri="{FF2B5EF4-FFF2-40B4-BE49-F238E27FC236}">
                  <a16:creationId xmlns:a16="http://schemas.microsoft.com/office/drawing/2014/main" id="{E1329CE6-B84B-406D-817D-DACC2C3BC3C6}"/>
                </a:ext>
              </a:extLst>
            </p:cNvPr>
            <p:cNvSpPr txBox="1"/>
            <p:nvPr/>
          </p:nvSpPr>
          <p:spPr>
            <a:xfrm>
              <a:off x="831583" y="2733818"/>
              <a:ext cx="2647709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33" name="Triángulo isósceles 7">
              <a:extLst>
                <a:ext uri="{FF2B5EF4-FFF2-40B4-BE49-F238E27FC236}">
                  <a16:creationId xmlns:a16="http://schemas.microsoft.com/office/drawing/2014/main" id="{9B2D7354-D247-4AF9-9CCD-D40E5A07FCB7}"/>
                </a:ext>
              </a:extLst>
            </p:cNvPr>
            <p:cNvSpPr/>
            <p:nvPr/>
          </p:nvSpPr>
          <p:spPr bwMode="auto">
            <a:xfrm rot="10800000">
              <a:off x="3011268" y="2437505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140" name="Grupo 139">
            <a:extLst>
              <a:ext uri="{FF2B5EF4-FFF2-40B4-BE49-F238E27FC236}">
                <a16:creationId xmlns:a16="http://schemas.microsoft.com/office/drawing/2014/main" id="{861A173F-2804-4A85-8BC4-39C98E8BB456}"/>
              </a:ext>
            </a:extLst>
          </p:cNvPr>
          <p:cNvGrpSpPr/>
          <p:nvPr/>
        </p:nvGrpSpPr>
        <p:grpSpPr>
          <a:xfrm>
            <a:off x="2927648" y="3275302"/>
            <a:ext cx="1916728" cy="1655572"/>
            <a:chOff x="1087485" y="1196752"/>
            <a:chExt cx="2127024" cy="1766972"/>
          </a:xfrm>
        </p:grpSpPr>
        <p:pic>
          <p:nvPicPr>
            <p:cNvPr id="141" name="Imagen 140">
              <a:extLst>
                <a:ext uri="{FF2B5EF4-FFF2-40B4-BE49-F238E27FC236}">
                  <a16:creationId xmlns:a16="http://schemas.microsoft.com/office/drawing/2014/main" id="{C070588B-B138-48C7-9B7E-88698ED6AB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42" name="17 Grupo">
              <a:extLst>
                <a:ext uri="{FF2B5EF4-FFF2-40B4-BE49-F238E27FC236}">
                  <a16:creationId xmlns:a16="http://schemas.microsoft.com/office/drawing/2014/main" id="{6516FDB9-0B5B-49DA-B74E-2F5E16264872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67" name="80 Rectángulo">
                <a:extLst>
                  <a:ext uri="{FF2B5EF4-FFF2-40B4-BE49-F238E27FC236}">
                    <a16:creationId xmlns:a16="http://schemas.microsoft.com/office/drawing/2014/main" id="{40419128-8182-4AAA-AE8E-FDB3B99050B8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Realizar nota médica y epicrisis en el sistema.</a:t>
                </a:r>
              </a:p>
            </p:txBody>
          </p:sp>
          <p:sp>
            <p:nvSpPr>
              <p:cNvPr id="192" name="81 Rectángulo">
                <a:extLst>
                  <a:ext uri="{FF2B5EF4-FFF2-40B4-BE49-F238E27FC236}">
                    <a16:creationId xmlns:a16="http://schemas.microsoft.com/office/drawing/2014/main" id="{ECC057A5-007B-421C-9186-74E80B73C92C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General / Médico Especialista</a:t>
                </a:r>
              </a:p>
            </p:txBody>
          </p:sp>
          <p:sp>
            <p:nvSpPr>
              <p:cNvPr id="242" name="82 Rectángulo">
                <a:extLst>
                  <a:ext uri="{FF2B5EF4-FFF2-40B4-BE49-F238E27FC236}">
                    <a16:creationId xmlns:a16="http://schemas.microsoft.com/office/drawing/2014/main" id="{370F62C5-733C-40ED-BD9B-D13B1B2860E0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7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136</a:t>
                </a:r>
                <a:endParaRPr kumimoji="0" lang="es-MX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3" name="83 Rectángulo">
              <a:extLst>
                <a:ext uri="{FF2B5EF4-FFF2-40B4-BE49-F238E27FC236}">
                  <a16:creationId xmlns:a16="http://schemas.microsoft.com/office/drawing/2014/main" id="{7A9ABD60-CACD-47D8-876D-0CE2E81AE208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48" name="CuadroTexto 158">
              <a:extLst>
                <a:ext uri="{FF2B5EF4-FFF2-40B4-BE49-F238E27FC236}">
                  <a16:creationId xmlns:a16="http://schemas.microsoft.com/office/drawing/2014/main" id="{EAE39F2B-A88F-453D-ADA5-7EB1B085CC41}"/>
                </a:ext>
              </a:extLst>
            </p:cNvPr>
            <p:cNvSpPr txBox="1"/>
            <p:nvPr/>
          </p:nvSpPr>
          <p:spPr>
            <a:xfrm>
              <a:off x="1087485" y="2717360"/>
              <a:ext cx="2127023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55" name="Triángulo isósceles 7">
              <a:extLst>
                <a:ext uri="{FF2B5EF4-FFF2-40B4-BE49-F238E27FC236}">
                  <a16:creationId xmlns:a16="http://schemas.microsoft.com/office/drawing/2014/main" id="{86863EDD-814B-4378-8C24-97A06C607643}"/>
                </a:ext>
              </a:extLst>
            </p:cNvPr>
            <p:cNvSpPr/>
            <p:nvPr/>
          </p:nvSpPr>
          <p:spPr bwMode="auto">
            <a:xfrm rot="10800000">
              <a:off x="3013964" y="2448221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cxnSp>
        <p:nvCxnSpPr>
          <p:cNvPr id="243" name="Conector recto de flecha 242">
            <a:extLst>
              <a:ext uri="{FF2B5EF4-FFF2-40B4-BE49-F238E27FC236}">
                <a16:creationId xmlns:a16="http://schemas.microsoft.com/office/drawing/2014/main" id="{70027C84-798C-4574-963D-C742C52766EC}"/>
              </a:ext>
            </a:extLst>
          </p:cNvPr>
          <p:cNvCxnSpPr>
            <a:cxnSpLocks/>
            <a:stCxn id="167" idx="3"/>
            <a:endCxn id="177" idx="1"/>
          </p:cNvCxnSpPr>
          <p:nvPr/>
        </p:nvCxnSpPr>
        <p:spPr bwMode="auto">
          <a:xfrm>
            <a:off x="4835783" y="4017369"/>
            <a:ext cx="305087" cy="5356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48" name="Conector recto de flecha 247">
            <a:extLst>
              <a:ext uri="{FF2B5EF4-FFF2-40B4-BE49-F238E27FC236}">
                <a16:creationId xmlns:a16="http://schemas.microsoft.com/office/drawing/2014/main" id="{06CBD505-42BB-4A80-816E-77D8F8794DBA}"/>
              </a:ext>
            </a:extLst>
          </p:cNvPr>
          <p:cNvCxnSpPr>
            <a:cxnSpLocks/>
            <a:stCxn id="177" idx="3"/>
            <a:endCxn id="186" idx="1"/>
          </p:cNvCxnSpPr>
          <p:nvPr/>
        </p:nvCxnSpPr>
        <p:spPr bwMode="auto">
          <a:xfrm>
            <a:off x="7049003" y="4022725"/>
            <a:ext cx="312394" cy="4326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245" name="Grupo 244">
            <a:extLst>
              <a:ext uri="{FF2B5EF4-FFF2-40B4-BE49-F238E27FC236}">
                <a16:creationId xmlns:a16="http://schemas.microsoft.com/office/drawing/2014/main" id="{A93E7FC1-A5CC-4932-8056-20DCC33E598F}"/>
              </a:ext>
            </a:extLst>
          </p:cNvPr>
          <p:cNvGrpSpPr/>
          <p:nvPr/>
        </p:nvGrpSpPr>
        <p:grpSpPr>
          <a:xfrm>
            <a:off x="476479" y="1093929"/>
            <a:ext cx="2385933" cy="1670993"/>
            <a:chOff x="831583" y="1196752"/>
            <a:chExt cx="2647709" cy="1783430"/>
          </a:xfrm>
        </p:grpSpPr>
        <p:pic>
          <p:nvPicPr>
            <p:cNvPr id="249" name="Imagen 248">
              <a:extLst>
                <a:ext uri="{FF2B5EF4-FFF2-40B4-BE49-F238E27FC236}">
                  <a16:creationId xmlns:a16="http://schemas.microsoft.com/office/drawing/2014/main" id="{B0123DF1-868F-459F-B69F-F6A77390BC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50" name="17 Grupo">
              <a:extLst>
                <a:ext uri="{FF2B5EF4-FFF2-40B4-BE49-F238E27FC236}">
                  <a16:creationId xmlns:a16="http://schemas.microsoft.com/office/drawing/2014/main" id="{947CE22F-266A-413D-B779-0A570C9D77B0}"/>
                </a:ext>
              </a:extLst>
            </p:cNvPr>
            <p:cNvGrpSpPr/>
            <p:nvPr/>
          </p:nvGrpSpPr>
          <p:grpSpPr>
            <a:xfrm>
              <a:off x="1087485" y="1196752"/>
              <a:ext cx="2117487" cy="1291500"/>
              <a:chOff x="8501146" y="1914552"/>
              <a:chExt cx="2070523" cy="1369751"/>
            </a:xfrm>
          </p:grpSpPr>
          <p:sp>
            <p:nvSpPr>
              <p:cNvPr id="254" name="80 Rectángulo">
                <a:extLst>
                  <a:ext uri="{FF2B5EF4-FFF2-40B4-BE49-F238E27FC236}">
                    <a16:creationId xmlns:a16="http://schemas.microsoft.com/office/drawing/2014/main" id="{91CBE44B-8BA4-4CC5-9DC9-11151B0CCB90}"/>
                  </a:ext>
                </a:extLst>
              </p:cNvPr>
              <p:cNvSpPr/>
              <p:nvPr/>
            </p:nvSpPr>
            <p:spPr bwMode="auto">
              <a:xfrm>
                <a:off x="8501147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Diligenciar y solicitar firmas del formato de salida voluntaria al paciente y/o acudiente en caso de ser un menor de edad.</a:t>
                </a:r>
                <a:endParaRPr lang="es-MX" sz="1000" kern="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81 Rectángulo">
                <a:extLst>
                  <a:ext uri="{FF2B5EF4-FFF2-40B4-BE49-F238E27FC236}">
                    <a16:creationId xmlns:a16="http://schemas.microsoft.com/office/drawing/2014/main" id="{99D92EB3-F8A8-4A1A-9179-7719EC996881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Enfermería</a:t>
                </a:r>
              </a:p>
            </p:txBody>
          </p:sp>
          <p:sp>
            <p:nvSpPr>
              <p:cNvPr id="256" name="82 Rectángulo">
                <a:extLst>
                  <a:ext uri="{FF2B5EF4-FFF2-40B4-BE49-F238E27FC236}">
                    <a16:creationId xmlns:a16="http://schemas.microsoft.com/office/drawing/2014/main" id="{970EC6AB-0892-4D8E-9FBE-59FDE0FD378D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7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131</a:t>
                </a:r>
                <a:endParaRPr kumimoji="0" lang="es-MX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51" name="83 Rectángulo">
              <a:extLst>
                <a:ext uri="{FF2B5EF4-FFF2-40B4-BE49-F238E27FC236}">
                  <a16:creationId xmlns:a16="http://schemas.microsoft.com/office/drawing/2014/main" id="{02A9A5F7-9B29-49DB-A411-F7934B6138CE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52" name="CuadroTexto 158">
              <a:extLst>
                <a:ext uri="{FF2B5EF4-FFF2-40B4-BE49-F238E27FC236}">
                  <a16:creationId xmlns:a16="http://schemas.microsoft.com/office/drawing/2014/main" id="{CDFF8268-6990-46E4-B285-B321245AD3A3}"/>
                </a:ext>
              </a:extLst>
            </p:cNvPr>
            <p:cNvSpPr txBox="1"/>
            <p:nvPr/>
          </p:nvSpPr>
          <p:spPr>
            <a:xfrm>
              <a:off x="831583" y="2733818"/>
              <a:ext cx="2647709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253" name="Triángulo isósceles 7">
              <a:extLst>
                <a:ext uri="{FF2B5EF4-FFF2-40B4-BE49-F238E27FC236}">
                  <a16:creationId xmlns:a16="http://schemas.microsoft.com/office/drawing/2014/main" id="{09897940-2CAD-4C12-A44C-BD7B213537DB}"/>
                </a:ext>
              </a:extLst>
            </p:cNvPr>
            <p:cNvSpPr/>
            <p:nvPr/>
          </p:nvSpPr>
          <p:spPr bwMode="auto">
            <a:xfrm rot="10800000">
              <a:off x="3011268" y="2437505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cxnSp>
        <p:nvCxnSpPr>
          <p:cNvPr id="257" name="Conector recto de flecha 256">
            <a:extLst>
              <a:ext uri="{FF2B5EF4-FFF2-40B4-BE49-F238E27FC236}">
                <a16:creationId xmlns:a16="http://schemas.microsoft.com/office/drawing/2014/main" id="{223ADEE2-E72D-49CB-B5B6-FE5C200CBCA2}"/>
              </a:ext>
            </a:extLst>
          </p:cNvPr>
          <p:cNvCxnSpPr>
            <a:cxnSpLocks/>
            <a:stCxn id="254" idx="3"/>
            <a:endCxn id="134" idx="1"/>
          </p:cNvCxnSpPr>
          <p:nvPr/>
        </p:nvCxnSpPr>
        <p:spPr bwMode="auto">
          <a:xfrm>
            <a:off x="2615213" y="1835996"/>
            <a:ext cx="309683" cy="738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58" name="Conector recto de flecha 257">
            <a:extLst>
              <a:ext uri="{FF2B5EF4-FFF2-40B4-BE49-F238E27FC236}">
                <a16:creationId xmlns:a16="http://schemas.microsoft.com/office/drawing/2014/main" id="{473916B5-ED7B-4006-866A-C885EDE38289}"/>
              </a:ext>
            </a:extLst>
          </p:cNvPr>
          <p:cNvCxnSpPr>
            <a:cxnSpLocks/>
            <a:stCxn id="170" idx="3"/>
            <a:endCxn id="167" idx="1"/>
          </p:cNvCxnSpPr>
          <p:nvPr/>
        </p:nvCxnSpPr>
        <p:spPr bwMode="auto">
          <a:xfrm flipV="1">
            <a:off x="2567608" y="4017369"/>
            <a:ext cx="360042" cy="2589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59" name="Conector recto de flecha 258">
            <a:extLst>
              <a:ext uri="{FF2B5EF4-FFF2-40B4-BE49-F238E27FC236}">
                <a16:creationId xmlns:a16="http://schemas.microsoft.com/office/drawing/2014/main" id="{EC6A1971-1CBD-42EB-AF77-D220C161725A}"/>
              </a:ext>
            </a:extLst>
          </p:cNvPr>
          <p:cNvCxnSpPr>
            <a:cxnSpLocks/>
            <a:stCxn id="237" idx="3"/>
            <a:endCxn id="228" idx="1"/>
          </p:cNvCxnSpPr>
          <p:nvPr/>
        </p:nvCxnSpPr>
        <p:spPr bwMode="auto">
          <a:xfrm>
            <a:off x="4821259" y="5629611"/>
            <a:ext cx="306373" cy="0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976489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Conector: angular 22">
            <a:extLst>
              <a:ext uri="{FF2B5EF4-FFF2-40B4-BE49-F238E27FC236}">
                <a16:creationId xmlns:a16="http://schemas.microsoft.com/office/drawing/2014/main" id="{11A7C213-AA6A-4B8E-982A-1E91A5D46EEC}"/>
              </a:ext>
            </a:extLst>
          </p:cNvPr>
          <p:cNvCxnSpPr>
            <a:cxnSpLocks/>
            <a:stCxn id="35" idx="3"/>
            <a:endCxn id="162" idx="0"/>
          </p:cNvCxnSpPr>
          <p:nvPr/>
        </p:nvCxnSpPr>
        <p:spPr bwMode="auto">
          <a:xfrm flipH="1">
            <a:off x="6165979" y="1685858"/>
            <a:ext cx="3134298" cy="2282545"/>
          </a:xfrm>
          <a:prstGeom prst="bentConnector4">
            <a:avLst>
              <a:gd name="adj1" fmla="val -7293"/>
              <a:gd name="adj2" fmla="val 60252"/>
            </a:avLst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Elipse 1">
            <a:extLst>
              <a:ext uri="{FF2B5EF4-FFF2-40B4-BE49-F238E27FC236}">
                <a16:creationId xmlns:a16="http://schemas.microsoft.com/office/drawing/2014/main" id="{A1D5C6BF-17F4-7397-9480-338FD0EA30E6}"/>
              </a:ext>
            </a:extLst>
          </p:cNvPr>
          <p:cNvSpPr/>
          <p:nvPr/>
        </p:nvSpPr>
        <p:spPr bwMode="auto">
          <a:xfrm>
            <a:off x="160524" y="1522773"/>
            <a:ext cx="323205" cy="331761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37BDC6EA-771F-C447-3C4D-FCB97315DA67}"/>
              </a:ext>
            </a:extLst>
          </p:cNvPr>
          <p:cNvSpPr txBox="1">
            <a:spLocks/>
          </p:cNvSpPr>
          <p:nvPr/>
        </p:nvSpPr>
        <p:spPr>
          <a:xfrm>
            <a:off x="2930320" y="-2532"/>
            <a:ext cx="7846200" cy="8392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marL="0" marR="0" lvl="0" indent="0" defTabSz="91440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-60" normalizeH="0" baseline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Tahoma" pitchFamily="34" charset="0"/>
                <a:cs typeface="Arial"/>
              </a:defRPr>
            </a:lvl1pPr>
          </a:lstStyle>
          <a:p>
            <a:pPr algn="r">
              <a:defRPr/>
            </a:pPr>
            <a:r>
              <a:rPr lang="es-CO" dirty="0">
                <a:latin typeface="+mj-lt"/>
                <a:cs typeface="Calibri" panose="020F0502020204030204" pitchFamily="34" charset="0"/>
              </a:rPr>
              <a:t>SERVICIO DE URGENCIAS ICV </a:t>
            </a:r>
            <a:endParaRPr kumimoji="0" lang="es-CO" sz="2000" b="0" i="0" u="none" strike="noStrike" kern="1200" cap="none" spc="-6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+mj-lt"/>
              <a:cs typeface="Calibri" panose="020F0502020204030204" pitchFamily="34" charset="0"/>
            </a:endParaRPr>
          </a:p>
        </p:txBody>
      </p:sp>
      <p:sp>
        <p:nvSpPr>
          <p:cNvPr id="4" name="TextBox 47">
            <a:extLst>
              <a:ext uri="{FF2B5EF4-FFF2-40B4-BE49-F238E27FC236}">
                <a16:creationId xmlns:a16="http://schemas.microsoft.com/office/drawing/2014/main" id="{7B6EAA18-52C7-440E-BA77-8F5C2857E7A3}"/>
              </a:ext>
            </a:extLst>
          </p:cNvPr>
          <p:cNvSpPr txBox="1"/>
          <p:nvPr/>
        </p:nvSpPr>
        <p:spPr>
          <a:xfrm>
            <a:off x="0" y="149225"/>
            <a:ext cx="2782888" cy="576263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72000" tIns="72000" rIns="36000" bIns="72000" anchor="ctr"/>
          <a:lstStyle/>
          <a:p>
            <a:pPr>
              <a:defRPr/>
            </a:pPr>
            <a:endParaRPr lang="es-ES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defRPr/>
            </a:pPr>
            <a:r>
              <a:rPr lang="es-ES" sz="1400" b="1" dirty="0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rPr>
              <a:t>Frente:  Flujo de Pacientes</a:t>
            </a:r>
          </a:p>
          <a:p>
            <a:pPr>
              <a:defRPr/>
            </a:pPr>
            <a:endParaRPr lang="es-MX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5" name="Agrupar 233">
            <a:extLst>
              <a:ext uri="{FF2B5EF4-FFF2-40B4-BE49-F238E27FC236}">
                <a16:creationId xmlns:a16="http://schemas.microsoft.com/office/drawing/2014/main" id="{A78B44E9-D7D9-1B29-EA99-05A0E8A22680}"/>
              </a:ext>
            </a:extLst>
          </p:cNvPr>
          <p:cNvGrpSpPr/>
          <p:nvPr/>
        </p:nvGrpSpPr>
        <p:grpSpPr>
          <a:xfrm>
            <a:off x="2962203" y="63430"/>
            <a:ext cx="955272" cy="792483"/>
            <a:chOff x="6857734" y="5589274"/>
            <a:chExt cx="1448066" cy="792483"/>
          </a:xfrm>
        </p:grpSpPr>
        <p:sp>
          <p:nvSpPr>
            <p:cNvPr id="6" name="83 Rectángulo">
              <a:extLst>
                <a:ext uri="{FF2B5EF4-FFF2-40B4-BE49-F238E27FC236}">
                  <a16:creationId xmlns:a16="http://schemas.microsoft.com/office/drawing/2014/main" id="{C8162907-2A65-2E07-AD5F-D487FC02827E}"/>
                </a:ext>
              </a:extLst>
            </p:cNvPr>
            <p:cNvSpPr/>
            <p:nvPr/>
          </p:nvSpPr>
          <p:spPr bwMode="auto">
            <a:xfrm>
              <a:off x="6857734" y="5822948"/>
              <a:ext cx="229133" cy="133357"/>
            </a:xfrm>
            <a:prstGeom prst="rect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7" name="83 Rectángulo">
              <a:extLst>
                <a:ext uri="{FF2B5EF4-FFF2-40B4-BE49-F238E27FC236}">
                  <a16:creationId xmlns:a16="http://schemas.microsoft.com/office/drawing/2014/main" id="{71DE26D0-AAF3-68E3-E9E6-0B7CEE24FEB6}"/>
                </a:ext>
              </a:extLst>
            </p:cNvPr>
            <p:cNvSpPr/>
            <p:nvPr/>
          </p:nvSpPr>
          <p:spPr bwMode="auto">
            <a:xfrm>
              <a:off x="6857734" y="6007096"/>
              <a:ext cx="229133" cy="133357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8" name="83 Rectángulo">
              <a:extLst>
                <a:ext uri="{FF2B5EF4-FFF2-40B4-BE49-F238E27FC236}">
                  <a16:creationId xmlns:a16="http://schemas.microsoft.com/office/drawing/2014/main" id="{59A1DAA2-83F0-4610-F8C4-E9D5397A920D}"/>
                </a:ext>
              </a:extLst>
            </p:cNvPr>
            <p:cNvSpPr/>
            <p:nvPr/>
          </p:nvSpPr>
          <p:spPr bwMode="auto">
            <a:xfrm>
              <a:off x="6857734" y="6191243"/>
              <a:ext cx="229133" cy="13335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9" name="83 Rectángulo">
              <a:extLst>
                <a:ext uri="{FF2B5EF4-FFF2-40B4-BE49-F238E27FC236}">
                  <a16:creationId xmlns:a16="http://schemas.microsoft.com/office/drawing/2014/main" id="{3DE19F52-1479-2301-3940-7E5C9F8FD7F6}"/>
                </a:ext>
              </a:extLst>
            </p:cNvPr>
            <p:cNvSpPr/>
            <p:nvPr/>
          </p:nvSpPr>
          <p:spPr bwMode="auto">
            <a:xfrm>
              <a:off x="6857734" y="5638800"/>
              <a:ext cx="229133" cy="13335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10" name="CuadroTexto 238">
              <a:extLst>
                <a:ext uri="{FF2B5EF4-FFF2-40B4-BE49-F238E27FC236}">
                  <a16:creationId xmlns:a16="http://schemas.microsoft.com/office/drawing/2014/main" id="{38AC6134-6E5D-EF8A-7AF6-D8C4B18EAD17}"/>
                </a:ext>
              </a:extLst>
            </p:cNvPr>
            <p:cNvSpPr txBox="1"/>
            <p:nvPr/>
          </p:nvSpPr>
          <p:spPr>
            <a:xfrm>
              <a:off x="7056552" y="5589274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900" dirty="0">
                  <a:latin typeface="Arial" panose="020B0604020202020204" pitchFamily="34" charset="0"/>
                  <a:cs typeface="Arial" panose="020B0604020202020204" pitchFamily="34" charset="0"/>
                </a:rPr>
                <a:t>Planeación</a:t>
              </a:r>
            </a:p>
          </p:txBody>
        </p:sp>
        <p:sp>
          <p:nvSpPr>
            <p:cNvPr id="11" name="CuadroTexto 239">
              <a:extLst>
                <a:ext uri="{FF2B5EF4-FFF2-40B4-BE49-F238E27FC236}">
                  <a16:creationId xmlns:a16="http://schemas.microsoft.com/office/drawing/2014/main" id="{0E5E4214-76A6-3326-EA05-104EF0D78297}"/>
                </a:ext>
              </a:extLst>
            </p:cNvPr>
            <p:cNvSpPr txBox="1"/>
            <p:nvPr/>
          </p:nvSpPr>
          <p:spPr>
            <a:xfrm>
              <a:off x="7056552" y="5776491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Ejecución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CuadroTexto 240">
              <a:extLst>
                <a:ext uri="{FF2B5EF4-FFF2-40B4-BE49-F238E27FC236}">
                  <a16:creationId xmlns:a16="http://schemas.microsoft.com/office/drawing/2014/main" id="{E4BE9A4C-3475-EE16-A7D3-77D1FB955CFD}"/>
                </a:ext>
              </a:extLst>
            </p:cNvPr>
            <p:cNvSpPr txBox="1"/>
            <p:nvPr/>
          </p:nvSpPr>
          <p:spPr>
            <a:xfrm>
              <a:off x="7056552" y="5963708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Monitoreo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CuadroTexto 241">
              <a:extLst>
                <a:ext uri="{FF2B5EF4-FFF2-40B4-BE49-F238E27FC236}">
                  <a16:creationId xmlns:a16="http://schemas.microsoft.com/office/drawing/2014/main" id="{2C192730-95E0-337B-967F-7CF20B95905B}"/>
                </a:ext>
              </a:extLst>
            </p:cNvPr>
            <p:cNvSpPr txBox="1"/>
            <p:nvPr/>
          </p:nvSpPr>
          <p:spPr>
            <a:xfrm>
              <a:off x="7056552" y="6150925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113" name="Conector recto de flecha 112">
            <a:extLst>
              <a:ext uri="{FF2B5EF4-FFF2-40B4-BE49-F238E27FC236}">
                <a16:creationId xmlns:a16="http://schemas.microsoft.com/office/drawing/2014/main" id="{0F85C20E-1244-EC17-516B-504C8AEB9FFF}"/>
              </a:ext>
            </a:extLst>
          </p:cNvPr>
          <p:cNvCxnSpPr>
            <a:cxnSpLocks/>
            <a:stCxn id="2" idx="6"/>
            <a:endCxn id="82" idx="1"/>
          </p:cNvCxnSpPr>
          <p:nvPr/>
        </p:nvCxnSpPr>
        <p:spPr bwMode="auto">
          <a:xfrm flipV="1">
            <a:off x="483729" y="1686500"/>
            <a:ext cx="297873" cy="2154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4" name="Conector recto de flecha 113">
            <a:extLst>
              <a:ext uri="{FF2B5EF4-FFF2-40B4-BE49-F238E27FC236}">
                <a16:creationId xmlns:a16="http://schemas.microsoft.com/office/drawing/2014/main" id="{0F25E9BD-535D-FD60-9D22-0166555BA876}"/>
              </a:ext>
            </a:extLst>
          </p:cNvPr>
          <p:cNvCxnSpPr>
            <a:cxnSpLocks/>
            <a:stCxn id="82" idx="3"/>
            <a:endCxn id="151" idx="1"/>
          </p:cNvCxnSpPr>
          <p:nvPr/>
        </p:nvCxnSpPr>
        <p:spPr bwMode="auto">
          <a:xfrm flipV="1">
            <a:off x="2688287" y="1686488"/>
            <a:ext cx="311370" cy="12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142" name="Grupo 141">
            <a:extLst>
              <a:ext uri="{FF2B5EF4-FFF2-40B4-BE49-F238E27FC236}">
                <a16:creationId xmlns:a16="http://schemas.microsoft.com/office/drawing/2014/main" id="{56FADCF9-E836-4809-A6A7-828B9B5B4B59}"/>
              </a:ext>
            </a:extLst>
          </p:cNvPr>
          <p:cNvGrpSpPr/>
          <p:nvPr/>
        </p:nvGrpSpPr>
        <p:grpSpPr>
          <a:xfrm>
            <a:off x="2999656" y="937481"/>
            <a:ext cx="1914567" cy="1454307"/>
            <a:chOff x="1087487" y="1189345"/>
            <a:chExt cx="2124627" cy="1552165"/>
          </a:xfrm>
        </p:grpSpPr>
        <p:pic>
          <p:nvPicPr>
            <p:cNvPr id="146" name="Imagen 145">
              <a:extLst>
                <a:ext uri="{FF2B5EF4-FFF2-40B4-BE49-F238E27FC236}">
                  <a16:creationId xmlns:a16="http://schemas.microsoft.com/office/drawing/2014/main" id="{D21E630D-AB12-4D15-87BA-78620C5E7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48" name="17 Grupo">
              <a:extLst>
                <a:ext uri="{FF2B5EF4-FFF2-40B4-BE49-F238E27FC236}">
                  <a16:creationId xmlns:a16="http://schemas.microsoft.com/office/drawing/2014/main" id="{D5F15F52-48F9-4A98-8123-4AD06E72ABB4}"/>
                </a:ext>
              </a:extLst>
            </p:cNvPr>
            <p:cNvGrpSpPr/>
            <p:nvPr/>
          </p:nvGrpSpPr>
          <p:grpSpPr>
            <a:xfrm>
              <a:off x="1087487" y="1196752"/>
              <a:ext cx="2117487" cy="1291500"/>
              <a:chOff x="8501148" y="1914552"/>
              <a:chExt cx="2070523" cy="1369751"/>
            </a:xfrm>
          </p:grpSpPr>
          <p:sp>
            <p:nvSpPr>
              <p:cNvPr id="151" name="80 Rectángulo">
                <a:extLst>
                  <a:ext uri="{FF2B5EF4-FFF2-40B4-BE49-F238E27FC236}">
                    <a16:creationId xmlns:a16="http://schemas.microsoft.com/office/drawing/2014/main" id="{7F902590-DFD2-4028-A1FC-A0AE57D7EDCC}"/>
                  </a:ext>
                </a:extLst>
              </p:cNvPr>
              <p:cNvSpPr/>
              <p:nvPr/>
            </p:nvSpPr>
            <p:spPr bwMode="auto">
              <a:xfrm>
                <a:off x="8501149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Dar ingreso al paciente a la institución por la entrada del parqueadero.</a:t>
                </a:r>
                <a:endParaRPr kumimoji="0" lang="es-MX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2" name="81 Rectángulo">
                <a:extLst>
                  <a:ext uri="{FF2B5EF4-FFF2-40B4-BE49-F238E27FC236}">
                    <a16:creationId xmlns:a16="http://schemas.microsoft.com/office/drawing/2014/main" id="{549682A6-3D8D-4B17-BCC8-1B30A045E666}"/>
                  </a:ext>
                </a:extLst>
              </p:cNvPr>
              <p:cNvSpPr/>
              <p:nvPr/>
            </p:nvSpPr>
            <p:spPr bwMode="auto">
              <a:xfrm>
                <a:off x="8501148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Guarda de Seguridad (Parqueadero)</a:t>
                </a:r>
              </a:p>
            </p:txBody>
          </p:sp>
          <p:sp>
            <p:nvSpPr>
              <p:cNvPr id="153" name="82 Rectángulo">
                <a:extLst>
                  <a:ext uri="{FF2B5EF4-FFF2-40B4-BE49-F238E27FC236}">
                    <a16:creationId xmlns:a16="http://schemas.microsoft.com/office/drawing/2014/main" id="{36971829-9F14-4D0C-BA4D-2D9AF57251D5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10</a:t>
                </a:r>
              </a:p>
            </p:txBody>
          </p:sp>
        </p:grpSp>
        <p:sp>
          <p:nvSpPr>
            <p:cNvPr id="149" name="83 Rectángulo">
              <a:extLst>
                <a:ext uri="{FF2B5EF4-FFF2-40B4-BE49-F238E27FC236}">
                  <a16:creationId xmlns:a16="http://schemas.microsoft.com/office/drawing/2014/main" id="{726090D2-D233-4122-BCD5-34E0740D3252}"/>
                </a:ext>
              </a:extLst>
            </p:cNvPr>
            <p:cNvSpPr/>
            <p:nvPr/>
          </p:nvSpPr>
          <p:spPr bwMode="auto">
            <a:xfrm>
              <a:off x="2950345" y="1189345"/>
              <a:ext cx="261769" cy="302854"/>
            </a:xfrm>
            <a:prstGeom prst="rect">
              <a:avLst/>
            </a:prstGeom>
            <a:solidFill>
              <a:srgbClr val="00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s-MX" sz="9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50" name="Triángulo isósceles 338">
              <a:extLst>
                <a:ext uri="{FF2B5EF4-FFF2-40B4-BE49-F238E27FC236}">
                  <a16:creationId xmlns:a16="http://schemas.microsoft.com/office/drawing/2014/main" id="{5ED57672-491C-447B-99A3-851DF19B2084}"/>
                </a:ext>
              </a:extLst>
            </p:cNvPr>
            <p:cNvSpPr/>
            <p:nvPr/>
          </p:nvSpPr>
          <p:spPr bwMode="auto">
            <a:xfrm rot="10800000">
              <a:off x="3011861" y="2460858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urostile"/>
                <a:ea typeface="+mn-ea"/>
                <a:cs typeface="Eurostile"/>
              </a:endParaRPr>
            </a:p>
          </p:txBody>
        </p:sp>
      </p:grpSp>
      <p:grpSp>
        <p:nvGrpSpPr>
          <p:cNvPr id="215" name="Grupo 214">
            <a:extLst>
              <a:ext uri="{FF2B5EF4-FFF2-40B4-BE49-F238E27FC236}">
                <a16:creationId xmlns:a16="http://schemas.microsoft.com/office/drawing/2014/main" id="{A254E7CD-BA8C-4533-919A-B40A01DAC273}"/>
              </a:ext>
            </a:extLst>
          </p:cNvPr>
          <p:cNvGrpSpPr/>
          <p:nvPr/>
        </p:nvGrpSpPr>
        <p:grpSpPr>
          <a:xfrm>
            <a:off x="2999482" y="3803142"/>
            <a:ext cx="1916727" cy="1447369"/>
            <a:chOff x="1087485" y="1196752"/>
            <a:chExt cx="2127024" cy="1544758"/>
          </a:xfrm>
        </p:grpSpPr>
        <p:pic>
          <p:nvPicPr>
            <p:cNvPr id="216" name="Imagen 215">
              <a:extLst>
                <a:ext uri="{FF2B5EF4-FFF2-40B4-BE49-F238E27FC236}">
                  <a16:creationId xmlns:a16="http://schemas.microsoft.com/office/drawing/2014/main" id="{0E023917-0345-4D6C-AFCA-99CEFF5C10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17" name="17 Grupo">
              <a:extLst>
                <a:ext uri="{FF2B5EF4-FFF2-40B4-BE49-F238E27FC236}">
                  <a16:creationId xmlns:a16="http://schemas.microsoft.com/office/drawing/2014/main" id="{E3432773-69FB-43E0-82BF-EDB33F449414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220" name="80 Rectángulo">
                <a:extLst>
                  <a:ext uri="{FF2B5EF4-FFF2-40B4-BE49-F238E27FC236}">
                    <a16:creationId xmlns:a16="http://schemas.microsoft.com/office/drawing/2014/main" id="{DCD60831-93CF-42E9-9D67-77075E94B7D6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Preguntar motivo de la consulta. (</a:t>
                </a:r>
                <a:r>
                  <a:rPr lang="es-MX" sz="1000" kern="0" dirty="0">
                    <a:solidFill>
                      <a:srgbClr val="000000"/>
                    </a:solidFill>
                    <a:highlight>
                      <a:srgbClr val="00FF00"/>
                    </a:highlight>
                    <a:latin typeface="Arial" panose="020B0604020202020204" pitchFamily="34" charset="0"/>
                    <a:cs typeface="Arial" panose="020B0604020202020204" pitchFamily="34" charset="0"/>
                  </a:rPr>
                  <a:t>Si es por dolor precordial o código celeste activar ruta prioritaria. El familiar se queda admisionando al paciente por ruta (C))</a:t>
                </a:r>
              </a:p>
            </p:txBody>
          </p:sp>
          <p:sp>
            <p:nvSpPr>
              <p:cNvPr id="221" name="81 Rectángulo">
                <a:extLst>
                  <a:ext uri="{FF2B5EF4-FFF2-40B4-BE49-F238E27FC236}">
                    <a16:creationId xmlns:a16="http://schemas.microsoft.com/office/drawing/2014/main" id="{B84958BA-B874-4C06-BB5C-14E7448C8892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Auxiliar de Admisiones</a:t>
                </a:r>
              </a:p>
            </p:txBody>
          </p:sp>
          <p:sp>
            <p:nvSpPr>
              <p:cNvPr id="222" name="82 Rectángulo">
                <a:extLst>
                  <a:ext uri="{FF2B5EF4-FFF2-40B4-BE49-F238E27FC236}">
                    <a16:creationId xmlns:a16="http://schemas.microsoft.com/office/drawing/2014/main" id="{054E2B11-EE32-4A71-B9BC-4CF91CCA63C6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noProof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14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8" name="83 Rectángulo">
              <a:extLst>
                <a:ext uri="{FF2B5EF4-FFF2-40B4-BE49-F238E27FC236}">
                  <a16:creationId xmlns:a16="http://schemas.microsoft.com/office/drawing/2014/main" id="{7B473376-6419-40F4-9272-713A004CA299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19" name="Triángulo isósceles 163">
              <a:extLst>
                <a:ext uri="{FF2B5EF4-FFF2-40B4-BE49-F238E27FC236}">
                  <a16:creationId xmlns:a16="http://schemas.microsoft.com/office/drawing/2014/main" id="{FD2D0A86-1B5F-4783-A5C8-AFB0FA6F5978}"/>
                </a:ext>
              </a:extLst>
            </p:cNvPr>
            <p:cNvSpPr/>
            <p:nvPr/>
          </p:nvSpPr>
          <p:spPr bwMode="auto">
            <a:xfrm rot="10800000">
              <a:off x="3015418" y="2451494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sp>
        <p:nvSpPr>
          <p:cNvPr id="223" name="Elipse 222">
            <a:extLst>
              <a:ext uri="{FF2B5EF4-FFF2-40B4-BE49-F238E27FC236}">
                <a16:creationId xmlns:a16="http://schemas.microsoft.com/office/drawing/2014/main" id="{759CDDD5-4D8E-49B1-903F-21C214E91846}"/>
              </a:ext>
            </a:extLst>
          </p:cNvPr>
          <p:cNvSpPr/>
          <p:nvPr/>
        </p:nvSpPr>
        <p:spPr bwMode="auto">
          <a:xfrm>
            <a:off x="190691" y="4378523"/>
            <a:ext cx="323205" cy="331761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4" name="Conector recto de flecha 223">
            <a:extLst>
              <a:ext uri="{FF2B5EF4-FFF2-40B4-BE49-F238E27FC236}">
                <a16:creationId xmlns:a16="http://schemas.microsoft.com/office/drawing/2014/main" id="{7259D431-F17C-42FC-82F4-4918FFDEC3E0}"/>
              </a:ext>
            </a:extLst>
          </p:cNvPr>
          <p:cNvCxnSpPr>
            <a:cxnSpLocks/>
            <a:stCxn id="223" idx="6"/>
            <a:endCxn id="212" idx="1"/>
          </p:cNvCxnSpPr>
          <p:nvPr/>
        </p:nvCxnSpPr>
        <p:spPr bwMode="auto">
          <a:xfrm>
            <a:off x="513896" y="4544404"/>
            <a:ext cx="273497" cy="3503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28" name="Conector recto de flecha 227">
            <a:extLst>
              <a:ext uri="{FF2B5EF4-FFF2-40B4-BE49-F238E27FC236}">
                <a16:creationId xmlns:a16="http://schemas.microsoft.com/office/drawing/2014/main" id="{01D04962-96DA-4FD4-BE50-4EFA9BB296FF}"/>
              </a:ext>
            </a:extLst>
          </p:cNvPr>
          <p:cNvCxnSpPr>
            <a:stCxn id="212" idx="3"/>
            <a:endCxn id="220" idx="1"/>
          </p:cNvCxnSpPr>
          <p:nvPr/>
        </p:nvCxnSpPr>
        <p:spPr bwMode="auto">
          <a:xfrm flipV="1">
            <a:off x="2695525" y="4545210"/>
            <a:ext cx="303959" cy="2697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4" name="Elipse 103">
            <a:extLst>
              <a:ext uri="{FF2B5EF4-FFF2-40B4-BE49-F238E27FC236}">
                <a16:creationId xmlns:a16="http://schemas.microsoft.com/office/drawing/2014/main" id="{66D4820B-7C22-4370-AB8C-889451938F1D}"/>
              </a:ext>
            </a:extLst>
          </p:cNvPr>
          <p:cNvSpPr/>
          <p:nvPr/>
        </p:nvSpPr>
        <p:spPr bwMode="auto">
          <a:xfrm>
            <a:off x="8182491" y="2532607"/>
            <a:ext cx="324000" cy="327252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cxnSp>
        <p:nvCxnSpPr>
          <p:cNvPr id="37" name="Conector recto de flecha 36">
            <a:extLst>
              <a:ext uri="{FF2B5EF4-FFF2-40B4-BE49-F238E27FC236}">
                <a16:creationId xmlns:a16="http://schemas.microsoft.com/office/drawing/2014/main" id="{7C775A76-D709-4CD3-8173-754BB0691E82}"/>
              </a:ext>
            </a:extLst>
          </p:cNvPr>
          <p:cNvCxnSpPr>
            <a:cxnSpLocks/>
            <a:stCxn id="220" idx="3"/>
            <a:endCxn id="162" idx="1"/>
          </p:cNvCxnSpPr>
          <p:nvPr/>
        </p:nvCxnSpPr>
        <p:spPr bwMode="auto">
          <a:xfrm flipV="1">
            <a:off x="4907616" y="4544403"/>
            <a:ext cx="358363" cy="807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0" name="Conector recto de flecha 139">
            <a:extLst>
              <a:ext uri="{FF2B5EF4-FFF2-40B4-BE49-F238E27FC236}">
                <a16:creationId xmlns:a16="http://schemas.microsoft.com/office/drawing/2014/main" id="{788183A8-4751-4627-908D-C41EAB340F91}"/>
              </a:ext>
            </a:extLst>
          </p:cNvPr>
          <p:cNvCxnSpPr>
            <a:cxnSpLocks/>
            <a:stCxn id="162" idx="3"/>
            <a:endCxn id="159" idx="1"/>
          </p:cNvCxnSpPr>
          <p:nvPr/>
        </p:nvCxnSpPr>
        <p:spPr bwMode="auto">
          <a:xfrm>
            <a:off x="7065979" y="4544403"/>
            <a:ext cx="331939" cy="5247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1" name="Conector recto de flecha 140">
            <a:extLst>
              <a:ext uri="{FF2B5EF4-FFF2-40B4-BE49-F238E27FC236}">
                <a16:creationId xmlns:a16="http://schemas.microsoft.com/office/drawing/2014/main" id="{2C676B09-7CA8-4069-9FC3-07396D15935F}"/>
              </a:ext>
            </a:extLst>
          </p:cNvPr>
          <p:cNvCxnSpPr>
            <a:cxnSpLocks/>
            <a:stCxn id="159" idx="3"/>
            <a:endCxn id="170" idx="1"/>
          </p:cNvCxnSpPr>
          <p:nvPr/>
        </p:nvCxnSpPr>
        <p:spPr bwMode="auto">
          <a:xfrm>
            <a:off x="9306050" y="4549650"/>
            <a:ext cx="286375" cy="289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Conector recto de flecha 18">
            <a:extLst>
              <a:ext uri="{FF2B5EF4-FFF2-40B4-BE49-F238E27FC236}">
                <a16:creationId xmlns:a16="http://schemas.microsoft.com/office/drawing/2014/main" id="{002EE02C-DF80-4BF5-9D24-28AC5F311194}"/>
              </a:ext>
            </a:extLst>
          </p:cNvPr>
          <p:cNvCxnSpPr>
            <a:cxnSpLocks/>
            <a:stCxn id="220" idx="2"/>
            <a:endCxn id="143" idx="0"/>
          </p:cNvCxnSpPr>
          <p:nvPr/>
        </p:nvCxnSpPr>
        <p:spPr bwMode="auto">
          <a:xfrm>
            <a:off x="3953550" y="5013220"/>
            <a:ext cx="0" cy="557126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3" name="Elipse 142">
            <a:extLst>
              <a:ext uri="{FF2B5EF4-FFF2-40B4-BE49-F238E27FC236}">
                <a16:creationId xmlns:a16="http://schemas.microsoft.com/office/drawing/2014/main" id="{76D9D78F-F509-423F-AD9C-1F31EA085A27}"/>
              </a:ext>
            </a:extLst>
          </p:cNvPr>
          <p:cNvSpPr/>
          <p:nvPr/>
        </p:nvSpPr>
        <p:spPr bwMode="auto">
          <a:xfrm>
            <a:off x="3791947" y="5570346"/>
            <a:ext cx="323205" cy="331761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Elipse 143">
            <a:extLst>
              <a:ext uri="{FF2B5EF4-FFF2-40B4-BE49-F238E27FC236}">
                <a16:creationId xmlns:a16="http://schemas.microsoft.com/office/drawing/2014/main" id="{722CC516-178A-40F9-B03D-A2EB3AC4914C}"/>
              </a:ext>
            </a:extLst>
          </p:cNvPr>
          <p:cNvSpPr/>
          <p:nvPr/>
        </p:nvSpPr>
        <p:spPr bwMode="auto">
          <a:xfrm>
            <a:off x="11785254" y="4385214"/>
            <a:ext cx="323205" cy="331761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" name="Conector recto de flecha 25">
            <a:extLst>
              <a:ext uri="{FF2B5EF4-FFF2-40B4-BE49-F238E27FC236}">
                <a16:creationId xmlns:a16="http://schemas.microsoft.com/office/drawing/2014/main" id="{5A4C7967-11E8-4691-90A9-F8279B1BACAD}"/>
              </a:ext>
            </a:extLst>
          </p:cNvPr>
          <p:cNvCxnSpPr>
            <a:cxnSpLocks/>
            <a:stCxn id="170" idx="3"/>
            <a:endCxn id="144" idx="2"/>
          </p:cNvCxnSpPr>
          <p:nvPr/>
        </p:nvCxnSpPr>
        <p:spPr bwMode="auto">
          <a:xfrm flipV="1">
            <a:off x="11500557" y="4551095"/>
            <a:ext cx="284697" cy="144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2" name="Grupo 21">
            <a:extLst>
              <a:ext uri="{FF2B5EF4-FFF2-40B4-BE49-F238E27FC236}">
                <a16:creationId xmlns:a16="http://schemas.microsoft.com/office/drawing/2014/main" id="{F7DF1B44-C37A-452A-B3E9-B1E5DDACBB18}"/>
              </a:ext>
            </a:extLst>
          </p:cNvPr>
          <p:cNvGrpSpPr/>
          <p:nvPr/>
        </p:nvGrpSpPr>
        <p:grpSpPr>
          <a:xfrm>
            <a:off x="697182" y="942186"/>
            <a:ext cx="2062965" cy="2819169"/>
            <a:chOff x="646312" y="1144421"/>
            <a:chExt cx="2062965" cy="2819169"/>
          </a:xfrm>
        </p:grpSpPr>
        <p:grpSp>
          <p:nvGrpSpPr>
            <p:cNvPr id="21" name="Grupo 20">
              <a:extLst>
                <a:ext uri="{FF2B5EF4-FFF2-40B4-BE49-F238E27FC236}">
                  <a16:creationId xmlns:a16="http://schemas.microsoft.com/office/drawing/2014/main" id="{20DB572C-B61F-493B-BF14-48F5F209E681}"/>
                </a:ext>
              </a:extLst>
            </p:cNvPr>
            <p:cNvGrpSpPr/>
            <p:nvPr/>
          </p:nvGrpSpPr>
          <p:grpSpPr>
            <a:xfrm>
              <a:off x="646312" y="1144421"/>
              <a:ext cx="2062965" cy="2819169"/>
              <a:chOff x="688544" y="1176801"/>
              <a:chExt cx="2062965" cy="2819169"/>
            </a:xfrm>
          </p:grpSpPr>
          <p:grpSp>
            <p:nvGrpSpPr>
              <p:cNvPr id="75" name="Grupo 74">
                <a:extLst>
                  <a:ext uri="{FF2B5EF4-FFF2-40B4-BE49-F238E27FC236}">
                    <a16:creationId xmlns:a16="http://schemas.microsoft.com/office/drawing/2014/main" id="{1BAA3E72-715B-01D8-F3C0-182E4515EAD8}"/>
                  </a:ext>
                </a:extLst>
              </p:cNvPr>
              <p:cNvGrpSpPr/>
              <p:nvPr/>
            </p:nvGrpSpPr>
            <p:grpSpPr>
              <a:xfrm>
                <a:off x="688544" y="1176801"/>
                <a:ext cx="2062965" cy="1657491"/>
                <a:chOff x="773512" y="1898450"/>
                <a:chExt cx="2064530" cy="1652486"/>
              </a:xfrm>
            </p:grpSpPr>
            <p:grpSp>
              <p:nvGrpSpPr>
                <p:cNvPr id="76" name="Grupo 75">
                  <a:extLst>
                    <a:ext uri="{FF2B5EF4-FFF2-40B4-BE49-F238E27FC236}">
                      <a16:creationId xmlns:a16="http://schemas.microsoft.com/office/drawing/2014/main" id="{DA1F06B5-A61A-022F-A1A5-84C413050146}"/>
                    </a:ext>
                  </a:extLst>
                </p:cNvPr>
                <p:cNvGrpSpPr/>
                <p:nvPr/>
              </p:nvGrpSpPr>
              <p:grpSpPr>
                <a:xfrm>
                  <a:off x="857995" y="1898450"/>
                  <a:ext cx="1916725" cy="1447367"/>
                  <a:chOff x="1087487" y="1196752"/>
                  <a:chExt cx="2127022" cy="1544758"/>
                </a:xfrm>
              </p:grpSpPr>
              <p:pic>
                <p:nvPicPr>
                  <p:cNvPr id="78" name="Imagen 77">
                    <a:extLst>
                      <a:ext uri="{FF2B5EF4-FFF2-40B4-BE49-F238E27FC236}">
                        <a16:creationId xmlns:a16="http://schemas.microsoft.com/office/drawing/2014/main" id="{07C8FCD1-48B4-520A-BD21-FCDE0531DE2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1925986" y="2521786"/>
                    <a:ext cx="1278989" cy="219724"/>
                  </a:xfrm>
                  <a:prstGeom prst="rect">
                    <a:avLst/>
                  </a:prstGeom>
                </p:spPr>
              </p:pic>
              <p:grpSp>
                <p:nvGrpSpPr>
                  <p:cNvPr id="79" name="17 Grupo">
                    <a:extLst>
                      <a:ext uri="{FF2B5EF4-FFF2-40B4-BE49-F238E27FC236}">
                        <a16:creationId xmlns:a16="http://schemas.microsoft.com/office/drawing/2014/main" id="{237B7FC1-6C23-8030-700D-AE327E4F3A0A}"/>
                      </a:ext>
                    </a:extLst>
                  </p:cNvPr>
                  <p:cNvGrpSpPr/>
                  <p:nvPr/>
                </p:nvGrpSpPr>
                <p:grpSpPr>
                  <a:xfrm>
                    <a:off x="1087487" y="1196752"/>
                    <a:ext cx="2117487" cy="1291500"/>
                    <a:chOff x="8501148" y="1914552"/>
                    <a:chExt cx="2070523" cy="1369751"/>
                  </a:xfrm>
                </p:grpSpPr>
                <p:sp>
                  <p:nvSpPr>
                    <p:cNvPr id="82" name="80 Rectángulo">
                      <a:extLst>
                        <a:ext uri="{FF2B5EF4-FFF2-40B4-BE49-F238E27FC236}">
                          <a16:creationId xmlns:a16="http://schemas.microsoft.com/office/drawing/2014/main" id="{B6FA0F50-884D-5509-F9BF-EC3F66F8CC6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501149" y="2224772"/>
                      <a:ext cx="2070522" cy="1059531"/>
                    </a:xfrm>
                    <a:prstGeom prst="rect">
                      <a:avLst/>
                    </a:prstGeom>
                    <a:solidFill>
                      <a:sysClr val="window" lastClr="FFFFFF"/>
                    </a:solidFill>
                    <a:ln w="3175" cap="flat" cmpd="sng" algn="ctr">
                      <a:solidFill>
                        <a:sysClr val="windowText" lastClr="000000"/>
                      </a:solidFill>
                      <a:prstDash val="solid"/>
                      <a:headEnd/>
                      <a:tailEnd/>
                    </a:ln>
                    <a:effectLst/>
                  </p:spPr>
                  <p:txBody>
                    <a:bodyPr wrap="square" lIns="36000" tIns="36000" rIns="36000" bIns="36000" rtlCol="0" anchor="ctr"/>
                    <a:lstStyle>
                      <a:defPPr>
                        <a:defRPr lang="es-ES_tradnl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Gestionar la remisión del paciente</a:t>
                      </a:r>
                      <a:r>
                        <a:rPr kumimoji="0" lang="es-MX" sz="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</a:p>
                  </p:txBody>
                </p:sp>
                <p:sp>
                  <p:nvSpPr>
                    <p:cNvPr id="83" name="81 Rectángulo">
                      <a:extLst>
                        <a:ext uri="{FF2B5EF4-FFF2-40B4-BE49-F238E27FC236}">
                          <a16:creationId xmlns:a16="http://schemas.microsoft.com/office/drawing/2014/main" id="{103587AF-87B0-9522-F0CF-111B752CACB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501148" y="1914554"/>
                      <a:ext cx="2066791" cy="317638"/>
                    </a:xfrm>
                    <a:prstGeom prst="rect">
                      <a:avLst/>
                    </a:prstGeom>
                    <a:solidFill>
                      <a:sysClr val="window" lastClr="FFFFFF"/>
                    </a:solidFill>
                    <a:ln w="3175" cap="flat" cmpd="sng" algn="ctr">
                      <a:solidFill>
                        <a:sysClr val="windowText" lastClr="000000"/>
                      </a:solidFill>
                      <a:prstDash val="solid"/>
                      <a:headEnd/>
                      <a:tailEnd/>
                    </a:ln>
                    <a:effectLst/>
                  </p:spPr>
                  <p:txBody>
                    <a:bodyPr wrap="square" rtlCol="0" anchor="ctr"/>
                    <a:lstStyle>
                      <a:defPPr>
                        <a:defRPr lang="es-ES_tradnl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9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Referencia y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9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Contrarreferencia</a:t>
                      </a:r>
                      <a:endParaRPr kumimoji="0" lang="es-MX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84" name="82 Rectángulo">
                      <a:extLst>
                        <a:ext uri="{FF2B5EF4-FFF2-40B4-BE49-F238E27FC236}">
                          <a16:creationId xmlns:a16="http://schemas.microsoft.com/office/drawing/2014/main" id="{A554A6E5-2DE1-19C4-7880-613F6BADA25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501149" y="1914552"/>
                      <a:ext cx="255963" cy="317639"/>
                    </a:xfrm>
                    <a:prstGeom prst="rect">
                      <a:avLst/>
                    </a:prstGeom>
                    <a:solidFill>
                      <a:sysClr val="window" lastClr="FFFFFF"/>
                    </a:solidFill>
                    <a:ln w="3175" cap="flat" cmpd="sng" algn="ctr">
                      <a:solidFill>
                        <a:sysClr val="windowText" lastClr="000000"/>
                      </a:solidFill>
                      <a:prstDash val="solid"/>
                      <a:headEnd/>
                      <a:tailEnd/>
                    </a:ln>
                    <a:effectLst/>
                  </p:spPr>
                  <p:txBody>
                    <a:bodyPr wrap="square" lIns="36000" tIns="36000" rIns="36000" bIns="36000" rtlCol="0" anchor="ctr"/>
                    <a:lstStyle>
                      <a:defPPr>
                        <a:defRPr lang="es-ES_tradnl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09</a:t>
                      </a:r>
                    </a:p>
                  </p:txBody>
                </p:sp>
              </p:grpSp>
              <p:sp>
                <p:nvSpPr>
                  <p:cNvPr id="80" name="83 Rectángulo">
                    <a:extLst>
                      <a:ext uri="{FF2B5EF4-FFF2-40B4-BE49-F238E27FC236}">
                        <a16:creationId xmlns:a16="http://schemas.microsoft.com/office/drawing/2014/main" id="{691553AA-4D74-0700-607F-F9BB2EE2397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52740" y="1196753"/>
                    <a:ext cx="261769" cy="302854"/>
                  </a:xfrm>
                  <a:prstGeom prst="rect">
                    <a:avLst/>
                  </a:prstGeom>
                  <a:solidFill>
                    <a:srgbClr val="05B050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s-MX" sz="9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</a:t>
                    </a:r>
                    <a:endPara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81" name="Triángulo isósceles 297">
                    <a:extLst>
                      <a:ext uri="{FF2B5EF4-FFF2-40B4-BE49-F238E27FC236}">
                        <a16:creationId xmlns:a16="http://schemas.microsoft.com/office/drawing/2014/main" id="{D4A13BE1-3FE5-5E20-4DF9-B97E36B1A962}"/>
                      </a:ext>
                    </a:extLst>
                  </p:cNvPr>
                  <p:cNvSpPr/>
                  <p:nvPr/>
                </p:nvSpPr>
                <p:spPr bwMode="auto">
                  <a:xfrm rot="10800000">
                    <a:off x="1990652" y="2434866"/>
                    <a:ext cx="148604" cy="121269"/>
                  </a:xfrm>
                  <a:prstGeom prst="triangle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  <a:headEnd/>
                    <a:tailEnd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wrap="none" rtlCol="0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s-MX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Eurostile"/>
                      <a:ea typeface="+mn-ea"/>
                      <a:cs typeface="Eurostile"/>
                    </a:endParaRPr>
                  </a:p>
                </p:txBody>
              </p:sp>
            </p:grpSp>
            <p:sp>
              <p:nvSpPr>
                <p:cNvPr id="77" name="CuadroTexto 158">
                  <a:extLst>
                    <a:ext uri="{FF2B5EF4-FFF2-40B4-BE49-F238E27FC236}">
                      <a16:creationId xmlns:a16="http://schemas.microsoft.com/office/drawing/2014/main" id="{07162E53-877F-EED0-16CC-75839EEB5F1D}"/>
                    </a:ext>
                  </a:extLst>
                </p:cNvPr>
                <p:cNvSpPr txBox="1"/>
                <p:nvPr/>
              </p:nvSpPr>
              <p:spPr>
                <a:xfrm>
                  <a:off x="773512" y="3320104"/>
                  <a:ext cx="2064530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2" algn="just">
                    <a:defRPr sz="1000"/>
                  </a:pPr>
                  <a:endParaRPr lang="es-PE" sz="900" dirty="0">
                    <a:solidFill>
                      <a:srgbClr val="FF0000"/>
                    </a:solidFill>
                    <a:latin typeface="Arial"/>
                    <a:cs typeface="Arial"/>
                  </a:endParaRPr>
                </a:p>
              </p:txBody>
            </p:sp>
          </p:grpSp>
          <p:sp>
            <p:nvSpPr>
              <p:cNvPr id="112" name="CuadroTexto 158">
                <a:extLst>
                  <a:ext uri="{FF2B5EF4-FFF2-40B4-BE49-F238E27FC236}">
                    <a16:creationId xmlns:a16="http://schemas.microsoft.com/office/drawing/2014/main" id="{7BB9D282-6675-AACA-F161-94F8BED5B673}"/>
                  </a:ext>
                </a:extLst>
              </p:cNvPr>
              <p:cNvSpPr txBox="1"/>
              <p:nvPr/>
            </p:nvSpPr>
            <p:spPr>
              <a:xfrm>
                <a:off x="815838" y="2672531"/>
                <a:ext cx="1872398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 algn="just">
                  <a:defRPr sz="1000"/>
                </a:pPr>
                <a:r>
                  <a:rPr lang="es-PE" sz="1000" dirty="0">
                    <a:solidFill>
                      <a:srgbClr val="FF0000"/>
                    </a:solidFill>
                    <a:latin typeface="Arial"/>
                    <a:cs typeface="Arial"/>
                  </a:rPr>
                  <a:t>En ocasiones no se hace la notificación al servicio de urgencias </a:t>
                </a:r>
                <a:r>
                  <a:rPr lang="es-MX" sz="1000" kern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sobre las remisiones solicitadas, adjuntando la historia clínica de los pacientes. Por ende, se presenta no pertinencia en los pacientes aceptados.</a:t>
                </a:r>
              </a:p>
            </p:txBody>
          </p:sp>
        </p:grpSp>
        <p:sp>
          <p:nvSpPr>
            <p:cNvPr id="102" name="220 Elipse">
              <a:extLst>
                <a:ext uri="{FF2B5EF4-FFF2-40B4-BE49-F238E27FC236}">
                  <a16:creationId xmlns:a16="http://schemas.microsoft.com/office/drawing/2014/main" id="{168392A4-5570-459D-AA5F-D4D2906E0D39}"/>
                </a:ext>
              </a:extLst>
            </p:cNvPr>
            <p:cNvSpPr/>
            <p:nvPr/>
          </p:nvSpPr>
          <p:spPr bwMode="auto">
            <a:xfrm>
              <a:off x="2454569" y="2198631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29" name="Grupo 28">
            <a:extLst>
              <a:ext uri="{FF2B5EF4-FFF2-40B4-BE49-F238E27FC236}">
                <a16:creationId xmlns:a16="http://schemas.microsoft.com/office/drawing/2014/main" id="{9AED58C2-ECD7-B0C9-5599-77B278AA959C}"/>
              </a:ext>
            </a:extLst>
          </p:cNvPr>
          <p:cNvGrpSpPr/>
          <p:nvPr/>
        </p:nvGrpSpPr>
        <p:grpSpPr>
          <a:xfrm>
            <a:off x="7392144" y="936851"/>
            <a:ext cx="1914567" cy="1454307"/>
            <a:chOff x="1087487" y="1189345"/>
            <a:chExt cx="2124627" cy="1552165"/>
          </a:xfrm>
        </p:grpSpPr>
        <p:pic>
          <p:nvPicPr>
            <p:cNvPr id="30" name="Imagen 29">
              <a:extLst>
                <a:ext uri="{FF2B5EF4-FFF2-40B4-BE49-F238E27FC236}">
                  <a16:creationId xmlns:a16="http://schemas.microsoft.com/office/drawing/2014/main" id="{D835F8FB-3EA3-6840-E79B-1D62C5568E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31" name="17 Grupo">
              <a:extLst>
                <a:ext uri="{FF2B5EF4-FFF2-40B4-BE49-F238E27FC236}">
                  <a16:creationId xmlns:a16="http://schemas.microsoft.com/office/drawing/2014/main" id="{ED030CA5-1C53-73F9-CCC5-8F29801A61DF}"/>
                </a:ext>
              </a:extLst>
            </p:cNvPr>
            <p:cNvGrpSpPr/>
            <p:nvPr/>
          </p:nvGrpSpPr>
          <p:grpSpPr>
            <a:xfrm>
              <a:off x="1087487" y="1196752"/>
              <a:ext cx="2117487" cy="1291500"/>
              <a:chOff x="8501148" y="1914552"/>
              <a:chExt cx="2070523" cy="1369751"/>
            </a:xfrm>
          </p:grpSpPr>
          <p:sp>
            <p:nvSpPr>
              <p:cNvPr id="35" name="80 Rectángulo">
                <a:extLst>
                  <a:ext uri="{FF2B5EF4-FFF2-40B4-BE49-F238E27FC236}">
                    <a16:creationId xmlns:a16="http://schemas.microsoft.com/office/drawing/2014/main" id="{499F7600-4CAB-0602-7F94-895A62A77775}"/>
                  </a:ext>
                </a:extLst>
              </p:cNvPr>
              <p:cNvSpPr/>
              <p:nvPr/>
            </p:nvSpPr>
            <p:spPr bwMode="auto">
              <a:xfrm>
                <a:off x="8501149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10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Recibir al paciente en el servicio de urgencias.(</a:t>
                </a:r>
                <a:r>
                  <a:rPr lang="es-MX" sz="1000" kern="0" dirty="0">
                    <a:highlight>
                      <a:srgbClr val="00FF00"/>
                    </a:highlight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  <a:r>
                  <a:rPr kumimoji="0" lang="es-MX" sz="1000" b="0" i="0" u="none" strike="noStrike" kern="0" cap="none" spc="0" normalizeH="0" baseline="0" noProof="0" dirty="0">
                    <a:ln>
                      <a:noFill/>
                    </a:ln>
                    <a:effectLst/>
                    <a:highlight>
                      <a:srgbClr val="00FF00"/>
                    </a:highlight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l familiar se queda admisionando al paciente, por ruta (C), mientras que el paciente ingresa al servicio)</a:t>
                </a:r>
                <a:endParaRPr kumimoji="0" lang="es-MX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00FF00"/>
                  </a:highligh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6" name="81 Rectángulo">
                <a:extLst>
                  <a:ext uri="{FF2B5EF4-FFF2-40B4-BE49-F238E27FC236}">
                    <a16:creationId xmlns:a16="http://schemas.microsoft.com/office/drawing/2014/main" id="{5DB4D7FF-389E-9F3A-2A59-4D8E34FD67C3}"/>
                  </a:ext>
                </a:extLst>
              </p:cNvPr>
              <p:cNvSpPr/>
              <p:nvPr/>
            </p:nvSpPr>
            <p:spPr bwMode="auto">
              <a:xfrm>
                <a:off x="8501148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Enfermería</a:t>
                </a:r>
              </a:p>
            </p:txBody>
          </p:sp>
          <p:sp>
            <p:nvSpPr>
              <p:cNvPr id="38" name="82 Rectángulo">
                <a:extLst>
                  <a:ext uri="{FF2B5EF4-FFF2-40B4-BE49-F238E27FC236}">
                    <a16:creationId xmlns:a16="http://schemas.microsoft.com/office/drawing/2014/main" id="{150C7C99-7F52-420C-BA37-2AD4D041835B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12</a:t>
                </a:r>
              </a:p>
            </p:txBody>
          </p:sp>
        </p:grpSp>
        <p:sp>
          <p:nvSpPr>
            <p:cNvPr id="32" name="83 Rectángulo">
              <a:extLst>
                <a:ext uri="{FF2B5EF4-FFF2-40B4-BE49-F238E27FC236}">
                  <a16:creationId xmlns:a16="http://schemas.microsoft.com/office/drawing/2014/main" id="{4E9D37C9-C3EE-3C9B-7C4D-0EE860E7ED71}"/>
                </a:ext>
              </a:extLst>
            </p:cNvPr>
            <p:cNvSpPr/>
            <p:nvPr/>
          </p:nvSpPr>
          <p:spPr bwMode="auto">
            <a:xfrm>
              <a:off x="2950345" y="1189345"/>
              <a:ext cx="261769" cy="302854"/>
            </a:xfrm>
            <a:prstGeom prst="rect">
              <a:avLst/>
            </a:prstGeom>
            <a:solidFill>
              <a:srgbClr val="00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s-MX" sz="9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33" name="Triángulo isósceles 338">
              <a:extLst>
                <a:ext uri="{FF2B5EF4-FFF2-40B4-BE49-F238E27FC236}">
                  <a16:creationId xmlns:a16="http://schemas.microsoft.com/office/drawing/2014/main" id="{6E01617A-7496-BF1F-4E64-45077A19E68D}"/>
                </a:ext>
              </a:extLst>
            </p:cNvPr>
            <p:cNvSpPr/>
            <p:nvPr/>
          </p:nvSpPr>
          <p:spPr bwMode="auto">
            <a:xfrm rot="10800000">
              <a:off x="3011861" y="2460858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urostile"/>
                <a:ea typeface="+mn-ea"/>
                <a:cs typeface="Eurostile"/>
              </a:endParaRPr>
            </a:p>
          </p:txBody>
        </p:sp>
      </p:grpSp>
      <p:cxnSp>
        <p:nvCxnSpPr>
          <p:cNvPr id="48" name="Conector recto de flecha 47">
            <a:extLst>
              <a:ext uri="{FF2B5EF4-FFF2-40B4-BE49-F238E27FC236}">
                <a16:creationId xmlns:a16="http://schemas.microsoft.com/office/drawing/2014/main" id="{C7A790F2-F870-9880-C7A7-8342CA1AEC79}"/>
              </a:ext>
            </a:extLst>
          </p:cNvPr>
          <p:cNvCxnSpPr>
            <a:cxnSpLocks/>
            <a:stCxn id="151" idx="3"/>
          </p:cNvCxnSpPr>
          <p:nvPr/>
        </p:nvCxnSpPr>
        <p:spPr bwMode="auto">
          <a:xfrm flipV="1">
            <a:off x="4907789" y="1686116"/>
            <a:ext cx="301960" cy="372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9" name="Conector recto de flecha 48">
            <a:extLst>
              <a:ext uri="{FF2B5EF4-FFF2-40B4-BE49-F238E27FC236}">
                <a16:creationId xmlns:a16="http://schemas.microsoft.com/office/drawing/2014/main" id="{51D4E402-5F59-E812-FC95-AFEF640C205D}"/>
              </a:ext>
            </a:extLst>
          </p:cNvPr>
          <p:cNvCxnSpPr>
            <a:cxnSpLocks/>
            <a:endCxn id="35" idx="1"/>
          </p:cNvCxnSpPr>
          <p:nvPr/>
        </p:nvCxnSpPr>
        <p:spPr bwMode="auto">
          <a:xfrm flipV="1">
            <a:off x="7117881" y="1685858"/>
            <a:ext cx="274264" cy="258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0" name="Conector recto de flecha 49">
            <a:extLst>
              <a:ext uri="{FF2B5EF4-FFF2-40B4-BE49-F238E27FC236}">
                <a16:creationId xmlns:a16="http://schemas.microsoft.com/office/drawing/2014/main" id="{8E9D85F1-FD81-7D6D-E726-B0BE030C2D01}"/>
              </a:ext>
            </a:extLst>
          </p:cNvPr>
          <p:cNvCxnSpPr>
            <a:cxnSpLocks/>
            <a:stCxn id="35" idx="2"/>
            <a:endCxn id="104" idx="0"/>
          </p:cNvCxnSpPr>
          <p:nvPr/>
        </p:nvCxnSpPr>
        <p:spPr bwMode="auto">
          <a:xfrm flipH="1">
            <a:off x="8344491" y="2153867"/>
            <a:ext cx="1720" cy="378740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17" name="Grupo 16">
            <a:extLst>
              <a:ext uri="{FF2B5EF4-FFF2-40B4-BE49-F238E27FC236}">
                <a16:creationId xmlns:a16="http://schemas.microsoft.com/office/drawing/2014/main" id="{7F09CCDD-ED0A-417F-9009-8E56F4E03A67}"/>
              </a:ext>
            </a:extLst>
          </p:cNvPr>
          <p:cNvGrpSpPr/>
          <p:nvPr/>
        </p:nvGrpSpPr>
        <p:grpSpPr>
          <a:xfrm>
            <a:off x="5209748" y="937109"/>
            <a:ext cx="1936723" cy="2487962"/>
            <a:chOff x="7399637" y="937109"/>
            <a:chExt cx="1936723" cy="2487962"/>
          </a:xfrm>
        </p:grpSpPr>
        <p:grpSp>
          <p:nvGrpSpPr>
            <p:cNvPr id="14" name="Grupo 13">
              <a:extLst>
                <a:ext uri="{FF2B5EF4-FFF2-40B4-BE49-F238E27FC236}">
                  <a16:creationId xmlns:a16="http://schemas.microsoft.com/office/drawing/2014/main" id="{A37F84BF-8612-4553-9D74-FEC41F0B473F}"/>
                </a:ext>
              </a:extLst>
            </p:cNvPr>
            <p:cNvGrpSpPr/>
            <p:nvPr/>
          </p:nvGrpSpPr>
          <p:grpSpPr>
            <a:xfrm>
              <a:off x="7399637" y="937109"/>
              <a:ext cx="1936723" cy="2487962"/>
              <a:chOff x="7319093" y="1129068"/>
              <a:chExt cx="1936723" cy="2487962"/>
            </a:xfrm>
          </p:grpSpPr>
          <p:grpSp>
            <p:nvGrpSpPr>
              <p:cNvPr id="39" name="Grupo 38">
                <a:extLst>
                  <a:ext uri="{FF2B5EF4-FFF2-40B4-BE49-F238E27FC236}">
                    <a16:creationId xmlns:a16="http://schemas.microsoft.com/office/drawing/2014/main" id="{550492A5-0B49-D80C-587D-AA56B5D968B3}"/>
                  </a:ext>
                </a:extLst>
              </p:cNvPr>
              <p:cNvGrpSpPr/>
              <p:nvPr/>
            </p:nvGrpSpPr>
            <p:grpSpPr>
              <a:xfrm>
                <a:off x="7319093" y="1129068"/>
                <a:ext cx="1914567" cy="1454307"/>
                <a:chOff x="1087487" y="1189345"/>
                <a:chExt cx="2124627" cy="1552165"/>
              </a:xfrm>
            </p:grpSpPr>
            <p:pic>
              <p:nvPicPr>
                <p:cNvPr id="40" name="Imagen 39">
                  <a:extLst>
                    <a:ext uri="{FF2B5EF4-FFF2-40B4-BE49-F238E27FC236}">
                      <a16:creationId xmlns:a16="http://schemas.microsoft.com/office/drawing/2014/main" id="{A31D3C2F-92AB-0956-BDF8-02D80891307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41" name="17 Grupo">
                  <a:extLst>
                    <a:ext uri="{FF2B5EF4-FFF2-40B4-BE49-F238E27FC236}">
                      <a16:creationId xmlns:a16="http://schemas.microsoft.com/office/drawing/2014/main" id="{43CED0A1-809C-6CFC-20A2-92E7136A7A5C}"/>
                    </a:ext>
                  </a:extLst>
                </p:cNvPr>
                <p:cNvGrpSpPr/>
                <p:nvPr/>
              </p:nvGrpSpPr>
              <p:grpSpPr>
                <a:xfrm>
                  <a:off x="1087487" y="1196752"/>
                  <a:ext cx="2117487" cy="1291500"/>
                  <a:chOff x="8501148" y="1914552"/>
                  <a:chExt cx="2070523" cy="1369751"/>
                </a:xfrm>
              </p:grpSpPr>
              <p:sp>
                <p:nvSpPr>
                  <p:cNvPr id="44" name="80 Rectángulo">
                    <a:extLst>
                      <a:ext uri="{FF2B5EF4-FFF2-40B4-BE49-F238E27FC236}">
                        <a16:creationId xmlns:a16="http://schemas.microsoft.com/office/drawing/2014/main" id="{2D0B7FBF-31B2-B623-CF8F-4760BE1922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just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s-MX" sz="1000" b="0" i="0" u="none" strike="noStrike" kern="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Llamar al Gestor de Éxito </a:t>
                    </a:r>
                    <a:r>
                      <a:rPr lang="es-MX" sz="1000" kern="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ascensorista </a:t>
                    </a:r>
                    <a:r>
                      <a:rPr kumimoji="0" lang="es-MX" sz="1000" b="0" i="0" u="none" strike="noStrike" kern="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para gestionar el traslado al servicio de urgencias.</a:t>
                    </a:r>
                    <a:r>
                      <a:rPr kumimoji="0" lang="es-MX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 </a:t>
                    </a:r>
                    <a:endParaRPr kumimoji="0" lang="es-MX" sz="1000" b="0" i="0" u="none" strike="noStrike" kern="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" name="81 Rectángulo">
                    <a:extLst>
                      <a:ext uri="{FF2B5EF4-FFF2-40B4-BE49-F238E27FC236}">
                        <a16:creationId xmlns:a16="http://schemas.microsoft.com/office/drawing/2014/main" id="{42A39C14-290C-7912-F090-4E60A19163A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1914554"/>
                    <a:ext cx="2066791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Guarda de Seguridad (Parqueadero)</a:t>
                    </a:r>
                    <a:endPara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6" name="82 Rectángulo">
                    <a:extLst>
                      <a:ext uri="{FF2B5EF4-FFF2-40B4-BE49-F238E27FC236}">
                        <a16:creationId xmlns:a16="http://schemas.microsoft.com/office/drawing/2014/main" id="{CCE9E1CE-87E7-FFBB-CE82-4C6A9A09261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s-MX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11</a:t>
                    </a:r>
                  </a:p>
                </p:txBody>
              </p:sp>
            </p:grpSp>
            <p:sp>
              <p:nvSpPr>
                <p:cNvPr id="42" name="83 Rectángulo">
                  <a:extLst>
                    <a:ext uri="{FF2B5EF4-FFF2-40B4-BE49-F238E27FC236}">
                      <a16:creationId xmlns:a16="http://schemas.microsoft.com/office/drawing/2014/main" id="{4713F277-7B6B-FAB5-1037-2C57ABB1C1AD}"/>
                    </a:ext>
                  </a:extLst>
                </p:cNvPr>
                <p:cNvSpPr/>
                <p:nvPr/>
              </p:nvSpPr>
              <p:spPr bwMode="auto">
                <a:xfrm>
                  <a:off x="2950345" y="1189345"/>
                  <a:ext cx="261769" cy="302854"/>
                </a:xfrm>
                <a:prstGeom prst="rect">
                  <a:avLst/>
                </a:prstGeom>
                <a:solidFill>
                  <a:srgbClr val="00B050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s-MX" sz="900" kern="0" dirty="0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</a:t>
                  </a:r>
                </a:p>
              </p:txBody>
            </p:sp>
            <p:sp>
              <p:nvSpPr>
                <p:cNvPr id="43" name="Triángulo isósceles 338">
                  <a:extLst>
                    <a:ext uri="{FF2B5EF4-FFF2-40B4-BE49-F238E27FC236}">
                      <a16:creationId xmlns:a16="http://schemas.microsoft.com/office/drawing/2014/main" id="{B8B73E50-2128-2171-A6BE-BCA81AB8FFD0}"/>
                    </a:ext>
                  </a:extLst>
                </p:cNvPr>
                <p:cNvSpPr/>
                <p:nvPr/>
              </p:nvSpPr>
              <p:spPr bwMode="auto">
                <a:xfrm rot="10800000">
                  <a:off x="1982471" y="2463176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MX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Eurostile"/>
                    <a:ea typeface="+mn-ea"/>
                    <a:cs typeface="Eurostile"/>
                  </a:endParaRPr>
                </a:p>
              </p:txBody>
            </p:sp>
          </p:grpSp>
          <p:sp>
            <p:nvSpPr>
              <p:cNvPr id="47" name="CuadroTexto 158">
                <a:extLst>
                  <a:ext uri="{FF2B5EF4-FFF2-40B4-BE49-F238E27FC236}">
                    <a16:creationId xmlns:a16="http://schemas.microsoft.com/office/drawing/2014/main" id="{772C91D0-73A1-E0CF-13BB-50B77AD5365A}"/>
                  </a:ext>
                </a:extLst>
              </p:cNvPr>
              <p:cNvSpPr txBox="1"/>
              <p:nvPr/>
            </p:nvSpPr>
            <p:spPr>
              <a:xfrm>
                <a:off x="7383418" y="2601367"/>
                <a:ext cx="1872398" cy="101566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 algn="just">
                  <a:defRPr sz="1000"/>
                </a:pPr>
                <a:r>
                  <a:rPr lang="es-MX" sz="1000" kern="0" dirty="0">
                    <a:solidFill>
                      <a:srgbClr val="FF0000"/>
                    </a:solidFill>
                    <a:latin typeface="Arial"/>
                    <a:cs typeface="Arial"/>
                  </a:rPr>
                  <a:t>Los Gestores de Éxito cumplen horario de oficina. En turno de noche y fines de semana se presentan demoras para el traslado del paciente.</a:t>
                </a:r>
              </a:p>
            </p:txBody>
          </p:sp>
        </p:grpSp>
        <p:sp>
          <p:nvSpPr>
            <p:cNvPr id="145" name="220 Elipse">
              <a:extLst>
                <a:ext uri="{FF2B5EF4-FFF2-40B4-BE49-F238E27FC236}">
                  <a16:creationId xmlns:a16="http://schemas.microsoft.com/office/drawing/2014/main" id="{5744379C-1A25-44D3-BAB3-9C7523A7D2F5}"/>
                </a:ext>
              </a:extLst>
            </p:cNvPr>
            <p:cNvSpPr/>
            <p:nvPr/>
          </p:nvSpPr>
          <p:spPr bwMode="auto">
            <a:xfrm>
              <a:off x="9117605" y="1996395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18" name="Grupo 17">
            <a:extLst>
              <a:ext uri="{FF2B5EF4-FFF2-40B4-BE49-F238E27FC236}">
                <a16:creationId xmlns:a16="http://schemas.microsoft.com/office/drawing/2014/main" id="{7B9FB5F9-8371-4179-BCC6-F3489E75A58C}"/>
              </a:ext>
            </a:extLst>
          </p:cNvPr>
          <p:cNvGrpSpPr/>
          <p:nvPr/>
        </p:nvGrpSpPr>
        <p:grpSpPr>
          <a:xfrm>
            <a:off x="632665" y="3798900"/>
            <a:ext cx="2069294" cy="2688744"/>
            <a:chOff x="685645" y="3798614"/>
            <a:chExt cx="2069294" cy="2688744"/>
          </a:xfrm>
        </p:grpSpPr>
        <p:grpSp>
          <p:nvGrpSpPr>
            <p:cNvPr id="16" name="Grupo 15">
              <a:extLst>
                <a:ext uri="{FF2B5EF4-FFF2-40B4-BE49-F238E27FC236}">
                  <a16:creationId xmlns:a16="http://schemas.microsoft.com/office/drawing/2014/main" id="{409C09DB-EDC4-41DC-B4DD-DE7554345327}"/>
                </a:ext>
              </a:extLst>
            </p:cNvPr>
            <p:cNvGrpSpPr/>
            <p:nvPr/>
          </p:nvGrpSpPr>
          <p:grpSpPr>
            <a:xfrm>
              <a:off x="685645" y="3798614"/>
              <a:ext cx="2069294" cy="2688744"/>
              <a:chOff x="685645" y="3798614"/>
              <a:chExt cx="2069294" cy="2688744"/>
            </a:xfrm>
          </p:grpSpPr>
          <p:grpSp>
            <p:nvGrpSpPr>
              <p:cNvPr id="207" name="Grupo 206">
                <a:extLst>
                  <a:ext uri="{FF2B5EF4-FFF2-40B4-BE49-F238E27FC236}">
                    <a16:creationId xmlns:a16="http://schemas.microsoft.com/office/drawing/2014/main" id="{D1A5F670-E016-4048-AD9D-C33A7C7FC6F3}"/>
                  </a:ext>
                </a:extLst>
              </p:cNvPr>
              <p:cNvGrpSpPr/>
              <p:nvPr/>
            </p:nvGrpSpPr>
            <p:grpSpPr>
              <a:xfrm>
                <a:off x="840372" y="3798614"/>
                <a:ext cx="1914567" cy="1454307"/>
                <a:chOff x="1087487" y="1189345"/>
                <a:chExt cx="2124627" cy="1552165"/>
              </a:xfrm>
            </p:grpSpPr>
            <p:pic>
              <p:nvPicPr>
                <p:cNvPr id="208" name="Imagen 207">
                  <a:extLst>
                    <a:ext uri="{FF2B5EF4-FFF2-40B4-BE49-F238E27FC236}">
                      <a16:creationId xmlns:a16="http://schemas.microsoft.com/office/drawing/2014/main" id="{EE66E521-C3EB-41B4-A98C-64C0BCEFF61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209" name="17 Grupo">
                  <a:extLst>
                    <a:ext uri="{FF2B5EF4-FFF2-40B4-BE49-F238E27FC236}">
                      <a16:creationId xmlns:a16="http://schemas.microsoft.com/office/drawing/2014/main" id="{4B5BBBC9-0148-4FB3-A690-B2EF979E69B9}"/>
                    </a:ext>
                  </a:extLst>
                </p:cNvPr>
                <p:cNvGrpSpPr/>
                <p:nvPr/>
              </p:nvGrpSpPr>
              <p:grpSpPr>
                <a:xfrm>
                  <a:off x="1087487" y="1196752"/>
                  <a:ext cx="2117487" cy="1291500"/>
                  <a:chOff x="8501148" y="1914552"/>
                  <a:chExt cx="2070523" cy="1369751"/>
                </a:xfrm>
              </p:grpSpPr>
              <p:sp>
                <p:nvSpPr>
                  <p:cNvPr id="212" name="80 Rectángulo">
                    <a:extLst>
                      <a:ext uri="{FF2B5EF4-FFF2-40B4-BE49-F238E27FC236}">
                        <a16:creationId xmlns:a16="http://schemas.microsoft.com/office/drawing/2014/main" id="{1B5AF3EA-DF85-4A6A-9C10-55152E99B0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just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s-MX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Dar ingreso al paciente a la institución por la entrada del piso 1A. </a:t>
                    </a:r>
                    <a:endParaRPr kumimoji="0" lang="es-MX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13" name="81 Rectángulo">
                    <a:extLst>
                      <a:ext uri="{FF2B5EF4-FFF2-40B4-BE49-F238E27FC236}">
                        <a16:creationId xmlns:a16="http://schemas.microsoft.com/office/drawing/2014/main" id="{F73653A7-53BA-473F-9F81-128320CBE9B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1914554"/>
                    <a:ext cx="2066791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Guarda de Seguridad (1A)</a:t>
                    </a:r>
                    <a:endPara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14" name="82 Rectángulo">
                    <a:extLst>
                      <a:ext uri="{FF2B5EF4-FFF2-40B4-BE49-F238E27FC236}">
                        <a16:creationId xmlns:a16="http://schemas.microsoft.com/office/drawing/2014/main" id="{6B525D66-9562-4437-80FF-A111938A93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s-MX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13</a:t>
                    </a:r>
                  </a:p>
                </p:txBody>
              </p:sp>
            </p:grpSp>
            <p:sp>
              <p:nvSpPr>
                <p:cNvPr id="210" name="83 Rectángulo">
                  <a:extLst>
                    <a:ext uri="{FF2B5EF4-FFF2-40B4-BE49-F238E27FC236}">
                      <a16:creationId xmlns:a16="http://schemas.microsoft.com/office/drawing/2014/main" id="{1089121D-430A-44B0-98F4-E7AF4784D0C2}"/>
                    </a:ext>
                  </a:extLst>
                </p:cNvPr>
                <p:cNvSpPr/>
                <p:nvPr/>
              </p:nvSpPr>
              <p:spPr bwMode="auto">
                <a:xfrm>
                  <a:off x="2950345" y="1189345"/>
                  <a:ext cx="261769" cy="302854"/>
                </a:xfrm>
                <a:prstGeom prst="rect">
                  <a:avLst/>
                </a:prstGeom>
                <a:solidFill>
                  <a:srgbClr val="00B050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s-MX" sz="900" kern="0" dirty="0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</a:t>
                  </a:r>
                </a:p>
              </p:txBody>
            </p:sp>
            <p:sp>
              <p:nvSpPr>
                <p:cNvPr id="211" name="Triángulo isósceles 338">
                  <a:extLst>
                    <a:ext uri="{FF2B5EF4-FFF2-40B4-BE49-F238E27FC236}">
                      <a16:creationId xmlns:a16="http://schemas.microsoft.com/office/drawing/2014/main" id="{5054BC9C-BA39-4E20-818C-07208D07DCD4}"/>
                    </a:ext>
                  </a:extLst>
                </p:cNvPr>
                <p:cNvSpPr/>
                <p:nvPr/>
              </p:nvSpPr>
              <p:spPr bwMode="auto">
                <a:xfrm rot="10800000">
                  <a:off x="1981063" y="2448567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MX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Eurostile"/>
                    <a:ea typeface="+mn-ea"/>
                    <a:cs typeface="Eurostile"/>
                  </a:endParaRPr>
                </a:p>
              </p:txBody>
            </p:sp>
          </p:grpSp>
          <p:sp>
            <p:nvSpPr>
              <p:cNvPr id="51" name="CuadroTexto 158">
                <a:extLst>
                  <a:ext uri="{FF2B5EF4-FFF2-40B4-BE49-F238E27FC236}">
                    <a16:creationId xmlns:a16="http://schemas.microsoft.com/office/drawing/2014/main" id="{3538BE77-FB12-C589-A9C8-E99D52EB5C67}"/>
                  </a:ext>
                </a:extLst>
              </p:cNvPr>
              <p:cNvSpPr txBox="1"/>
              <p:nvPr/>
            </p:nvSpPr>
            <p:spPr>
              <a:xfrm>
                <a:off x="685645" y="5287029"/>
                <a:ext cx="2051906" cy="120032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MX" sz="900" kern="0" dirty="0">
                    <a:solidFill>
                      <a:srgbClr val="FF0000"/>
                    </a:solidFill>
                    <a:latin typeface="Arial"/>
                    <a:cs typeface="Arial"/>
                  </a:rPr>
                  <a:t>Se tiene una misma fila para el ingreso de pacientes que se dirigen al servicio de urgencias y visitantes de pacientes que se encuentran en los diferentes servicios de la institución.</a:t>
                </a:r>
              </a:p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MX" sz="900" kern="0" dirty="0">
                    <a:solidFill>
                      <a:srgbClr val="FF0000"/>
                    </a:solidFill>
                    <a:latin typeface="Arial"/>
                    <a:cs typeface="Arial"/>
                  </a:rPr>
                  <a:t>Entrada y salida de personas por la misma puerta.</a:t>
                </a:r>
              </a:p>
            </p:txBody>
          </p:sp>
        </p:grpSp>
        <p:sp>
          <p:nvSpPr>
            <p:cNvPr id="147" name="220 Elipse">
              <a:extLst>
                <a:ext uri="{FF2B5EF4-FFF2-40B4-BE49-F238E27FC236}">
                  <a16:creationId xmlns:a16="http://schemas.microsoft.com/office/drawing/2014/main" id="{21A7ACCE-04A1-4253-BD5C-8A9D6CAF2F62}"/>
                </a:ext>
              </a:extLst>
            </p:cNvPr>
            <p:cNvSpPr/>
            <p:nvPr/>
          </p:nvSpPr>
          <p:spPr bwMode="auto">
            <a:xfrm>
              <a:off x="2562764" y="4849483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154" name="Grupo 153">
            <a:extLst>
              <a:ext uri="{FF2B5EF4-FFF2-40B4-BE49-F238E27FC236}">
                <a16:creationId xmlns:a16="http://schemas.microsoft.com/office/drawing/2014/main" id="{7E0B4BFD-C2E2-48FE-B1FD-CE582D16ED0F}"/>
              </a:ext>
            </a:extLst>
          </p:cNvPr>
          <p:cNvGrpSpPr/>
          <p:nvPr/>
        </p:nvGrpSpPr>
        <p:grpSpPr>
          <a:xfrm>
            <a:off x="7397916" y="3807582"/>
            <a:ext cx="1908136" cy="1447369"/>
            <a:chOff x="1087485" y="1196752"/>
            <a:chExt cx="2117490" cy="1544758"/>
          </a:xfrm>
        </p:grpSpPr>
        <p:pic>
          <p:nvPicPr>
            <p:cNvPr id="155" name="Imagen 154">
              <a:extLst>
                <a:ext uri="{FF2B5EF4-FFF2-40B4-BE49-F238E27FC236}">
                  <a16:creationId xmlns:a16="http://schemas.microsoft.com/office/drawing/2014/main" id="{77F5068A-3015-44FC-B4BC-831E9D270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56" name="17 Grupo">
              <a:extLst>
                <a:ext uri="{FF2B5EF4-FFF2-40B4-BE49-F238E27FC236}">
                  <a16:creationId xmlns:a16="http://schemas.microsoft.com/office/drawing/2014/main" id="{5EA60DB1-FC86-484E-A546-C36CD3E5E211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59" name="80 Rectángulo">
                <a:extLst>
                  <a:ext uri="{FF2B5EF4-FFF2-40B4-BE49-F238E27FC236}">
                    <a16:creationId xmlns:a16="http://schemas.microsoft.com/office/drawing/2014/main" id="{ED46B6B2-9802-43F4-864E-1BD5D8C4695A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Llevar al paciente a sala de procedimientos para toma de EKG.</a:t>
                </a:r>
              </a:p>
            </p:txBody>
          </p:sp>
          <p:sp>
            <p:nvSpPr>
              <p:cNvPr id="160" name="81 Rectángulo">
                <a:extLst>
                  <a:ext uri="{FF2B5EF4-FFF2-40B4-BE49-F238E27FC236}">
                    <a16:creationId xmlns:a16="http://schemas.microsoft.com/office/drawing/2014/main" id="{585A73B6-3069-4BE2-AEA2-46F8AD9735D1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Gestor de Éxito</a:t>
                </a:r>
              </a:p>
            </p:txBody>
          </p:sp>
          <p:sp>
            <p:nvSpPr>
              <p:cNvPr id="161" name="82 Rectángulo">
                <a:extLst>
                  <a:ext uri="{FF2B5EF4-FFF2-40B4-BE49-F238E27FC236}">
                    <a16:creationId xmlns:a16="http://schemas.microsoft.com/office/drawing/2014/main" id="{EE0A7901-87D2-4D31-91B9-02F3B078AF01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15</a:t>
                </a:r>
              </a:p>
            </p:txBody>
          </p:sp>
        </p:grpSp>
        <p:sp>
          <p:nvSpPr>
            <p:cNvPr id="157" name="83 Rectángulo">
              <a:extLst>
                <a:ext uri="{FF2B5EF4-FFF2-40B4-BE49-F238E27FC236}">
                  <a16:creationId xmlns:a16="http://schemas.microsoft.com/office/drawing/2014/main" id="{65274156-BEB9-486A-BE89-22A4CC6A47A7}"/>
                </a:ext>
              </a:extLst>
            </p:cNvPr>
            <p:cNvSpPr/>
            <p:nvPr/>
          </p:nvSpPr>
          <p:spPr bwMode="auto">
            <a:xfrm>
              <a:off x="2949223" y="1199836"/>
              <a:ext cx="251933" cy="295739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58" name="Triángulo isósceles 163">
              <a:extLst>
                <a:ext uri="{FF2B5EF4-FFF2-40B4-BE49-F238E27FC236}">
                  <a16:creationId xmlns:a16="http://schemas.microsoft.com/office/drawing/2014/main" id="{5A5FE393-E672-4FE4-AB14-2963D9DA3F41}"/>
                </a:ext>
              </a:extLst>
            </p:cNvPr>
            <p:cNvSpPr/>
            <p:nvPr/>
          </p:nvSpPr>
          <p:spPr bwMode="auto">
            <a:xfrm rot="10800000">
              <a:off x="3014054" y="2457518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sp>
        <p:nvSpPr>
          <p:cNvPr id="162" name="Rombo 161">
            <a:extLst>
              <a:ext uri="{FF2B5EF4-FFF2-40B4-BE49-F238E27FC236}">
                <a16:creationId xmlns:a16="http://schemas.microsoft.com/office/drawing/2014/main" id="{82A8D296-27B0-4526-9BE4-64932EFF9200}"/>
              </a:ext>
            </a:extLst>
          </p:cNvPr>
          <p:cNvSpPr/>
          <p:nvPr/>
        </p:nvSpPr>
        <p:spPr bwMode="auto">
          <a:xfrm>
            <a:off x="5265979" y="3968403"/>
            <a:ext cx="1800000" cy="1152000"/>
          </a:xfrm>
          <a:prstGeom prst="diamond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/>
            <a:r>
              <a:rPr lang="es-CO" sz="1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paciente ingresa por dolor pre cordial</a:t>
            </a:r>
          </a:p>
        </p:txBody>
      </p:sp>
      <p:sp>
        <p:nvSpPr>
          <p:cNvPr id="173" name="Elipse 172">
            <a:extLst>
              <a:ext uri="{FF2B5EF4-FFF2-40B4-BE49-F238E27FC236}">
                <a16:creationId xmlns:a16="http://schemas.microsoft.com/office/drawing/2014/main" id="{5958A931-FFBD-48F0-9358-C2A7BF166ED9}"/>
              </a:ext>
            </a:extLst>
          </p:cNvPr>
          <p:cNvSpPr/>
          <p:nvPr/>
        </p:nvSpPr>
        <p:spPr bwMode="auto">
          <a:xfrm>
            <a:off x="5999434" y="5374182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5" name="Conector recto de flecha 174">
            <a:extLst>
              <a:ext uri="{FF2B5EF4-FFF2-40B4-BE49-F238E27FC236}">
                <a16:creationId xmlns:a16="http://schemas.microsoft.com/office/drawing/2014/main" id="{983C34D4-A7D9-4204-BE6D-EA6B228179F8}"/>
              </a:ext>
            </a:extLst>
          </p:cNvPr>
          <p:cNvCxnSpPr>
            <a:cxnSpLocks/>
            <a:stCxn id="162" idx="2"/>
            <a:endCxn id="173" idx="0"/>
          </p:cNvCxnSpPr>
          <p:nvPr/>
        </p:nvCxnSpPr>
        <p:spPr bwMode="auto">
          <a:xfrm flipH="1">
            <a:off x="6161434" y="5120403"/>
            <a:ext cx="4545" cy="253779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6" name="Rectángulo 175">
            <a:extLst>
              <a:ext uri="{FF2B5EF4-FFF2-40B4-BE49-F238E27FC236}">
                <a16:creationId xmlns:a16="http://schemas.microsoft.com/office/drawing/2014/main" id="{2A39C0C3-20D6-4FCD-8766-61A2D43D65E5}"/>
              </a:ext>
            </a:extLst>
          </p:cNvPr>
          <p:cNvSpPr/>
          <p:nvPr/>
        </p:nvSpPr>
        <p:spPr bwMode="auto">
          <a:xfrm>
            <a:off x="6161434" y="5051715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No</a:t>
            </a:r>
            <a:endParaRPr kumimoji="0" lang="es-CO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7" name="Rectángulo 176">
            <a:extLst>
              <a:ext uri="{FF2B5EF4-FFF2-40B4-BE49-F238E27FC236}">
                <a16:creationId xmlns:a16="http://schemas.microsoft.com/office/drawing/2014/main" id="{6D4A2290-76FC-44FE-836C-ED53CAE0305C}"/>
              </a:ext>
            </a:extLst>
          </p:cNvPr>
          <p:cNvSpPr/>
          <p:nvPr/>
        </p:nvSpPr>
        <p:spPr bwMode="auto">
          <a:xfrm>
            <a:off x="6674101" y="4256880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</a:p>
        </p:txBody>
      </p:sp>
      <p:sp>
        <p:nvSpPr>
          <p:cNvPr id="178" name="CuadroTexto 177">
            <a:extLst>
              <a:ext uri="{FF2B5EF4-FFF2-40B4-BE49-F238E27FC236}">
                <a16:creationId xmlns:a16="http://schemas.microsoft.com/office/drawing/2014/main" id="{DC64BC08-8C83-4FFD-8175-483C724F4FD4}"/>
              </a:ext>
            </a:extLst>
          </p:cNvPr>
          <p:cNvSpPr txBox="1"/>
          <p:nvPr/>
        </p:nvSpPr>
        <p:spPr>
          <a:xfrm>
            <a:off x="6476443" y="3345292"/>
            <a:ext cx="381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2. RUTA PRIORITARIA</a:t>
            </a:r>
            <a:endParaRPr lang="es-CO" dirty="0"/>
          </a:p>
        </p:txBody>
      </p:sp>
      <p:grpSp>
        <p:nvGrpSpPr>
          <p:cNvPr id="54" name="Grupo 53">
            <a:extLst>
              <a:ext uri="{FF2B5EF4-FFF2-40B4-BE49-F238E27FC236}">
                <a16:creationId xmlns:a16="http://schemas.microsoft.com/office/drawing/2014/main" id="{07BE8C7E-C003-4C05-AD51-40876D2C8B08}"/>
              </a:ext>
            </a:extLst>
          </p:cNvPr>
          <p:cNvGrpSpPr/>
          <p:nvPr/>
        </p:nvGrpSpPr>
        <p:grpSpPr>
          <a:xfrm>
            <a:off x="9592158" y="3810472"/>
            <a:ext cx="1918268" cy="2766646"/>
            <a:chOff x="9592158" y="3810472"/>
            <a:chExt cx="1918268" cy="2766646"/>
          </a:xfrm>
        </p:grpSpPr>
        <p:grpSp>
          <p:nvGrpSpPr>
            <p:cNvPr id="163" name="Grupo 162">
              <a:extLst>
                <a:ext uri="{FF2B5EF4-FFF2-40B4-BE49-F238E27FC236}">
                  <a16:creationId xmlns:a16="http://schemas.microsoft.com/office/drawing/2014/main" id="{C8673F74-7722-46BD-8B0B-0EB38FE59239}"/>
                </a:ext>
              </a:extLst>
            </p:cNvPr>
            <p:cNvGrpSpPr/>
            <p:nvPr/>
          </p:nvGrpSpPr>
          <p:grpSpPr>
            <a:xfrm>
              <a:off x="9592158" y="3810472"/>
              <a:ext cx="1918268" cy="2766646"/>
              <a:chOff x="5078938" y="3484144"/>
              <a:chExt cx="1918268" cy="2766646"/>
            </a:xfrm>
          </p:grpSpPr>
          <p:grpSp>
            <p:nvGrpSpPr>
              <p:cNvPr id="164" name="Grupo 163">
                <a:extLst>
                  <a:ext uri="{FF2B5EF4-FFF2-40B4-BE49-F238E27FC236}">
                    <a16:creationId xmlns:a16="http://schemas.microsoft.com/office/drawing/2014/main" id="{F87D84A7-9ECF-4195-9C6F-6C2900734395}"/>
                  </a:ext>
                </a:extLst>
              </p:cNvPr>
              <p:cNvGrpSpPr/>
              <p:nvPr/>
            </p:nvGrpSpPr>
            <p:grpSpPr>
              <a:xfrm>
                <a:off x="5079203" y="3484144"/>
                <a:ext cx="1908136" cy="1447369"/>
                <a:chOff x="1087485" y="1196752"/>
                <a:chExt cx="2117490" cy="1544758"/>
              </a:xfrm>
            </p:grpSpPr>
            <p:pic>
              <p:nvPicPr>
                <p:cNvPr id="166" name="Imagen 165">
                  <a:extLst>
                    <a:ext uri="{FF2B5EF4-FFF2-40B4-BE49-F238E27FC236}">
                      <a16:creationId xmlns:a16="http://schemas.microsoft.com/office/drawing/2014/main" id="{068209F2-EA77-4880-BA51-748D3BAF29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167" name="17 Grupo">
                  <a:extLst>
                    <a:ext uri="{FF2B5EF4-FFF2-40B4-BE49-F238E27FC236}">
                      <a16:creationId xmlns:a16="http://schemas.microsoft.com/office/drawing/2014/main" id="{FECC013A-DB7B-4402-9294-7B18AFF2B224}"/>
                    </a:ext>
                  </a:extLst>
                </p:cNvPr>
                <p:cNvGrpSpPr/>
                <p:nvPr/>
              </p:nvGrpSpPr>
              <p:grpSpPr>
                <a:xfrm>
                  <a:off x="1087485" y="1196752"/>
                  <a:ext cx="2117488" cy="1291500"/>
                  <a:chOff x="8501146" y="1914552"/>
                  <a:chExt cx="2070524" cy="1369751"/>
                </a:xfrm>
              </p:grpSpPr>
              <p:sp>
                <p:nvSpPr>
                  <p:cNvPr id="170" name="80 Rectángulo">
                    <a:extLst>
                      <a:ext uri="{FF2B5EF4-FFF2-40B4-BE49-F238E27FC236}">
                        <a16:creationId xmlns:a16="http://schemas.microsoft.com/office/drawing/2014/main" id="{39366713-D18B-4695-A2AA-02C49DF45E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just">
                      <a:defRPr/>
                    </a:pPr>
                    <a:r>
                      <a:rPr lang="es-MX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Realizar toma de EKG al paciente</a:t>
                    </a: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.</a:t>
                    </a:r>
                  </a:p>
                </p:txBody>
              </p:sp>
              <p:sp>
                <p:nvSpPr>
                  <p:cNvPr id="171" name="81 Rectángulo">
                    <a:extLst>
                      <a:ext uri="{FF2B5EF4-FFF2-40B4-BE49-F238E27FC236}">
                        <a16:creationId xmlns:a16="http://schemas.microsoft.com/office/drawing/2014/main" id="{F3D79AF8-8AB8-4977-9713-E6A3375B48B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6" y="1914554"/>
                    <a:ext cx="2066791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Auxiliar de Enfermería de Procedimientos</a:t>
                    </a:r>
                  </a:p>
                </p:txBody>
              </p:sp>
              <p:sp>
                <p:nvSpPr>
                  <p:cNvPr id="172" name="82 Rectángulo">
                    <a:extLst>
                      <a:ext uri="{FF2B5EF4-FFF2-40B4-BE49-F238E27FC236}">
                        <a16:creationId xmlns:a16="http://schemas.microsoft.com/office/drawing/2014/main" id="{9496911D-CCDA-461E-A38B-B529FD2975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s-MX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16</a:t>
                    </a:r>
                  </a:p>
                </p:txBody>
              </p:sp>
            </p:grpSp>
            <p:sp>
              <p:nvSpPr>
                <p:cNvPr id="168" name="83 Rectángulo">
                  <a:extLst>
                    <a:ext uri="{FF2B5EF4-FFF2-40B4-BE49-F238E27FC236}">
                      <a16:creationId xmlns:a16="http://schemas.microsoft.com/office/drawing/2014/main" id="{440DF8FE-B68A-4C1C-80D2-75566A5FF062}"/>
                    </a:ext>
                  </a:extLst>
                </p:cNvPr>
                <p:cNvSpPr/>
                <p:nvPr/>
              </p:nvSpPr>
              <p:spPr bwMode="auto">
                <a:xfrm>
                  <a:off x="2949223" y="1199836"/>
                  <a:ext cx="251933" cy="295739"/>
                </a:xfrm>
                <a:prstGeom prst="rect">
                  <a:avLst/>
                </a:prstGeom>
                <a:solidFill>
                  <a:srgbClr val="05B050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E</a:t>
                  </a:r>
                </a:p>
              </p:txBody>
            </p:sp>
            <p:sp>
              <p:nvSpPr>
                <p:cNvPr id="169" name="Triángulo isósceles 163">
                  <a:extLst>
                    <a:ext uri="{FF2B5EF4-FFF2-40B4-BE49-F238E27FC236}">
                      <a16:creationId xmlns:a16="http://schemas.microsoft.com/office/drawing/2014/main" id="{D19705D1-3FC4-4629-8935-D9D7F5A0D521}"/>
                    </a:ext>
                  </a:extLst>
                </p:cNvPr>
                <p:cNvSpPr/>
                <p:nvPr/>
              </p:nvSpPr>
              <p:spPr bwMode="auto">
                <a:xfrm rot="10800000">
                  <a:off x="1978813" y="2460880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es-MX" sz="1000" i="0" dirty="0">
                    <a:solidFill>
                      <a:schemeClr val="tx1"/>
                    </a:solidFill>
                    <a:latin typeface="Eurostile"/>
                    <a:cs typeface="Eurostile"/>
                  </a:endParaRPr>
                </a:p>
              </p:txBody>
            </p:sp>
          </p:grpSp>
          <p:sp>
            <p:nvSpPr>
              <p:cNvPr id="165" name="Rectángulo 164">
                <a:extLst>
                  <a:ext uri="{FF2B5EF4-FFF2-40B4-BE49-F238E27FC236}">
                    <a16:creationId xmlns:a16="http://schemas.microsoft.com/office/drawing/2014/main" id="{86CA6016-0117-4EB1-8421-F6724EB82E16}"/>
                  </a:ext>
                </a:extLst>
              </p:cNvPr>
              <p:cNvSpPr/>
              <p:nvPr/>
            </p:nvSpPr>
            <p:spPr>
              <a:xfrm>
                <a:off x="5078938" y="4927351"/>
                <a:ext cx="1918268" cy="132343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wrap="square">
                <a:spAutoFit/>
              </a:bodyPr>
              <a:lstStyle/>
              <a:p>
                <a:pPr marL="0" lvl="2" algn="just">
                  <a:defRPr sz="1000"/>
                </a:pPr>
                <a:r>
                  <a:rPr lang="es-PE" sz="1000" dirty="0">
                    <a:solidFill>
                      <a:srgbClr val="FF0000"/>
                    </a:solidFill>
                    <a:latin typeface="Arial"/>
                    <a:cs typeface="Arial"/>
                  </a:rPr>
                  <a:t>Demora en la toma de EKG por falta de dispositivos médicos para realizarlo. Si es manual, aumenta demora y riesgo de trazabilidad de resultado. Solo hay un EKG disponible para CEIAM, urgencias y VIP.</a:t>
                </a:r>
              </a:p>
            </p:txBody>
          </p:sp>
        </p:grpSp>
        <p:sp>
          <p:nvSpPr>
            <p:cNvPr id="137" name="220 Elipse">
              <a:extLst>
                <a:ext uri="{FF2B5EF4-FFF2-40B4-BE49-F238E27FC236}">
                  <a16:creationId xmlns:a16="http://schemas.microsoft.com/office/drawing/2014/main" id="{3540D37F-2EFB-4281-94D2-1C44472E1FAF}"/>
                </a:ext>
              </a:extLst>
            </p:cNvPr>
            <p:cNvSpPr/>
            <p:nvPr/>
          </p:nvSpPr>
          <p:spPr bwMode="auto">
            <a:xfrm>
              <a:off x="11341836" y="4836710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5764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AECCBE-6124-F2CD-8704-5B81BB7D4AB7}"/>
              </a:ext>
            </a:extLst>
          </p:cNvPr>
          <p:cNvSpPr txBox="1">
            <a:spLocks/>
          </p:cNvSpPr>
          <p:nvPr/>
        </p:nvSpPr>
        <p:spPr>
          <a:xfrm>
            <a:off x="2930320" y="-2532"/>
            <a:ext cx="7846200" cy="8392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marL="0" marR="0" lvl="0" indent="0" defTabSz="91440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-60" normalizeH="0" baseline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Tahoma" pitchFamily="34" charset="0"/>
                <a:cs typeface="Arial"/>
              </a:defRPr>
            </a:lvl1pPr>
          </a:lstStyle>
          <a:p>
            <a:pPr algn="r">
              <a:defRPr/>
            </a:pPr>
            <a:r>
              <a:rPr lang="es-CO" dirty="0">
                <a:latin typeface="+mj-lt"/>
                <a:cs typeface="Calibri" panose="020F0502020204030204" pitchFamily="34" charset="0"/>
              </a:rPr>
              <a:t>SERVICIO DE URGENCIAS ICV </a:t>
            </a:r>
            <a:endParaRPr kumimoji="0" lang="es-CO" sz="2000" b="0" i="0" u="none" strike="noStrike" kern="1200" cap="none" spc="-6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+mj-lt"/>
              <a:cs typeface="Calibri" panose="020F0502020204030204" pitchFamily="34" charset="0"/>
            </a:endParaRPr>
          </a:p>
        </p:txBody>
      </p:sp>
      <p:sp>
        <p:nvSpPr>
          <p:cNvPr id="3" name="TextBox 47">
            <a:extLst>
              <a:ext uri="{FF2B5EF4-FFF2-40B4-BE49-F238E27FC236}">
                <a16:creationId xmlns:a16="http://schemas.microsoft.com/office/drawing/2014/main" id="{485B9D54-D3DB-9C48-D076-27B89B7D872D}"/>
              </a:ext>
            </a:extLst>
          </p:cNvPr>
          <p:cNvSpPr txBox="1"/>
          <p:nvPr/>
        </p:nvSpPr>
        <p:spPr>
          <a:xfrm>
            <a:off x="0" y="149225"/>
            <a:ext cx="2782888" cy="576263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72000" tIns="72000" rIns="36000" bIns="72000" anchor="ctr"/>
          <a:lstStyle/>
          <a:p>
            <a:pPr>
              <a:defRPr/>
            </a:pPr>
            <a:endParaRPr lang="es-ES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defRPr/>
            </a:pPr>
            <a:r>
              <a:rPr lang="es-ES" sz="1400" b="1" dirty="0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rPr>
              <a:t>Frente:  Flujo de Pacientes</a:t>
            </a:r>
          </a:p>
          <a:p>
            <a:pPr>
              <a:defRPr/>
            </a:pPr>
            <a:endParaRPr lang="es-MX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4" name="Agrupar 233">
            <a:extLst>
              <a:ext uri="{FF2B5EF4-FFF2-40B4-BE49-F238E27FC236}">
                <a16:creationId xmlns:a16="http://schemas.microsoft.com/office/drawing/2014/main" id="{8C99343F-6386-7584-C0D8-2EAA0C999F09}"/>
              </a:ext>
            </a:extLst>
          </p:cNvPr>
          <p:cNvGrpSpPr/>
          <p:nvPr/>
        </p:nvGrpSpPr>
        <p:grpSpPr>
          <a:xfrm>
            <a:off x="2962203" y="63430"/>
            <a:ext cx="955272" cy="792483"/>
            <a:chOff x="6857734" y="5589274"/>
            <a:chExt cx="1448066" cy="792483"/>
          </a:xfrm>
        </p:grpSpPr>
        <p:sp>
          <p:nvSpPr>
            <p:cNvPr id="5" name="83 Rectángulo">
              <a:extLst>
                <a:ext uri="{FF2B5EF4-FFF2-40B4-BE49-F238E27FC236}">
                  <a16:creationId xmlns:a16="http://schemas.microsoft.com/office/drawing/2014/main" id="{AD189D12-0702-12D8-EA6B-C5F299994964}"/>
                </a:ext>
              </a:extLst>
            </p:cNvPr>
            <p:cNvSpPr/>
            <p:nvPr/>
          </p:nvSpPr>
          <p:spPr bwMode="auto">
            <a:xfrm>
              <a:off x="6857734" y="5822948"/>
              <a:ext cx="229133" cy="133357"/>
            </a:xfrm>
            <a:prstGeom prst="rect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6" name="83 Rectángulo">
              <a:extLst>
                <a:ext uri="{FF2B5EF4-FFF2-40B4-BE49-F238E27FC236}">
                  <a16:creationId xmlns:a16="http://schemas.microsoft.com/office/drawing/2014/main" id="{3B13652A-515C-ACF0-6861-F0AE85793B50}"/>
                </a:ext>
              </a:extLst>
            </p:cNvPr>
            <p:cNvSpPr/>
            <p:nvPr/>
          </p:nvSpPr>
          <p:spPr bwMode="auto">
            <a:xfrm>
              <a:off x="6857734" y="6007096"/>
              <a:ext cx="229133" cy="133357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7" name="83 Rectángulo">
              <a:extLst>
                <a:ext uri="{FF2B5EF4-FFF2-40B4-BE49-F238E27FC236}">
                  <a16:creationId xmlns:a16="http://schemas.microsoft.com/office/drawing/2014/main" id="{D26F647A-C2D3-CF21-11F0-2C99D3EF4D2D}"/>
                </a:ext>
              </a:extLst>
            </p:cNvPr>
            <p:cNvSpPr/>
            <p:nvPr/>
          </p:nvSpPr>
          <p:spPr bwMode="auto">
            <a:xfrm>
              <a:off x="6857734" y="6191243"/>
              <a:ext cx="229133" cy="13335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8" name="83 Rectángulo">
              <a:extLst>
                <a:ext uri="{FF2B5EF4-FFF2-40B4-BE49-F238E27FC236}">
                  <a16:creationId xmlns:a16="http://schemas.microsoft.com/office/drawing/2014/main" id="{53ED7962-3142-77B8-85AE-3C0278A369C1}"/>
                </a:ext>
              </a:extLst>
            </p:cNvPr>
            <p:cNvSpPr/>
            <p:nvPr/>
          </p:nvSpPr>
          <p:spPr bwMode="auto">
            <a:xfrm>
              <a:off x="6857734" y="5638800"/>
              <a:ext cx="229133" cy="13335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9" name="CuadroTexto 238">
              <a:extLst>
                <a:ext uri="{FF2B5EF4-FFF2-40B4-BE49-F238E27FC236}">
                  <a16:creationId xmlns:a16="http://schemas.microsoft.com/office/drawing/2014/main" id="{6A16133A-05DC-3953-3886-B82857DF7650}"/>
                </a:ext>
              </a:extLst>
            </p:cNvPr>
            <p:cNvSpPr txBox="1"/>
            <p:nvPr/>
          </p:nvSpPr>
          <p:spPr>
            <a:xfrm>
              <a:off x="7056552" y="5589274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900" dirty="0">
                  <a:latin typeface="Arial" panose="020B0604020202020204" pitchFamily="34" charset="0"/>
                  <a:cs typeface="Arial" panose="020B0604020202020204" pitchFamily="34" charset="0"/>
                </a:rPr>
                <a:t>Planeación</a:t>
              </a:r>
            </a:p>
          </p:txBody>
        </p:sp>
        <p:sp>
          <p:nvSpPr>
            <p:cNvPr id="10" name="CuadroTexto 239">
              <a:extLst>
                <a:ext uri="{FF2B5EF4-FFF2-40B4-BE49-F238E27FC236}">
                  <a16:creationId xmlns:a16="http://schemas.microsoft.com/office/drawing/2014/main" id="{C4182000-96B4-2826-0079-71C2EAC99AA0}"/>
                </a:ext>
              </a:extLst>
            </p:cNvPr>
            <p:cNvSpPr txBox="1"/>
            <p:nvPr/>
          </p:nvSpPr>
          <p:spPr>
            <a:xfrm>
              <a:off x="7056552" y="5776491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Ejecución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CuadroTexto 240">
              <a:extLst>
                <a:ext uri="{FF2B5EF4-FFF2-40B4-BE49-F238E27FC236}">
                  <a16:creationId xmlns:a16="http://schemas.microsoft.com/office/drawing/2014/main" id="{41390D86-EBD5-23CE-3217-10DA8BB8E967}"/>
                </a:ext>
              </a:extLst>
            </p:cNvPr>
            <p:cNvSpPr txBox="1"/>
            <p:nvPr/>
          </p:nvSpPr>
          <p:spPr>
            <a:xfrm>
              <a:off x="7056552" y="5963708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Monitoreo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CuadroTexto 241">
              <a:extLst>
                <a:ext uri="{FF2B5EF4-FFF2-40B4-BE49-F238E27FC236}">
                  <a16:creationId xmlns:a16="http://schemas.microsoft.com/office/drawing/2014/main" id="{80795D00-0D69-DA20-E3A5-D18B8FA568CA}"/>
                </a:ext>
              </a:extLst>
            </p:cNvPr>
            <p:cNvSpPr txBox="1"/>
            <p:nvPr/>
          </p:nvSpPr>
          <p:spPr>
            <a:xfrm>
              <a:off x="7056552" y="6150925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5" name="Elipse 134">
            <a:extLst>
              <a:ext uri="{FF2B5EF4-FFF2-40B4-BE49-F238E27FC236}">
                <a16:creationId xmlns:a16="http://schemas.microsoft.com/office/drawing/2014/main" id="{00284ADD-547B-4E42-AAFE-F7D2D0712A7E}"/>
              </a:ext>
            </a:extLst>
          </p:cNvPr>
          <p:cNvSpPr/>
          <p:nvPr/>
        </p:nvSpPr>
        <p:spPr bwMode="auto">
          <a:xfrm>
            <a:off x="55410" y="1517524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4" name="Grupo 143">
            <a:extLst>
              <a:ext uri="{FF2B5EF4-FFF2-40B4-BE49-F238E27FC236}">
                <a16:creationId xmlns:a16="http://schemas.microsoft.com/office/drawing/2014/main" id="{94C94A69-15C9-4D9E-AECB-414846947E7D}"/>
              </a:ext>
            </a:extLst>
          </p:cNvPr>
          <p:cNvGrpSpPr/>
          <p:nvPr/>
        </p:nvGrpSpPr>
        <p:grpSpPr>
          <a:xfrm>
            <a:off x="554007" y="942494"/>
            <a:ext cx="1995310" cy="1670994"/>
            <a:chOff x="3082128" y="1468919"/>
            <a:chExt cx="1995310" cy="1670994"/>
          </a:xfrm>
        </p:grpSpPr>
        <p:grpSp>
          <p:nvGrpSpPr>
            <p:cNvPr id="145" name="Grupo 144">
              <a:extLst>
                <a:ext uri="{FF2B5EF4-FFF2-40B4-BE49-F238E27FC236}">
                  <a16:creationId xmlns:a16="http://schemas.microsoft.com/office/drawing/2014/main" id="{9990AE71-87F4-48A0-97E8-6D82B26DFA2A}"/>
                </a:ext>
              </a:extLst>
            </p:cNvPr>
            <p:cNvGrpSpPr/>
            <p:nvPr/>
          </p:nvGrpSpPr>
          <p:grpSpPr>
            <a:xfrm>
              <a:off x="3082128" y="1468919"/>
              <a:ext cx="1995310" cy="1670994"/>
              <a:chOff x="1017439" y="1196752"/>
              <a:chExt cx="2198241" cy="1783430"/>
            </a:xfrm>
          </p:grpSpPr>
          <p:pic>
            <p:nvPicPr>
              <p:cNvPr id="147" name="Imagen 146">
                <a:extLst>
                  <a:ext uri="{FF2B5EF4-FFF2-40B4-BE49-F238E27FC236}">
                    <a16:creationId xmlns:a16="http://schemas.microsoft.com/office/drawing/2014/main" id="{17F61CA1-64D2-45B3-9B38-4B75A9FCD3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148" name="17 Grupo">
                <a:extLst>
                  <a:ext uri="{FF2B5EF4-FFF2-40B4-BE49-F238E27FC236}">
                    <a16:creationId xmlns:a16="http://schemas.microsoft.com/office/drawing/2014/main" id="{CCF32A2F-1197-4439-A7BA-558C5CD37D2F}"/>
                  </a:ext>
                </a:extLst>
              </p:cNvPr>
              <p:cNvGrpSpPr/>
              <p:nvPr/>
            </p:nvGrpSpPr>
            <p:grpSpPr>
              <a:xfrm>
                <a:off x="1087485" y="1196752"/>
                <a:ext cx="2117487" cy="1291500"/>
                <a:chOff x="8501146" y="1914552"/>
                <a:chExt cx="2070523" cy="1369751"/>
              </a:xfrm>
            </p:grpSpPr>
            <p:sp>
              <p:nvSpPr>
                <p:cNvPr id="151" name="80 Rectángulo">
                  <a:extLst>
                    <a:ext uri="{FF2B5EF4-FFF2-40B4-BE49-F238E27FC236}">
                      <a16:creationId xmlns:a16="http://schemas.microsoft.com/office/drawing/2014/main" id="{A9BC30BD-489E-484F-830A-BC91C87379B8}"/>
                    </a:ext>
                  </a:extLst>
                </p:cNvPr>
                <p:cNvSpPr/>
                <p:nvPr/>
              </p:nvSpPr>
              <p:spPr bwMode="auto">
                <a:xfrm>
                  <a:off x="8501147" y="2224772"/>
                  <a:ext cx="2070522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defRPr/>
                  </a:pPr>
                  <a:r>
                    <a:rPr lang="es-MX" sz="10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Realizar lectura de EKG. Oportunidad de respuesta: Máximo 10 minutos después de realizado el estudio.</a:t>
                  </a:r>
                </a:p>
              </p:txBody>
            </p:sp>
            <p:sp>
              <p:nvSpPr>
                <p:cNvPr id="152" name="81 Rectángulo">
                  <a:extLst>
                    <a:ext uri="{FF2B5EF4-FFF2-40B4-BE49-F238E27FC236}">
                      <a16:creationId xmlns:a16="http://schemas.microsoft.com/office/drawing/2014/main" id="{A4078B2D-C65E-4EFA-B034-55874AEF8201}"/>
                    </a:ext>
                  </a:extLst>
                </p:cNvPr>
                <p:cNvSpPr/>
                <p:nvPr/>
              </p:nvSpPr>
              <p:spPr bwMode="auto">
                <a:xfrm>
                  <a:off x="8501146" y="1914554"/>
                  <a:ext cx="2066791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Médico de Triage</a:t>
                  </a:r>
                </a:p>
              </p:txBody>
            </p:sp>
            <p:sp>
              <p:nvSpPr>
                <p:cNvPr id="153" name="82 Rectángulo">
                  <a:extLst>
                    <a:ext uri="{FF2B5EF4-FFF2-40B4-BE49-F238E27FC236}">
                      <a16:creationId xmlns:a16="http://schemas.microsoft.com/office/drawing/2014/main" id="{BE705576-3B6D-49B1-BF4D-E14C04774E33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17</a:t>
                  </a:r>
                </a:p>
              </p:txBody>
            </p:sp>
          </p:grpSp>
          <p:sp>
            <p:nvSpPr>
              <p:cNvPr id="149" name="CuadroTexto 158">
                <a:extLst>
                  <a:ext uri="{FF2B5EF4-FFF2-40B4-BE49-F238E27FC236}">
                    <a16:creationId xmlns:a16="http://schemas.microsoft.com/office/drawing/2014/main" id="{F7D6A199-50FC-4769-9F6B-98B13D39536E}"/>
                  </a:ext>
                </a:extLst>
              </p:cNvPr>
              <p:cNvSpPr txBox="1"/>
              <p:nvPr/>
            </p:nvSpPr>
            <p:spPr>
              <a:xfrm>
                <a:off x="1017439" y="2733818"/>
                <a:ext cx="2198241" cy="2463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>
                  <a:defRPr sz="1000"/>
                </a:pPr>
                <a:endParaRPr lang="es-PE" sz="900" dirty="0">
                  <a:solidFill>
                    <a:srgbClr val="FF0000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150" name="Triángulo isósceles 80">
                <a:extLst>
                  <a:ext uri="{FF2B5EF4-FFF2-40B4-BE49-F238E27FC236}">
                    <a16:creationId xmlns:a16="http://schemas.microsoft.com/office/drawing/2014/main" id="{44DACB0B-F990-41C6-9E20-FEF3C6CB782B}"/>
                  </a:ext>
                </a:extLst>
              </p:cNvPr>
              <p:cNvSpPr/>
              <p:nvPr/>
            </p:nvSpPr>
            <p:spPr bwMode="auto">
              <a:xfrm rot="10800000">
                <a:off x="3012086" y="2445898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</p:grpSp>
        <p:sp>
          <p:nvSpPr>
            <p:cNvPr id="146" name="83 Rectángulo">
              <a:extLst>
                <a:ext uri="{FF2B5EF4-FFF2-40B4-BE49-F238E27FC236}">
                  <a16:creationId xmlns:a16="http://schemas.microsoft.com/office/drawing/2014/main" id="{B93F1590-5B9C-45AA-9FB2-21652A85F45D}"/>
                </a:ext>
              </a:extLst>
            </p:cNvPr>
            <p:cNvSpPr/>
            <p:nvPr/>
          </p:nvSpPr>
          <p:spPr bwMode="auto">
            <a:xfrm>
              <a:off x="4848196" y="1474103"/>
              <a:ext cx="221483" cy="285557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5" name="Rombo 164">
            <a:extLst>
              <a:ext uri="{FF2B5EF4-FFF2-40B4-BE49-F238E27FC236}">
                <a16:creationId xmlns:a16="http://schemas.microsoft.com/office/drawing/2014/main" id="{45B3B47D-7DBB-4CDA-8E74-D0FBB00E1213}"/>
              </a:ext>
            </a:extLst>
          </p:cNvPr>
          <p:cNvSpPr/>
          <p:nvPr/>
        </p:nvSpPr>
        <p:spPr bwMode="auto">
          <a:xfrm>
            <a:off x="2946946" y="1113370"/>
            <a:ext cx="1800000" cy="1152000"/>
          </a:xfrm>
          <a:prstGeom prst="diamond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/>
            <a:r>
              <a:rPr lang="es-CO" sz="1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paciente tiene priorización de supra</a:t>
            </a:r>
          </a:p>
        </p:txBody>
      </p:sp>
      <p:sp>
        <p:nvSpPr>
          <p:cNvPr id="166" name="Rectángulo 165">
            <a:extLst>
              <a:ext uri="{FF2B5EF4-FFF2-40B4-BE49-F238E27FC236}">
                <a16:creationId xmlns:a16="http://schemas.microsoft.com/office/drawing/2014/main" id="{F7F0DDC1-1C70-44F1-B2E8-42DD9B7C0B87}"/>
              </a:ext>
            </a:extLst>
          </p:cNvPr>
          <p:cNvSpPr/>
          <p:nvPr/>
        </p:nvSpPr>
        <p:spPr bwMode="auto">
          <a:xfrm>
            <a:off x="3568435" y="2242872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</a:p>
        </p:txBody>
      </p:sp>
      <p:sp>
        <p:nvSpPr>
          <p:cNvPr id="167" name="Rectángulo 166">
            <a:extLst>
              <a:ext uri="{FF2B5EF4-FFF2-40B4-BE49-F238E27FC236}">
                <a16:creationId xmlns:a16="http://schemas.microsoft.com/office/drawing/2014/main" id="{177439CF-E2EB-4688-A5F6-20BDC40471D9}"/>
              </a:ext>
            </a:extLst>
          </p:cNvPr>
          <p:cNvSpPr/>
          <p:nvPr/>
        </p:nvSpPr>
        <p:spPr bwMode="auto">
          <a:xfrm>
            <a:off x="4442820" y="1455289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No</a:t>
            </a:r>
            <a:endParaRPr kumimoji="0" lang="es-CO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9" name="Conector recto de flecha 168">
            <a:extLst>
              <a:ext uri="{FF2B5EF4-FFF2-40B4-BE49-F238E27FC236}">
                <a16:creationId xmlns:a16="http://schemas.microsoft.com/office/drawing/2014/main" id="{67E8B4DE-502D-442B-A4DD-87DF5978CC4D}"/>
              </a:ext>
            </a:extLst>
          </p:cNvPr>
          <p:cNvCxnSpPr>
            <a:cxnSpLocks/>
            <a:stCxn id="151" idx="3"/>
            <a:endCxn id="165" idx="1"/>
          </p:cNvCxnSpPr>
          <p:nvPr/>
        </p:nvCxnSpPr>
        <p:spPr bwMode="auto">
          <a:xfrm>
            <a:off x="2539598" y="1684562"/>
            <a:ext cx="407348" cy="4808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89" name="Conector recto de flecha 188">
            <a:extLst>
              <a:ext uri="{FF2B5EF4-FFF2-40B4-BE49-F238E27FC236}">
                <a16:creationId xmlns:a16="http://schemas.microsoft.com/office/drawing/2014/main" id="{C4442518-AADB-40A3-BF9C-5E9F34C4769A}"/>
              </a:ext>
            </a:extLst>
          </p:cNvPr>
          <p:cNvCxnSpPr>
            <a:cxnSpLocks/>
            <a:stCxn id="135" idx="6"/>
            <a:endCxn id="151" idx="1"/>
          </p:cNvCxnSpPr>
          <p:nvPr/>
        </p:nvCxnSpPr>
        <p:spPr bwMode="auto">
          <a:xfrm>
            <a:off x="379410" y="1679524"/>
            <a:ext cx="238178" cy="503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2" name="Elipse 191">
            <a:extLst>
              <a:ext uri="{FF2B5EF4-FFF2-40B4-BE49-F238E27FC236}">
                <a16:creationId xmlns:a16="http://schemas.microsoft.com/office/drawing/2014/main" id="{E1B37D7C-6CE5-4207-A10F-4802C84700B7}"/>
              </a:ext>
            </a:extLst>
          </p:cNvPr>
          <p:cNvSpPr/>
          <p:nvPr/>
        </p:nvSpPr>
        <p:spPr bwMode="auto">
          <a:xfrm>
            <a:off x="26397" y="3874051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Grupo 32">
            <a:extLst>
              <a:ext uri="{FF2B5EF4-FFF2-40B4-BE49-F238E27FC236}">
                <a16:creationId xmlns:a16="http://schemas.microsoft.com/office/drawing/2014/main" id="{398C592A-0A71-4365-BE5C-3EF741BD7CD7}"/>
              </a:ext>
            </a:extLst>
          </p:cNvPr>
          <p:cNvGrpSpPr/>
          <p:nvPr/>
        </p:nvGrpSpPr>
        <p:grpSpPr>
          <a:xfrm>
            <a:off x="5203951" y="955839"/>
            <a:ext cx="1908136" cy="1447369"/>
            <a:chOff x="1087485" y="1196752"/>
            <a:chExt cx="2117490" cy="1544758"/>
          </a:xfrm>
        </p:grpSpPr>
        <p:pic>
          <p:nvPicPr>
            <p:cNvPr id="34" name="Imagen 33">
              <a:extLst>
                <a:ext uri="{FF2B5EF4-FFF2-40B4-BE49-F238E27FC236}">
                  <a16:creationId xmlns:a16="http://schemas.microsoft.com/office/drawing/2014/main" id="{A39DB50D-3F0E-4FDD-917D-A260E4C857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35" name="17 Grupo">
              <a:extLst>
                <a:ext uri="{FF2B5EF4-FFF2-40B4-BE49-F238E27FC236}">
                  <a16:creationId xmlns:a16="http://schemas.microsoft.com/office/drawing/2014/main" id="{D39D85F6-74CB-4572-A0BE-3F22A3FBBE08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38" name="80 Rectángulo">
                <a:extLst>
                  <a:ext uri="{FF2B5EF4-FFF2-40B4-BE49-F238E27FC236}">
                    <a16:creationId xmlns:a16="http://schemas.microsoft.com/office/drawing/2014/main" id="{FF837D32-C058-4251-82C3-30CA592F07C3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Estabilizar al paciente.</a:t>
                </a:r>
              </a:p>
            </p:txBody>
          </p:sp>
          <p:sp>
            <p:nvSpPr>
              <p:cNvPr id="39" name="81 Rectángulo">
                <a:extLst>
                  <a:ext uri="{FF2B5EF4-FFF2-40B4-BE49-F238E27FC236}">
                    <a16:creationId xmlns:a16="http://schemas.microsoft.com/office/drawing/2014/main" id="{898F53D2-DC19-4B52-A87C-DDFEE9F96968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de Triage</a:t>
                </a:r>
              </a:p>
            </p:txBody>
          </p:sp>
          <p:sp>
            <p:nvSpPr>
              <p:cNvPr id="40" name="82 Rectángulo">
                <a:extLst>
                  <a:ext uri="{FF2B5EF4-FFF2-40B4-BE49-F238E27FC236}">
                    <a16:creationId xmlns:a16="http://schemas.microsoft.com/office/drawing/2014/main" id="{12377671-5B41-419C-A719-5EE4D35FDEEC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27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6" name="83 Rectángulo">
              <a:extLst>
                <a:ext uri="{FF2B5EF4-FFF2-40B4-BE49-F238E27FC236}">
                  <a16:creationId xmlns:a16="http://schemas.microsoft.com/office/drawing/2014/main" id="{DAEEA0E9-A4F7-4F5D-98ED-80AD50F4C2F7}"/>
                </a:ext>
              </a:extLst>
            </p:cNvPr>
            <p:cNvSpPr/>
            <p:nvPr/>
          </p:nvSpPr>
          <p:spPr bwMode="auto">
            <a:xfrm>
              <a:off x="2949223" y="1199836"/>
              <a:ext cx="251933" cy="295739"/>
            </a:xfrm>
            <a:prstGeom prst="rect">
              <a:avLst/>
            </a:prstGeom>
            <a:solidFill>
              <a:srgbClr val="00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37" name="Triángulo isósceles 163">
              <a:extLst>
                <a:ext uri="{FF2B5EF4-FFF2-40B4-BE49-F238E27FC236}">
                  <a16:creationId xmlns:a16="http://schemas.microsoft.com/office/drawing/2014/main" id="{468B3F03-B4C3-44E5-803B-419A9D3DC9AE}"/>
                </a:ext>
              </a:extLst>
            </p:cNvPr>
            <p:cNvSpPr/>
            <p:nvPr/>
          </p:nvSpPr>
          <p:spPr bwMode="auto">
            <a:xfrm rot="10800000">
              <a:off x="3027671" y="2454771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41" name="Grupo 40">
            <a:extLst>
              <a:ext uri="{FF2B5EF4-FFF2-40B4-BE49-F238E27FC236}">
                <a16:creationId xmlns:a16="http://schemas.microsoft.com/office/drawing/2014/main" id="{D65DB3A9-F597-4EC8-BEB9-5836C20D99F5}"/>
              </a:ext>
            </a:extLst>
          </p:cNvPr>
          <p:cNvGrpSpPr/>
          <p:nvPr/>
        </p:nvGrpSpPr>
        <p:grpSpPr>
          <a:xfrm>
            <a:off x="7431060" y="950002"/>
            <a:ext cx="1968559" cy="1447369"/>
            <a:chOff x="1087485" y="1196752"/>
            <a:chExt cx="2117490" cy="1544758"/>
          </a:xfrm>
        </p:grpSpPr>
        <p:pic>
          <p:nvPicPr>
            <p:cNvPr id="42" name="Imagen 41">
              <a:extLst>
                <a:ext uri="{FF2B5EF4-FFF2-40B4-BE49-F238E27FC236}">
                  <a16:creationId xmlns:a16="http://schemas.microsoft.com/office/drawing/2014/main" id="{16311487-79D4-451D-807D-E8E11563B8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43" name="17 Grupo">
              <a:extLst>
                <a:ext uri="{FF2B5EF4-FFF2-40B4-BE49-F238E27FC236}">
                  <a16:creationId xmlns:a16="http://schemas.microsoft.com/office/drawing/2014/main" id="{8E779D8B-D6FF-43DC-8CD8-F7F40C426F36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46" name="80 Rectángulo">
                <a:extLst>
                  <a:ext uri="{FF2B5EF4-FFF2-40B4-BE49-F238E27FC236}">
                    <a16:creationId xmlns:a16="http://schemas.microsoft.com/office/drawing/2014/main" id="{C9C1F827-70D8-4814-B18B-6FD272B8F3DB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Monitorear al paciente</a:t>
                </a: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  <p:sp>
            <p:nvSpPr>
              <p:cNvPr id="47" name="81 Rectángulo">
                <a:extLst>
                  <a:ext uri="{FF2B5EF4-FFF2-40B4-BE49-F238E27FC236}">
                    <a16:creationId xmlns:a16="http://schemas.microsoft.com/office/drawing/2014/main" id="{6FB1FF4B-237F-4727-906F-4AF8B4731D5B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de Triage</a:t>
                </a:r>
              </a:p>
            </p:txBody>
          </p:sp>
          <p:sp>
            <p:nvSpPr>
              <p:cNvPr id="48" name="82 Rectángulo">
                <a:extLst>
                  <a:ext uri="{FF2B5EF4-FFF2-40B4-BE49-F238E27FC236}">
                    <a16:creationId xmlns:a16="http://schemas.microsoft.com/office/drawing/2014/main" id="{2A0430F1-CCB4-4A6F-8DE2-5559D34312CD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noProof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28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4" name="83 Rectángulo">
              <a:extLst>
                <a:ext uri="{FF2B5EF4-FFF2-40B4-BE49-F238E27FC236}">
                  <a16:creationId xmlns:a16="http://schemas.microsoft.com/office/drawing/2014/main" id="{4B881D5A-6A2D-43C3-A60B-144346883585}"/>
                </a:ext>
              </a:extLst>
            </p:cNvPr>
            <p:cNvSpPr/>
            <p:nvPr/>
          </p:nvSpPr>
          <p:spPr bwMode="auto">
            <a:xfrm>
              <a:off x="2949223" y="1199836"/>
              <a:ext cx="251933" cy="295739"/>
            </a:xfrm>
            <a:prstGeom prst="rect">
              <a:avLst/>
            </a:prstGeom>
            <a:solidFill>
              <a:srgbClr val="00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9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Triángulo isósceles 163">
              <a:extLst>
                <a:ext uri="{FF2B5EF4-FFF2-40B4-BE49-F238E27FC236}">
                  <a16:creationId xmlns:a16="http://schemas.microsoft.com/office/drawing/2014/main" id="{5B59782B-4919-40C3-A062-06384369A386}"/>
                </a:ext>
              </a:extLst>
            </p:cNvPr>
            <p:cNvSpPr/>
            <p:nvPr/>
          </p:nvSpPr>
          <p:spPr bwMode="auto">
            <a:xfrm rot="10800000">
              <a:off x="3014735" y="2461822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cxnSp>
        <p:nvCxnSpPr>
          <p:cNvPr id="49" name="Conector recto de flecha 48">
            <a:extLst>
              <a:ext uri="{FF2B5EF4-FFF2-40B4-BE49-F238E27FC236}">
                <a16:creationId xmlns:a16="http://schemas.microsoft.com/office/drawing/2014/main" id="{E2E708AC-BE1E-47D3-919A-B39441FE763A}"/>
              </a:ext>
            </a:extLst>
          </p:cNvPr>
          <p:cNvCxnSpPr>
            <a:cxnSpLocks/>
            <a:stCxn id="38" idx="3"/>
            <a:endCxn id="46" idx="1"/>
          </p:cNvCxnSpPr>
          <p:nvPr/>
        </p:nvCxnSpPr>
        <p:spPr bwMode="auto">
          <a:xfrm flipV="1">
            <a:off x="7112085" y="1692070"/>
            <a:ext cx="318977" cy="5837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50" name="Grupo 49">
            <a:extLst>
              <a:ext uri="{FF2B5EF4-FFF2-40B4-BE49-F238E27FC236}">
                <a16:creationId xmlns:a16="http://schemas.microsoft.com/office/drawing/2014/main" id="{5C465101-5EF7-4C99-83B2-B84B8A40AC9D}"/>
              </a:ext>
            </a:extLst>
          </p:cNvPr>
          <p:cNvGrpSpPr/>
          <p:nvPr/>
        </p:nvGrpSpPr>
        <p:grpSpPr>
          <a:xfrm>
            <a:off x="2840342" y="3284984"/>
            <a:ext cx="1980903" cy="1464923"/>
            <a:chOff x="1087485" y="1196752"/>
            <a:chExt cx="2117490" cy="1544758"/>
          </a:xfrm>
        </p:grpSpPr>
        <p:pic>
          <p:nvPicPr>
            <p:cNvPr id="51" name="Imagen 50">
              <a:extLst>
                <a:ext uri="{FF2B5EF4-FFF2-40B4-BE49-F238E27FC236}">
                  <a16:creationId xmlns:a16="http://schemas.microsoft.com/office/drawing/2014/main" id="{60566180-347C-49FE-83B7-DF469DAA1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52" name="17 Grupo">
              <a:extLst>
                <a:ext uri="{FF2B5EF4-FFF2-40B4-BE49-F238E27FC236}">
                  <a16:creationId xmlns:a16="http://schemas.microsoft.com/office/drawing/2014/main" id="{24C3F7EA-9F92-4596-9C17-E05A263146C9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55" name="80 Rectángulo">
                <a:extLst>
                  <a:ext uri="{FF2B5EF4-FFF2-40B4-BE49-F238E27FC236}">
                    <a16:creationId xmlns:a16="http://schemas.microsoft.com/office/drawing/2014/main" id="{435F6ECE-C307-49FF-8F85-81B63D68D498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Llamar al servicio de Hemodinamia para notificar llegada de paciente. (Se prioriza supra)</a:t>
                </a:r>
                <a:endParaRPr lang="es-MX" sz="1000" kern="0" dirty="0">
                  <a:solidFill>
                    <a:srgbClr val="000000"/>
                  </a:solidFill>
                  <a:highlight>
                    <a:srgbClr val="FFFF00"/>
                  </a:highligh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81 Rectángulo">
                <a:extLst>
                  <a:ext uri="{FF2B5EF4-FFF2-40B4-BE49-F238E27FC236}">
                    <a16:creationId xmlns:a16="http://schemas.microsoft.com/office/drawing/2014/main" id="{4F8FC666-597C-4CDD-90C2-9BFAF88E1EE1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Jefes de Camas</a:t>
                </a:r>
              </a:p>
            </p:txBody>
          </p:sp>
          <p:sp>
            <p:nvSpPr>
              <p:cNvPr id="57" name="82 Rectángulo">
                <a:extLst>
                  <a:ext uri="{FF2B5EF4-FFF2-40B4-BE49-F238E27FC236}">
                    <a16:creationId xmlns:a16="http://schemas.microsoft.com/office/drawing/2014/main" id="{674F9C14-6D09-4D99-B3B5-0337C6FF9380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19</a:t>
                </a:r>
              </a:p>
            </p:txBody>
          </p:sp>
        </p:grpSp>
        <p:sp>
          <p:nvSpPr>
            <p:cNvPr id="53" name="83 Rectángulo">
              <a:extLst>
                <a:ext uri="{FF2B5EF4-FFF2-40B4-BE49-F238E27FC236}">
                  <a16:creationId xmlns:a16="http://schemas.microsoft.com/office/drawing/2014/main" id="{7557FBE3-84D7-4840-800A-3AC2D29D3D9B}"/>
                </a:ext>
              </a:extLst>
            </p:cNvPr>
            <p:cNvSpPr/>
            <p:nvPr/>
          </p:nvSpPr>
          <p:spPr bwMode="auto">
            <a:xfrm>
              <a:off x="2940305" y="1197514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Triángulo isósceles 163">
              <a:extLst>
                <a:ext uri="{FF2B5EF4-FFF2-40B4-BE49-F238E27FC236}">
                  <a16:creationId xmlns:a16="http://schemas.microsoft.com/office/drawing/2014/main" id="{AB0E9C1C-DD02-4A1D-9CA7-0BB4990277D3}"/>
                </a:ext>
              </a:extLst>
            </p:cNvPr>
            <p:cNvSpPr/>
            <p:nvPr/>
          </p:nvSpPr>
          <p:spPr bwMode="auto">
            <a:xfrm rot="10800000">
              <a:off x="3012548" y="2451155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69" name="Grupo 68">
            <a:extLst>
              <a:ext uri="{FF2B5EF4-FFF2-40B4-BE49-F238E27FC236}">
                <a16:creationId xmlns:a16="http://schemas.microsoft.com/office/drawing/2014/main" id="{0B96906E-1C8A-4483-B7E7-EE98B0BD2982}"/>
              </a:ext>
            </a:extLst>
          </p:cNvPr>
          <p:cNvGrpSpPr/>
          <p:nvPr/>
        </p:nvGrpSpPr>
        <p:grpSpPr>
          <a:xfrm>
            <a:off x="597235" y="3304300"/>
            <a:ext cx="1931694" cy="1462800"/>
            <a:chOff x="1087484" y="1196753"/>
            <a:chExt cx="2119847" cy="1544757"/>
          </a:xfrm>
        </p:grpSpPr>
        <p:pic>
          <p:nvPicPr>
            <p:cNvPr id="70" name="Imagen 69">
              <a:extLst>
                <a:ext uri="{FF2B5EF4-FFF2-40B4-BE49-F238E27FC236}">
                  <a16:creationId xmlns:a16="http://schemas.microsoft.com/office/drawing/2014/main" id="{3A341133-05E9-4DD7-B083-1C05350B2F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71" name="17 Grupo">
              <a:extLst>
                <a:ext uri="{FF2B5EF4-FFF2-40B4-BE49-F238E27FC236}">
                  <a16:creationId xmlns:a16="http://schemas.microsoft.com/office/drawing/2014/main" id="{DCFD23A6-32CB-48DF-9712-B706AB94EA3D}"/>
                </a:ext>
              </a:extLst>
            </p:cNvPr>
            <p:cNvGrpSpPr/>
            <p:nvPr/>
          </p:nvGrpSpPr>
          <p:grpSpPr>
            <a:xfrm>
              <a:off x="1087484" y="1196753"/>
              <a:ext cx="2119847" cy="1271106"/>
              <a:chOff x="8501146" y="1914552"/>
              <a:chExt cx="2072831" cy="1348121"/>
            </a:xfrm>
          </p:grpSpPr>
          <p:sp>
            <p:nvSpPr>
              <p:cNvPr id="74" name="80 Rectángulo">
                <a:extLst>
                  <a:ext uri="{FF2B5EF4-FFF2-40B4-BE49-F238E27FC236}">
                    <a16:creationId xmlns:a16="http://schemas.microsoft.com/office/drawing/2014/main" id="{74565E3D-B8DD-45AD-8F5D-F3BAE6496B7B}"/>
                  </a:ext>
                </a:extLst>
              </p:cNvPr>
              <p:cNvSpPr/>
              <p:nvPr/>
            </p:nvSpPr>
            <p:spPr bwMode="auto">
              <a:xfrm>
                <a:off x="8503455" y="2213729"/>
                <a:ext cx="2070522" cy="1048944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Llamar a gestión de Camas para notificar llegada de paciente. (Se prioriza supra)</a:t>
                </a:r>
              </a:p>
            </p:txBody>
          </p:sp>
          <p:sp>
            <p:nvSpPr>
              <p:cNvPr id="75" name="81 Rectángulo">
                <a:extLst>
                  <a:ext uri="{FF2B5EF4-FFF2-40B4-BE49-F238E27FC236}">
                    <a16:creationId xmlns:a16="http://schemas.microsoft.com/office/drawing/2014/main" id="{64B730E3-747A-4DE1-B431-87921F154D7D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Enfermería</a:t>
                </a:r>
              </a:p>
            </p:txBody>
          </p:sp>
          <p:sp>
            <p:nvSpPr>
              <p:cNvPr id="76" name="82 Rectángulo">
                <a:extLst>
                  <a:ext uri="{FF2B5EF4-FFF2-40B4-BE49-F238E27FC236}">
                    <a16:creationId xmlns:a16="http://schemas.microsoft.com/office/drawing/2014/main" id="{43221EC3-8F23-4F33-8BC8-873CA168F104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18</a:t>
                </a:r>
              </a:p>
            </p:txBody>
          </p:sp>
        </p:grpSp>
        <p:sp>
          <p:nvSpPr>
            <p:cNvPr id="72" name="83 Rectángulo">
              <a:extLst>
                <a:ext uri="{FF2B5EF4-FFF2-40B4-BE49-F238E27FC236}">
                  <a16:creationId xmlns:a16="http://schemas.microsoft.com/office/drawing/2014/main" id="{9FF67501-125B-4730-BFB8-1843BF1C8787}"/>
                </a:ext>
              </a:extLst>
            </p:cNvPr>
            <p:cNvSpPr/>
            <p:nvPr/>
          </p:nvSpPr>
          <p:spPr bwMode="auto">
            <a:xfrm>
              <a:off x="2940305" y="1197514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Triángulo isósceles 163">
              <a:extLst>
                <a:ext uri="{FF2B5EF4-FFF2-40B4-BE49-F238E27FC236}">
                  <a16:creationId xmlns:a16="http://schemas.microsoft.com/office/drawing/2014/main" id="{5692C3F2-4EA3-46D5-80C5-62D9F1F100B7}"/>
                </a:ext>
              </a:extLst>
            </p:cNvPr>
            <p:cNvSpPr/>
            <p:nvPr/>
          </p:nvSpPr>
          <p:spPr bwMode="auto">
            <a:xfrm rot="10800000">
              <a:off x="3001442" y="2440189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sp>
        <p:nvSpPr>
          <p:cNvPr id="77" name="Elipse 76">
            <a:extLst>
              <a:ext uri="{FF2B5EF4-FFF2-40B4-BE49-F238E27FC236}">
                <a16:creationId xmlns:a16="http://schemas.microsoft.com/office/drawing/2014/main" id="{D26477B7-118D-4596-BA6A-4D75C4FC04E5}"/>
              </a:ext>
            </a:extLst>
          </p:cNvPr>
          <p:cNvSpPr/>
          <p:nvPr/>
        </p:nvSpPr>
        <p:spPr bwMode="auto">
          <a:xfrm>
            <a:off x="11849417" y="3882018"/>
            <a:ext cx="316186" cy="316033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6" name="Grupo 85">
            <a:extLst>
              <a:ext uri="{FF2B5EF4-FFF2-40B4-BE49-F238E27FC236}">
                <a16:creationId xmlns:a16="http://schemas.microsoft.com/office/drawing/2014/main" id="{13B67635-8FB9-4445-A282-E7A816CC42BA}"/>
              </a:ext>
            </a:extLst>
          </p:cNvPr>
          <p:cNvGrpSpPr/>
          <p:nvPr/>
        </p:nvGrpSpPr>
        <p:grpSpPr>
          <a:xfrm>
            <a:off x="5131766" y="3284984"/>
            <a:ext cx="1980903" cy="1464923"/>
            <a:chOff x="1087485" y="1196752"/>
            <a:chExt cx="2117490" cy="1544758"/>
          </a:xfrm>
        </p:grpSpPr>
        <p:pic>
          <p:nvPicPr>
            <p:cNvPr id="87" name="Imagen 86">
              <a:extLst>
                <a:ext uri="{FF2B5EF4-FFF2-40B4-BE49-F238E27FC236}">
                  <a16:creationId xmlns:a16="http://schemas.microsoft.com/office/drawing/2014/main" id="{D7144909-04D7-45B8-83BA-C4A32AB101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88" name="17 Grupo">
              <a:extLst>
                <a:ext uri="{FF2B5EF4-FFF2-40B4-BE49-F238E27FC236}">
                  <a16:creationId xmlns:a16="http://schemas.microsoft.com/office/drawing/2014/main" id="{4DE30118-A0F8-454C-BEED-32D627B89B96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91" name="80 Rectángulo">
                <a:extLst>
                  <a:ext uri="{FF2B5EF4-FFF2-40B4-BE49-F238E27FC236}">
                    <a16:creationId xmlns:a16="http://schemas.microsoft.com/office/drawing/2014/main" id="{EE1B1775-B142-4C66-B636-CD2B329E97A1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Realizar la gestión de asignación de cama para paciente post cirugía.</a:t>
                </a:r>
              </a:p>
            </p:txBody>
          </p:sp>
          <p:sp>
            <p:nvSpPr>
              <p:cNvPr id="92" name="81 Rectángulo">
                <a:extLst>
                  <a:ext uri="{FF2B5EF4-FFF2-40B4-BE49-F238E27FC236}">
                    <a16:creationId xmlns:a16="http://schemas.microsoft.com/office/drawing/2014/main" id="{DDAED401-0160-4155-9A35-40188786C40B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Jefes de Camas</a:t>
                </a:r>
              </a:p>
            </p:txBody>
          </p:sp>
          <p:sp>
            <p:nvSpPr>
              <p:cNvPr id="93" name="82 Rectángulo">
                <a:extLst>
                  <a:ext uri="{FF2B5EF4-FFF2-40B4-BE49-F238E27FC236}">
                    <a16:creationId xmlns:a16="http://schemas.microsoft.com/office/drawing/2014/main" id="{F748459C-F0A6-4609-A6DD-5E5C31EDB52F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20</a:t>
                </a:r>
              </a:p>
            </p:txBody>
          </p:sp>
        </p:grpSp>
        <p:sp>
          <p:nvSpPr>
            <p:cNvPr id="89" name="83 Rectángulo">
              <a:extLst>
                <a:ext uri="{FF2B5EF4-FFF2-40B4-BE49-F238E27FC236}">
                  <a16:creationId xmlns:a16="http://schemas.microsoft.com/office/drawing/2014/main" id="{6AA55330-0AC5-4994-BAD3-51F2C0F44CA9}"/>
                </a:ext>
              </a:extLst>
            </p:cNvPr>
            <p:cNvSpPr/>
            <p:nvPr/>
          </p:nvSpPr>
          <p:spPr bwMode="auto">
            <a:xfrm>
              <a:off x="2940305" y="1197514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Triángulo isósceles 163">
              <a:extLst>
                <a:ext uri="{FF2B5EF4-FFF2-40B4-BE49-F238E27FC236}">
                  <a16:creationId xmlns:a16="http://schemas.microsoft.com/office/drawing/2014/main" id="{20949C41-B317-4195-A094-3DBBECA9CD26}"/>
                </a:ext>
              </a:extLst>
            </p:cNvPr>
            <p:cNvSpPr/>
            <p:nvPr/>
          </p:nvSpPr>
          <p:spPr bwMode="auto">
            <a:xfrm rot="10800000">
              <a:off x="3000576" y="2427506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cxnSp>
        <p:nvCxnSpPr>
          <p:cNvPr id="28" name="Conector recto de flecha 27">
            <a:extLst>
              <a:ext uri="{FF2B5EF4-FFF2-40B4-BE49-F238E27FC236}">
                <a16:creationId xmlns:a16="http://schemas.microsoft.com/office/drawing/2014/main" id="{38851C3A-538D-4AB0-B554-2C76B14F4618}"/>
              </a:ext>
            </a:extLst>
          </p:cNvPr>
          <p:cNvCxnSpPr>
            <a:stCxn id="74" idx="3"/>
            <a:endCxn id="55" idx="1"/>
          </p:cNvCxnSpPr>
          <p:nvPr/>
        </p:nvCxnSpPr>
        <p:spPr bwMode="auto">
          <a:xfrm flipV="1">
            <a:off x="2528929" y="4036052"/>
            <a:ext cx="311415" cy="3642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ector recto de flecha 29">
            <a:extLst>
              <a:ext uri="{FF2B5EF4-FFF2-40B4-BE49-F238E27FC236}">
                <a16:creationId xmlns:a16="http://schemas.microsoft.com/office/drawing/2014/main" id="{BA43787D-E61F-4707-81AF-202CA93330C4}"/>
              </a:ext>
            </a:extLst>
          </p:cNvPr>
          <p:cNvCxnSpPr>
            <a:stCxn id="55" idx="3"/>
            <a:endCxn id="91" idx="1"/>
          </p:cNvCxnSpPr>
          <p:nvPr/>
        </p:nvCxnSpPr>
        <p:spPr bwMode="auto">
          <a:xfrm>
            <a:off x="4821243" y="4036052"/>
            <a:ext cx="310525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5" name="Conector recto de flecha 114">
            <a:extLst>
              <a:ext uri="{FF2B5EF4-FFF2-40B4-BE49-F238E27FC236}">
                <a16:creationId xmlns:a16="http://schemas.microsoft.com/office/drawing/2014/main" id="{0290AD68-28E0-4F7B-91E3-DE7794603369}"/>
              </a:ext>
            </a:extLst>
          </p:cNvPr>
          <p:cNvCxnSpPr>
            <a:cxnSpLocks/>
            <a:stCxn id="165" idx="3"/>
            <a:endCxn id="38" idx="1"/>
          </p:cNvCxnSpPr>
          <p:nvPr/>
        </p:nvCxnSpPr>
        <p:spPr bwMode="auto">
          <a:xfrm>
            <a:off x="4746946" y="1689370"/>
            <a:ext cx="457007" cy="8537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9" name="Conector recto de flecha 128">
            <a:extLst>
              <a:ext uri="{FF2B5EF4-FFF2-40B4-BE49-F238E27FC236}">
                <a16:creationId xmlns:a16="http://schemas.microsoft.com/office/drawing/2014/main" id="{87BB0BA5-2A31-40D9-AA2E-B0509BE775C5}"/>
              </a:ext>
            </a:extLst>
          </p:cNvPr>
          <p:cNvCxnSpPr>
            <a:cxnSpLocks/>
            <a:stCxn id="192" idx="6"/>
            <a:endCxn id="74" idx="1"/>
          </p:cNvCxnSpPr>
          <p:nvPr/>
        </p:nvCxnSpPr>
        <p:spPr bwMode="auto">
          <a:xfrm>
            <a:off x="350397" y="4036051"/>
            <a:ext cx="248990" cy="3643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3" name="Elipse 132">
            <a:extLst>
              <a:ext uri="{FF2B5EF4-FFF2-40B4-BE49-F238E27FC236}">
                <a16:creationId xmlns:a16="http://schemas.microsoft.com/office/drawing/2014/main" id="{96329C47-096B-4914-B526-D2EF8A83C6E8}"/>
              </a:ext>
            </a:extLst>
          </p:cNvPr>
          <p:cNvSpPr/>
          <p:nvPr/>
        </p:nvSpPr>
        <p:spPr bwMode="auto">
          <a:xfrm>
            <a:off x="3684946" y="2555917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4" name="Conector recto de flecha 133">
            <a:extLst>
              <a:ext uri="{FF2B5EF4-FFF2-40B4-BE49-F238E27FC236}">
                <a16:creationId xmlns:a16="http://schemas.microsoft.com/office/drawing/2014/main" id="{EE2BBB40-946A-4127-867B-CE7509058024}"/>
              </a:ext>
            </a:extLst>
          </p:cNvPr>
          <p:cNvCxnSpPr>
            <a:cxnSpLocks/>
            <a:stCxn id="165" idx="2"/>
            <a:endCxn id="133" idx="0"/>
          </p:cNvCxnSpPr>
          <p:nvPr/>
        </p:nvCxnSpPr>
        <p:spPr bwMode="auto">
          <a:xfrm>
            <a:off x="3846946" y="2265370"/>
            <a:ext cx="0" cy="290547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8" name="Conector recto de flecha 137">
            <a:extLst>
              <a:ext uri="{FF2B5EF4-FFF2-40B4-BE49-F238E27FC236}">
                <a16:creationId xmlns:a16="http://schemas.microsoft.com/office/drawing/2014/main" id="{FC2ACDFB-EE2D-440C-890D-474C5414EF7C}"/>
              </a:ext>
            </a:extLst>
          </p:cNvPr>
          <p:cNvCxnSpPr>
            <a:cxnSpLocks/>
            <a:stCxn id="91" idx="3"/>
          </p:cNvCxnSpPr>
          <p:nvPr/>
        </p:nvCxnSpPr>
        <p:spPr bwMode="auto">
          <a:xfrm>
            <a:off x="7112667" y="4036052"/>
            <a:ext cx="332996" cy="2379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" name="Conector: angular 14">
            <a:extLst>
              <a:ext uri="{FF2B5EF4-FFF2-40B4-BE49-F238E27FC236}">
                <a16:creationId xmlns:a16="http://schemas.microsoft.com/office/drawing/2014/main" id="{00244225-973D-437B-BB3C-E33E06A14245}"/>
              </a:ext>
            </a:extLst>
          </p:cNvPr>
          <p:cNvCxnSpPr>
            <a:cxnSpLocks/>
            <a:stCxn id="46" idx="3"/>
            <a:endCxn id="74" idx="1"/>
          </p:cNvCxnSpPr>
          <p:nvPr/>
        </p:nvCxnSpPr>
        <p:spPr bwMode="auto">
          <a:xfrm flipH="1">
            <a:off x="599387" y="1692070"/>
            <a:ext cx="8800230" cy="2347624"/>
          </a:xfrm>
          <a:prstGeom prst="bentConnector5">
            <a:avLst>
              <a:gd name="adj1" fmla="val -2598"/>
              <a:gd name="adj2" fmla="val 57693"/>
              <a:gd name="adj3" fmla="val 101752"/>
            </a:avLst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0" name="Grupo 109">
            <a:extLst>
              <a:ext uri="{FF2B5EF4-FFF2-40B4-BE49-F238E27FC236}">
                <a16:creationId xmlns:a16="http://schemas.microsoft.com/office/drawing/2014/main" id="{A6CEF358-92C7-492C-ACEB-069C616C4772}"/>
              </a:ext>
            </a:extLst>
          </p:cNvPr>
          <p:cNvGrpSpPr/>
          <p:nvPr/>
        </p:nvGrpSpPr>
        <p:grpSpPr>
          <a:xfrm>
            <a:off x="7427465" y="3284984"/>
            <a:ext cx="1980903" cy="1464923"/>
            <a:chOff x="1087485" y="1196752"/>
            <a:chExt cx="2117490" cy="1544758"/>
          </a:xfrm>
        </p:grpSpPr>
        <p:pic>
          <p:nvPicPr>
            <p:cNvPr id="111" name="Imagen 110">
              <a:extLst>
                <a:ext uri="{FF2B5EF4-FFF2-40B4-BE49-F238E27FC236}">
                  <a16:creationId xmlns:a16="http://schemas.microsoft.com/office/drawing/2014/main" id="{8CDF2B02-203E-4F67-95FC-691EC219BD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12" name="17 Grupo">
              <a:extLst>
                <a:ext uri="{FF2B5EF4-FFF2-40B4-BE49-F238E27FC236}">
                  <a16:creationId xmlns:a16="http://schemas.microsoft.com/office/drawing/2014/main" id="{B8EDE3CA-8AE5-46BA-BC59-922F52DB9E7F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16" name="80 Rectángulo">
                <a:extLst>
                  <a:ext uri="{FF2B5EF4-FFF2-40B4-BE49-F238E27FC236}">
                    <a16:creationId xmlns:a16="http://schemas.microsoft.com/office/drawing/2014/main" id="{1F70F28C-761C-4F12-B2EF-DFF874E6F859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Preparar al paciente para la arteriografía. </a:t>
                </a:r>
              </a:p>
            </p:txBody>
          </p:sp>
          <p:sp>
            <p:nvSpPr>
              <p:cNvPr id="117" name="81 Rectángulo">
                <a:extLst>
                  <a:ext uri="{FF2B5EF4-FFF2-40B4-BE49-F238E27FC236}">
                    <a16:creationId xmlns:a16="http://schemas.microsoft.com/office/drawing/2014/main" id="{1ECD39A7-7854-429C-99E0-A53E4721352E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Enfermería / Auxiliar de  enfermería</a:t>
                </a:r>
              </a:p>
            </p:txBody>
          </p:sp>
          <p:sp>
            <p:nvSpPr>
              <p:cNvPr id="118" name="82 Rectángulo">
                <a:extLst>
                  <a:ext uri="{FF2B5EF4-FFF2-40B4-BE49-F238E27FC236}">
                    <a16:creationId xmlns:a16="http://schemas.microsoft.com/office/drawing/2014/main" id="{AFA53B3A-15CB-4A79-B8FA-271064CD87D2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21</a:t>
                </a:r>
              </a:p>
            </p:txBody>
          </p:sp>
        </p:grpSp>
        <p:sp>
          <p:nvSpPr>
            <p:cNvPr id="113" name="83 Rectángulo">
              <a:extLst>
                <a:ext uri="{FF2B5EF4-FFF2-40B4-BE49-F238E27FC236}">
                  <a16:creationId xmlns:a16="http://schemas.microsoft.com/office/drawing/2014/main" id="{B324CD9A-D6A0-49DA-8281-9DCF5A87E884}"/>
                </a:ext>
              </a:extLst>
            </p:cNvPr>
            <p:cNvSpPr/>
            <p:nvPr/>
          </p:nvSpPr>
          <p:spPr bwMode="auto">
            <a:xfrm>
              <a:off x="2940305" y="1197514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" name="Triángulo isósceles 163">
              <a:extLst>
                <a:ext uri="{FF2B5EF4-FFF2-40B4-BE49-F238E27FC236}">
                  <a16:creationId xmlns:a16="http://schemas.microsoft.com/office/drawing/2014/main" id="{092AF36B-95A6-405A-B157-3FC33FB84658}"/>
                </a:ext>
              </a:extLst>
            </p:cNvPr>
            <p:cNvSpPr/>
            <p:nvPr/>
          </p:nvSpPr>
          <p:spPr bwMode="auto">
            <a:xfrm rot="10800000">
              <a:off x="3000576" y="2427506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cxnSp>
        <p:nvCxnSpPr>
          <p:cNvPr id="130" name="Conector recto de flecha 129">
            <a:extLst>
              <a:ext uri="{FF2B5EF4-FFF2-40B4-BE49-F238E27FC236}">
                <a16:creationId xmlns:a16="http://schemas.microsoft.com/office/drawing/2014/main" id="{21EC913F-F819-4366-8CB4-674780184B8C}"/>
              </a:ext>
            </a:extLst>
          </p:cNvPr>
          <p:cNvCxnSpPr>
            <a:cxnSpLocks/>
            <a:stCxn id="116" idx="3"/>
            <a:endCxn id="126" idx="1"/>
          </p:cNvCxnSpPr>
          <p:nvPr/>
        </p:nvCxnSpPr>
        <p:spPr bwMode="auto">
          <a:xfrm flipV="1">
            <a:off x="9408366" y="4035701"/>
            <a:ext cx="288036" cy="351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1" name="Conector recto de flecha 100">
            <a:extLst>
              <a:ext uri="{FF2B5EF4-FFF2-40B4-BE49-F238E27FC236}">
                <a16:creationId xmlns:a16="http://schemas.microsoft.com/office/drawing/2014/main" id="{D340694F-FD40-4816-91E0-31BA5CB91E37}"/>
              </a:ext>
            </a:extLst>
          </p:cNvPr>
          <p:cNvCxnSpPr>
            <a:cxnSpLocks/>
            <a:stCxn id="126" idx="3"/>
            <a:endCxn id="77" idx="2"/>
          </p:cNvCxnSpPr>
          <p:nvPr/>
        </p:nvCxnSpPr>
        <p:spPr bwMode="auto">
          <a:xfrm>
            <a:off x="11604534" y="4035701"/>
            <a:ext cx="244883" cy="4334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17" name="Grupo 16">
            <a:extLst>
              <a:ext uri="{FF2B5EF4-FFF2-40B4-BE49-F238E27FC236}">
                <a16:creationId xmlns:a16="http://schemas.microsoft.com/office/drawing/2014/main" id="{D36AB4E2-829D-423B-8234-A671031B0A32}"/>
              </a:ext>
            </a:extLst>
          </p:cNvPr>
          <p:cNvGrpSpPr/>
          <p:nvPr/>
        </p:nvGrpSpPr>
        <p:grpSpPr>
          <a:xfrm>
            <a:off x="9693419" y="3293633"/>
            <a:ext cx="1919708" cy="2038131"/>
            <a:chOff x="9693419" y="3293633"/>
            <a:chExt cx="1919708" cy="2038131"/>
          </a:xfrm>
        </p:grpSpPr>
        <p:grpSp>
          <p:nvGrpSpPr>
            <p:cNvPr id="14" name="Grupo 13">
              <a:extLst>
                <a:ext uri="{FF2B5EF4-FFF2-40B4-BE49-F238E27FC236}">
                  <a16:creationId xmlns:a16="http://schemas.microsoft.com/office/drawing/2014/main" id="{6C0831AA-5360-405A-A646-15CE18030AB5}"/>
                </a:ext>
              </a:extLst>
            </p:cNvPr>
            <p:cNvGrpSpPr/>
            <p:nvPr/>
          </p:nvGrpSpPr>
          <p:grpSpPr>
            <a:xfrm>
              <a:off x="9693419" y="3293633"/>
              <a:ext cx="1919708" cy="2038131"/>
              <a:chOff x="9693419" y="3293633"/>
              <a:chExt cx="1919708" cy="2038131"/>
            </a:xfrm>
          </p:grpSpPr>
          <p:grpSp>
            <p:nvGrpSpPr>
              <p:cNvPr id="119" name="Grupo 118">
                <a:extLst>
                  <a:ext uri="{FF2B5EF4-FFF2-40B4-BE49-F238E27FC236}">
                    <a16:creationId xmlns:a16="http://schemas.microsoft.com/office/drawing/2014/main" id="{156B3D40-70CB-45E9-9C88-8B6B1D74F0D3}"/>
                  </a:ext>
                </a:extLst>
              </p:cNvPr>
              <p:cNvGrpSpPr/>
              <p:nvPr/>
            </p:nvGrpSpPr>
            <p:grpSpPr>
              <a:xfrm>
                <a:off x="9696400" y="3293633"/>
                <a:ext cx="1916727" cy="1447370"/>
                <a:chOff x="1087485" y="1196752"/>
                <a:chExt cx="2127024" cy="1544758"/>
              </a:xfrm>
            </p:grpSpPr>
            <p:pic>
              <p:nvPicPr>
                <p:cNvPr id="120" name="Imagen 119">
                  <a:extLst>
                    <a:ext uri="{FF2B5EF4-FFF2-40B4-BE49-F238E27FC236}">
                      <a16:creationId xmlns:a16="http://schemas.microsoft.com/office/drawing/2014/main" id="{7EE47E14-A53F-41BB-8CA0-A0C3A181CC4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121" name="17 Grupo">
                  <a:extLst>
                    <a:ext uri="{FF2B5EF4-FFF2-40B4-BE49-F238E27FC236}">
                      <a16:creationId xmlns:a16="http://schemas.microsoft.com/office/drawing/2014/main" id="{3FAAFC0F-E892-49AB-9172-5838A22E2081}"/>
                    </a:ext>
                  </a:extLst>
                </p:cNvPr>
                <p:cNvGrpSpPr/>
                <p:nvPr/>
              </p:nvGrpSpPr>
              <p:grpSpPr>
                <a:xfrm>
                  <a:off x="1087485" y="1196752"/>
                  <a:ext cx="2117488" cy="1291500"/>
                  <a:chOff x="8501146" y="1914552"/>
                  <a:chExt cx="2070524" cy="1369751"/>
                </a:xfrm>
              </p:grpSpPr>
              <p:sp>
                <p:nvSpPr>
                  <p:cNvPr id="126" name="80 Rectángulo">
                    <a:extLst>
                      <a:ext uri="{FF2B5EF4-FFF2-40B4-BE49-F238E27FC236}">
                        <a16:creationId xmlns:a16="http://schemas.microsoft.com/office/drawing/2014/main" id="{278D6B75-1CF6-4F6D-A8D0-2740B5D3330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just">
                      <a:defRPr/>
                    </a:pPr>
                    <a:r>
                      <a:rPr lang="es-MX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Diligenciar lista de chequeo de entrega de pacientes. </a:t>
                    </a:r>
                  </a:p>
                </p:txBody>
              </p:sp>
              <p:sp>
                <p:nvSpPr>
                  <p:cNvPr id="127" name="81 Rectángulo">
                    <a:extLst>
                      <a:ext uri="{FF2B5EF4-FFF2-40B4-BE49-F238E27FC236}">
                        <a16:creationId xmlns:a16="http://schemas.microsoft.com/office/drawing/2014/main" id="{3E1F5579-4ADF-4C22-914E-4E618B89EE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6" y="1914554"/>
                    <a:ext cx="2066791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Auxiliar de Enfermería</a:t>
                    </a:r>
                  </a:p>
                </p:txBody>
              </p:sp>
              <p:sp>
                <p:nvSpPr>
                  <p:cNvPr id="128" name="82 Rectángulo">
                    <a:extLst>
                      <a:ext uri="{FF2B5EF4-FFF2-40B4-BE49-F238E27FC236}">
                        <a16:creationId xmlns:a16="http://schemas.microsoft.com/office/drawing/2014/main" id="{D7C483A3-2DEB-4459-B3CF-291E0F1281A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s-MX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22</a:t>
                    </a:r>
                  </a:p>
                </p:txBody>
              </p:sp>
            </p:grpSp>
            <p:sp>
              <p:nvSpPr>
                <p:cNvPr id="122" name="83 Rectángulo">
                  <a:extLst>
                    <a:ext uri="{FF2B5EF4-FFF2-40B4-BE49-F238E27FC236}">
                      <a16:creationId xmlns:a16="http://schemas.microsoft.com/office/drawing/2014/main" id="{0AF22D98-6920-4070-BE1E-A19149F9E7A6}"/>
                    </a:ext>
                  </a:extLst>
                </p:cNvPr>
                <p:cNvSpPr/>
                <p:nvPr/>
              </p:nvSpPr>
              <p:spPr bwMode="auto">
                <a:xfrm>
                  <a:off x="2952740" y="1196753"/>
                  <a:ext cx="261769" cy="302854"/>
                </a:xfrm>
                <a:prstGeom prst="rect">
                  <a:avLst/>
                </a:prstGeom>
                <a:solidFill>
                  <a:srgbClr val="05B050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E</a:t>
                  </a:r>
                </a:p>
              </p:txBody>
            </p:sp>
            <p:sp>
              <p:nvSpPr>
                <p:cNvPr id="124" name="Triángulo isósceles 163">
                  <a:extLst>
                    <a:ext uri="{FF2B5EF4-FFF2-40B4-BE49-F238E27FC236}">
                      <a16:creationId xmlns:a16="http://schemas.microsoft.com/office/drawing/2014/main" id="{FCD71469-E196-4964-A681-383531903F68}"/>
                    </a:ext>
                  </a:extLst>
                </p:cNvPr>
                <p:cNvSpPr/>
                <p:nvPr/>
              </p:nvSpPr>
              <p:spPr bwMode="auto">
                <a:xfrm rot="10800000">
                  <a:off x="1995716" y="2433201"/>
                  <a:ext cx="148604" cy="121270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es-MX" sz="1000" i="0" dirty="0">
                    <a:solidFill>
                      <a:schemeClr val="tx1"/>
                    </a:solidFill>
                    <a:latin typeface="Eurostile"/>
                    <a:cs typeface="Eurostile"/>
                  </a:endParaRPr>
                </a:p>
              </p:txBody>
            </p:sp>
          </p:grpSp>
          <p:sp>
            <p:nvSpPr>
              <p:cNvPr id="13" name="Rectángulo 12">
                <a:extLst>
                  <a:ext uri="{FF2B5EF4-FFF2-40B4-BE49-F238E27FC236}">
                    <a16:creationId xmlns:a16="http://schemas.microsoft.com/office/drawing/2014/main" id="{724A0CA9-A9E3-4042-816E-E6D47A55A246}"/>
                  </a:ext>
                </a:extLst>
              </p:cNvPr>
              <p:cNvSpPr/>
              <p:nvPr/>
            </p:nvSpPr>
            <p:spPr>
              <a:xfrm>
                <a:off x="9693419" y="4777766"/>
                <a:ext cx="1868720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2" algn="just">
                  <a:defRPr sz="1000"/>
                </a:pPr>
                <a:r>
                  <a:rPr lang="es-PE" sz="1000" dirty="0">
                    <a:solidFill>
                      <a:srgbClr val="FF0000"/>
                    </a:solidFill>
                    <a:cs typeface="Arial"/>
                  </a:rPr>
                  <a:t>Cierre de lista de chequeo en el sistema antes del traslado efectivo del paciente.</a:t>
                </a:r>
              </a:p>
            </p:txBody>
          </p:sp>
        </p:grpSp>
        <p:sp>
          <p:nvSpPr>
            <p:cNvPr id="102" name="220 Elipse">
              <a:extLst>
                <a:ext uri="{FF2B5EF4-FFF2-40B4-BE49-F238E27FC236}">
                  <a16:creationId xmlns:a16="http://schemas.microsoft.com/office/drawing/2014/main" id="{4523EFE0-CED4-4280-A1EA-5274A45C4997}"/>
                </a:ext>
              </a:extLst>
            </p:cNvPr>
            <p:cNvSpPr/>
            <p:nvPr/>
          </p:nvSpPr>
          <p:spPr bwMode="auto">
            <a:xfrm>
              <a:off x="11441146" y="4351828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489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AECCBE-6124-F2CD-8704-5B81BB7D4AB7}"/>
              </a:ext>
            </a:extLst>
          </p:cNvPr>
          <p:cNvSpPr txBox="1">
            <a:spLocks/>
          </p:cNvSpPr>
          <p:nvPr/>
        </p:nvSpPr>
        <p:spPr>
          <a:xfrm>
            <a:off x="2930320" y="-2532"/>
            <a:ext cx="7846200" cy="8392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marL="0" marR="0" lvl="0" indent="0" defTabSz="91440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-60" normalizeH="0" baseline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Tahoma" pitchFamily="34" charset="0"/>
                <a:cs typeface="Arial"/>
              </a:defRPr>
            </a:lvl1pPr>
          </a:lstStyle>
          <a:p>
            <a:pPr algn="r">
              <a:defRPr/>
            </a:pPr>
            <a:r>
              <a:rPr lang="es-CO" dirty="0">
                <a:latin typeface="+mj-lt"/>
                <a:cs typeface="Calibri" panose="020F0502020204030204" pitchFamily="34" charset="0"/>
              </a:rPr>
              <a:t>SERVICIO DE URGENCIAS ICV </a:t>
            </a:r>
            <a:endParaRPr kumimoji="0" lang="es-CO" sz="2000" b="0" i="0" u="none" strike="noStrike" kern="1200" cap="none" spc="-6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+mj-lt"/>
              <a:cs typeface="Calibri" panose="020F0502020204030204" pitchFamily="34" charset="0"/>
            </a:endParaRPr>
          </a:p>
        </p:txBody>
      </p:sp>
      <p:sp>
        <p:nvSpPr>
          <p:cNvPr id="3" name="TextBox 47">
            <a:extLst>
              <a:ext uri="{FF2B5EF4-FFF2-40B4-BE49-F238E27FC236}">
                <a16:creationId xmlns:a16="http://schemas.microsoft.com/office/drawing/2014/main" id="{485B9D54-D3DB-9C48-D076-27B89B7D872D}"/>
              </a:ext>
            </a:extLst>
          </p:cNvPr>
          <p:cNvSpPr txBox="1"/>
          <p:nvPr/>
        </p:nvSpPr>
        <p:spPr>
          <a:xfrm>
            <a:off x="0" y="149225"/>
            <a:ext cx="2782888" cy="576263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72000" tIns="72000" rIns="36000" bIns="72000" anchor="ctr"/>
          <a:lstStyle/>
          <a:p>
            <a:pPr>
              <a:defRPr/>
            </a:pPr>
            <a:endParaRPr lang="es-ES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defRPr/>
            </a:pPr>
            <a:r>
              <a:rPr lang="es-ES" sz="1400" b="1" dirty="0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rPr>
              <a:t>Frente:  Flujo de Pacientes</a:t>
            </a:r>
          </a:p>
          <a:p>
            <a:pPr>
              <a:defRPr/>
            </a:pPr>
            <a:endParaRPr lang="es-MX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4" name="Agrupar 233">
            <a:extLst>
              <a:ext uri="{FF2B5EF4-FFF2-40B4-BE49-F238E27FC236}">
                <a16:creationId xmlns:a16="http://schemas.microsoft.com/office/drawing/2014/main" id="{8C99343F-6386-7584-C0D8-2EAA0C999F09}"/>
              </a:ext>
            </a:extLst>
          </p:cNvPr>
          <p:cNvGrpSpPr/>
          <p:nvPr/>
        </p:nvGrpSpPr>
        <p:grpSpPr>
          <a:xfrm>
            <a:off x="2962203" y="63430"/>
            <a:ext cx="955272" cy="792483"/>
            <a:chOff x="6857734" y="5589274"/>
            <a:chExt cx="1448066" cy="792483"/>
          </a:xfrm>
        </p:grpSpPr>
        <p:sp>
          <p:nvSpPr>
            <p:cNvPr id="5" name="83 Rectángulo">
              <a:extLst>
                <a:ext uri="{FF2B5EF4-FFF2-40B4-BE49-F238E27FC236}">
                  <a16:creationId xmlns:a16="http://schemas.microsoft.com/office/drawing/2014/main" id="{AD189D12-0702-12D8-EA6B-C5F299994964}"/>
                </a:ext>
              </a:extLst>
            </p:cNvPr>
            <p:cNvSpPr/>
            <p:nvPr/>
          </p:nvSpPr>
          <p:spPr bwMode="auto">
            <a:xfrm>
              <a:off x="6857734" y="5822948"/>
              <a:ext cx="229133" cy="133357"/>
            </a:xfrm>
            <a:prstGeom prst="rect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6" name="83 Rectángulo">
              <a:extLst>
                <a:ext uri="{FF2B5EF4-FFF2-40B4-BE49-F238E27FC236}">
                  <a16:creationId xmlns:a16="http://schemas.microsoft.com/office/drawing/2014/main" id="{3B13652A-515C-ACF0-6861-F0AE85793B50}"/>
                </a:ext>
              </a:extLst>
            </p:cNvPr>
            <p:cNvSpPr/>
            <p:nvPr/>
          </p:nvSpPr>
          <p:spPr bwMode="auto">
            <a:xfrm>
              <a:off x="6857734" y="6007096"/>
              <a:ext cx="229133" cy="133357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7" name="83 Rectángulo">
              <a:extLst>
                <a:ext uri="{FF2B5EF4-FFF2-40B4-BE49-F238E27FC236}">
                  <a16:creationId xmlns:a16="http://schemas.microsoft.com/office/drawing/2014/main" id="{D26F647A-C2D3-CF21-11F0-2C99D3EF4D2D}"/>
                </a:ext>
              </a:extLst>
            </p:cNvPr>
            <p:cNvSpPr/>
            <p:nvPr/>
          </p:nvSpPr>
          <p:spPr bwMode="auto">
            <a:xfrm>
              <a:off x="6857734" y="6191243"/>
              <a:ext cx="229133" cy="13335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8" name="83 Rectángulo">
              <a:extLst>
                <a:ext uri="{FF2B5EF4-FFF2-40B4-BE49-F238E27FC236}">
                  <a16:creationId xmlns:a16="http://schemas.microsoft.com/office/drawing/2014/main" id="{53ED7962-3142-77B8-85AE-3C0278A369C1}"/>
                </a:ext>
              </a:extLst>
            </p:cNvPr>
            <p:cNvSpPr/>
            <p:nvPr/>
          </p:nvSpPr>
          <p:spPr bwMode="auto">
            <a:xfrm>
              <a:off x="6857734" y="5638800"/>
              <a:ext cx="229133" cy="13335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9" name="CuadroTexto 238">
              <a:extLst>
                <a:ext uri="{FF2B5EF4-FFF2-40B4-BE49-F238E27FC236}">
                  <a16:creationId xmlns:a16="http://schemas.microsoft.com/office/drawing/2014/main" id="{6A16133A-05DC-3953-3886-B82857DF7650}"/>
                </a:ext>
              </a:extLst>
            </p:cNvPr>
            <p:cNvSpPr txBox="1"/>
            <p:nvPr/>
          </p:nvSpPr>
          <p:spPr>
            <a:xfrm>
              <a:off x="7056552" y="5589274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900" dirty="0">
                  <a:latin typeface="Arial" panose="020B0604020202020204" pitchFamily="34" charset="0"/>
                  <a:cs typeface="Arial" panose="020B0604020202020204" pitchFamily="34" charset="0"/>
                </a:rPr>
                <a:t>Planeación</a:t>
              </a:r>
            </a:p>
          </p:txBody>
        </p:sp>
        <p:sp>
          <p:nvSpPr>
            <p:cNvPr id="10" name="CuadroTexto 239">
              <a:extLst>
                <a:ext uri="{FF2B5EF4-FFF2-40B4-BE49-F238E27FC236}">
                  <a16:creationId xmlns:a16="http://schemas.microsoft.com/office/drawing/2014/main" id="{C4182000-96B4-2826-0079-71C2EAC99AA0}"/>
                </a:ext>
              </a:extLst>
            </p:cNvPr>
            <p:cNvSpPr txBox="1"/>
            <p:nvPr/>
          </p:nvSpPr>
          <p:spPr>
            <a:xfrm>
              <a:off x="7056552" y="5776491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Ejecución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CuadroTexto 240">
              <a:extLst>
                <a:ext uri="{FF2B5EF4-FFF2-40B4-BE49-F238E27FC236}">
                  <a16:creationId xmlns:a16="http://schemas.microsoft.com/office/drawing/2014/main" id="{41390D86-EBD5-23CE-3217-10DA8BB8E967}"/>
                </a:ext>
              </a:extLst>
            </p:cNvPr>
            <p:cNvSpPr txBox="1"/>
            <p:nvPr/>
          </p:nvSpPr>
          <p:spPr>
            <a:xfrm>
              <a:off x="7056552" y="5963708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Monitoreo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CuadroTexto 241">
              <a:extLst>
                <a:ext uri="{FF2B5EF4-FFF2-40B4-BE49-F238E27FC236}">
                  <a16:creationId xmlns:a16="http://schemas.microsoft.com/office/drawing/2014/main" id="{80795D00-0D69-DA20-E3A5-D18B8FA568CA}"/>
                </a:ext>
              </a:extLst>
            </p:cNvPr>
            <p:cNvSpPr txBox="1"/>
            <p:nvPr/>
          </p:nvSpPr>
          <p:spPr>
            <a:xfrm>
              <a:off x="7056552" y="6150925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7" name="Elipse 76">
            <a:extLst>
              <a:ext uri="{FF2B5EF4-FFF2-40B4-BE49-F238E27FC236}">
                <a16:creationId xmlns:a16="http://schemas.microsoft.com/office/drawing/2014/main" id="{D26477B7-118D-4596-BA6A-4D75C4FC04E5}"/>
              </a:ext>
            </a:extLst>
          </p:cNvPr>
          <p:cNvSpPr/>
          <p:nvPr/>
        </p:nvSpPr>
        <p:spPr bwMode="auto">
          <a:xfrm>
            <a:off x="9660324" y="1708666"/>
            <a:ext cx="316186" cy="316033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Rectángulo 78">
            <a:extLst>
              <a:ext uri="{FF2B5EF4-FFF2-40B4-BE49-F238E27FC236}">
                <a16:creationId xmlns:a16="http://schemas.microsoft.com/office/drawing/2014/main" id="{FCD82399-2F47-4EFE-9170-9646EAD32426}"/>
              </a:ext>
            </a:extLst>
          </p:cNvPr>
          <p:cNvSpPr/>
          <p:nvPr/>
        </p:nvSpPr>
        <p:spPr bwMode="auto">
          <a:xfrm>
            <a:off x="9368845" y="2041180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Fin</a:t>
            </a:r>
          </a:p>
        </p:txBody>
      </p:sp>
      <p:grpSp>
        <p:nvGrpSpPr>
          <p:cNvPr id="86" name="Grupo 85">
            <a:extLst>
              <a:ext uri="{FF2B5EF4-FFF2-40B4-BE49-F238E27FC236}">
                <a16:creationId xmlns:a16="http://schemas.microsoft.com/office/drawing/2014/main" id="{13B67635-8FB9-4445-A282-E7A816CC42BA}"/>
              </a:ext>
            </a:extLst>
          </p:cNvPr>
          <p:cNvGrpSpPr/>
          <p:nvPr/>
        </p:nvGrpSpPr>
        <p:grpSpPr>
          <a:xfrm>
            <a:off x="691642" y="1115903"/>
            <a:ext cx="1980903" cy="1464923"/>
            <a:chOff x="1087485" y="1196752"/>
            <a:chExt cx="2117490" cy="1544758"/>
          </a:xfrm>
        </p:grpSpPr>
        <p:pic>
          <p:nvPicPr>
            <p:cNvPr id="87" name="Imagen 86">
              <a:extLst>
                <a:ext uri="{FF2B5EF4-FFF2-40B4-BE49-F238E27FC236}">
                  <a16:creationId xmlns:a16="http://schemas.microsoft.com/office/drawing/2014/main" id="{D7144909-04D7-45B8-83BA-C4A32AB101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88" name="17 Grupo">
              <a:extLst>
                <a:ext uri="{FF2B5EF4-FFF2-40B4-BE49-F238E27FC236}">
                  <a16:creationId xmlns:a16="http://schemas.microsoft.com/office/drawing/2014/main" id="{4DE30118-A0F8-454C-BEED-32D627B89B96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91" name="80 Rectángulo">
                <a:extLst>
                  <a:ext uri="{FF2B5EF4-FFF2-40B4-BE49-F238E27FC236}">
                    <a16:creationId xmlns:a16="http://schemas.microsoft.com/office/drawing/2014/main" id="{EE1B1775-B142-4C66-B636-CD2B329E97A1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Entrega telefónica del paciente.</a:t>
                </a:r>
              </a:p>
            </p:txBody>
          </p:sp>
          <p:sp>
            <p:nvSpPr>
              <p:cNvPr id="92" name="81 Rectángulo">
                <a:extLst>
                  <a:ext uri="{FF2B5EF4-FFF2-40B4-BE49-F238E27FC236}">
                    <a16:creationId xmlns:a16="http://schemas.microsoft.com/office/drawing/2014/main" id="{DDAED401-0160-4155-9A35-40188786C40B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Enfermería</a:t>
                </a:r>
              </a:p>
            </p:txBody>
          </p:sp>
          <p:sp>
            <p:nvSpPr>
              <p:cNvPr id="93" name="82 Rectángulo">
                <a:extLst>
                  <a:ext uri="{FF2B5EF4-FFF2-40B4-BE49-F238E27FC236}">
                    <a16:creationId xmlns:a16="http://schemas.microsoft.com/office/drawing/2014/main" id="{F748459C-F0A6-4609-A6DD-5E5C31EDB52F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23</a:t>
                </a:r>
              </a:p>
            </p:txBody>
          </p:sp>
        </p:grpSp>
        <p:sp>
          <p:nvSpPr>
            <p:cNvPr id="89" name="83 Rectángulo">
              <a:extLst>
                <a:ext uri="{FF2B5EF4-FFF2-40B4-BE49-F238E27FC236}">
                  <a16:creationId xmlns:a16="http://schemas.microsoft.com/office/drawing/2014/main" id="{6AA55330-0AC5-4994-BAD3-51F2C0F44CA9}"/>
                </a:ext>
              </a:extLst>
            </p:cNvPr>
            <p:cNvSpPr/>
            <p:nvPr/>
          </p:nvSpPr>
          <p:spPr bwMode="auto">
            <a:xfrm>
              <a:off x="2940305" y="1197514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Triángulo isósceles 163">
              <a:extLst>
                <a:ext uri="{FF2B5EF4-FFF2-40B4-BE49-F238E27FC236}">
                  <a16:creationId xmlns:a16="http://schemas.microsoft.com/office/drawing/2014/main" id="{20949C41-B317-4195-A094-3DBBECA9CD26}"/>
                </a:ext>
              </a:extLst>
            </p:cNvPr>
            <p:cNvSpPr/>
            <p:nvPr/>
          </p:nvSpPr>
          <p:spPr bwMode="auto">
            <a:xfrm rot="10800000">
              <a:off x="3000576" y="2427506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96" name="Grupo 95">
            <a:extLst>
              <a:ext uri="{FF2B5EF4-FFF2-40B4-BE49-F238E27FC236}">
                <a16:creationId xmlns:a16="http://schemas.microsoft.com/office/drawing/2014/main" id="{596BC544-C594-4AB2-BAB6-8611531EA024}"/>
              </a:ext>
            </a:extLst>
          </p:cNvPr>
          <p:cNvGrpSpPr/>
          <p:nvPr/>
        </p:nvGrpSpPr>
        <p:grpSpPr>
          <a:xfrm>
            <a:off x="5173341" y="1124616"/>
            <a:ext cx="2002779" cy="2186675"/>
            <a:chOff x="9408368" y="987726"/>
            <a:chExt cx="2002779" cy="2186675"/>
          </a:xfrm>
        </p:grpSpPr>
        <p:grpSp>
          <p:nvGrpSpPr>
            <p:cNvPr id="97" name="Grupo 96">
              <a:extLst>
                <a:ext uri="{FF2B5EF4-FFF2-40B4-BE49-F238E27FC236}">
                  <a16:creationId xmlns:a16="http://schemas.microsoft.com/office/drawing/2014/main" id="{F1E7CED3-2F67-436A-B4C7-C64D42E1F270}"/>
                </a:ext>
              </a:extLst>
            </p:cNvPr>
            <p:cNvGrpSpPr/>
            <p:nvPr/>
          </p:nvGrpSpPr>
          <p:grpSpPr>
            <a:xfrm>
              <a:off x="9408368" y="987726"/>
              <a:ext cx="2002779" cy="2186675"/>
              <a:chOff x="9444056" y="987726"/>
              <a:chExt cx="2002779" cy="2186675"/>
            </a:xfrm>
          </p:grpSpPr>
          <p:grpSp>
            <p:nvGrpSpPr>
              <p:cNvPr id="99" name="Grupo 98">
                <a:extLst>
                  <a:ext uri="{FF2B5EF4-FFF2-40B4-BE49-F238E27FC236}">
                    <a16:creationId xmlns:a16="http://schemas.microsoft.com/office/drawing/2014/main" id="{A7D947F0-166D-43FB-B504-6E0E726C111F}"/>
                  </a:ext>
                </a:extLst>
              </p:cNvPr>
              <p:cNvGrpSpPr/>
              <p:nvPr/>
            </p:nvGrpSpPr>
            <p:grpSpPr>
              <a:xfrm>
                <a:off x="9538700" y="987726"/>
                <a:ext cx="1908135" cy="1447369"/>
                <a:chOff x="906550" y="3693483"/>
                <a:chExt cx="1908135" cy="1447369"/>
              </a:xfrm>
            </p:grpSpPr>
            <p:grpSp>
              <p:nvGrpSpPr>
                <p:cNvPr id="101" name="Grupo 100">
                  <a:extLst>
                    <a:ext uri="{FF2B5EF4-FFF2-40B4-BE49-F238E27FC236}">
                      <a16:creationId xmlns:a16="http://schemas.microsoft.com/office/drawing/2014/main" id="{2655AD1B-934E-4ACB-A6F2-CD820C5B8F59}"/>
                    </a:ext>
                  </a:extLst>
                </p:cNvPr>
                <p:cNvGrpSpPr/>
                <p:nvPr/>
              </p:nvGrpSpPr>
              <p:grpSpPr>
                <a:xfrm>
                  <a:off x="906550" y="3693483"/>
                  <a:ext cx="1908135" cy="1447369"/>
                  <a:chOff x="1087485" y="1196752"/>
                  <a:chExt cx="2117490" cy="1544758"/>
                </a:xfrm>
              </p:grpSpPr>
              <p:pic>
                <p:nvPicPr>
                  <p:cNvPr id="103" name="Imagen 102">
                    <a:extLst>
                      <a:ext uri="{FF2B5EF4-FFF2-40B4-BE49-F238E27FC236}">
                        <a16:creationId xmlns:a16="http://schemas.microsoft.com/office/drawing/2014/main" id="{2922906C-3A68-4FC6-9087-FBB39205809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1925986" y="2521786"/>
                    <a:ext cx="1278989" cy="219724"/>
                  </a:xfrm>
                  <a:prstGeom prst="rect">
                    <a:avLst/>
                  </a:prstGeom>
                </p:spPr>
              </p:pic>
              <p:grpSp>
                <p:nvGrpSpPr>
                  <p:cNvPr id="104" name="17 Grupo">
                    <a:extLst>
                      <a:ext uri="{FF2B5EF4-FFF2-40B4-BE49-F238E27FC236}">
                        <a16:creationId xmlns:a16="http://schemas.microsoft.com/office/drawing/2014/main" id="{EF38261F-FF5E-435F-B8BD-63D500D7C9B6}"/>
                      </a:ext>
                    </a:extLst>
                  </p:cNvPr>
                  <p:cNvGrpSpPr/>
                  <p:nvPr/>
                </p:nvGrpSpPr>
                <p:grpSpPr>
                  <a:xfrm>
                    <a:off x="1087485" y="1196752"/>
                    <a:ext cx="2117488" cy="1291500"/>
                    <a:chOff x="8501146" y="1914552"/>
                    <a:chExt cx="2070524" cy="1369751"/>
                  </a:xfrm>
                </p:grpSpPr>
                <p:sp>
                  <p:nvSpPr>
                    <p:cNvPr id="106" name="80 Rectángulo">
                      <a:extLst>
                        <a:ext uri="{FF2B5EF4-FFF2-40B4-BE49-F238E27FC236}">
                          <a16:creationId xmlns:a16="http://schemas.microsoft.com/office/drawing/2014/main" id="{F152F4F1-E8E6-49A6-A332-069FBC40674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501148" y="2224772"/>
                      <a:ext cx="2070522" cy="1059531"/>
                    </a:xfrm>
                    <a:prstGeom prst="rect">
                      <a:avLst/>
                    </a:prstGeom>
                    <a:solidFill>
                      <a:sysClr val="window" lastClr="FFFFFF"/>
                    </a:solidFill>
                    <a:ln w="3175" cap="flat" cmpd="sng" algn="ctr">
                      <a:solidFill>
                        <a:sysClr val="windowText" lastClr="000000"/>
                      </a:solidFill>
                      <a:prstDash val="solid"/>
                      <a:headEnd/>
                      <a:tailEnd/>
                    </a:ln>
                    <a:effectLst/>
                  </p:spPr>
                  <p:txBody>
                    <a:bodyPr wrap="square" lIns="36000" tIns="36000" rIns="36000" bIns="36000" rtlCol="0" anchor="ctr"/>
                    <a:lstStyle>
                      <a:defPPr>
                        <a:defRPr lang="es-ES_tradnl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algn="just">
                        <a:defRPr/>
                      </a:pPr>
                      <a:r>
                        <a:rPr lang="es-MX" sz="10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Trasladar al paciente a salas de hemodinamia. </a:t>
                      </a:r>
                    </a:p>
                  </p:txBody>
                </p:sp>
                <p:sp>
                  <p:nvSpPr>
                    <p:cNvPr id="107" name="81 Rectángulo">
                      <a:extLst>
                        <a:ext uri="{FF2B5EF4-FFF2-40B4-BE49-F238E27FC236}">
                          <a16:creationId xmlns:a16="http://schemas.microsoft.com/office/drawing/2014/main" id="{3CC21F88-08A8-4E75-AA8E-77578EC785F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501146" y="1914554"/>
                      <a:ext cx="2066791" cy="317638"/>
                    </a:xfrm>
                    <a:prstGeom prst="rect">
                      <a:avLst/>
                    </a:prstGeom>
                    <a:solidFill>
                      <a:sysClr val="window" lastClr="FFFFFF"/>
                    </a:solidFill>
                    <a:ln w="3175" cap="flat" cmpd="sng" algn="ctr">
                      <a:solidFill>
                        <a:sysClr val="windowText" lastClr="000000"/>
                      </a:solidFill>
                      <a:prstDash val="solid"/>
                      <a:headEnd/>
                      <a:tailEnd/>
                    </a:ln>
                    <a:effectLst/>
                  </p:spPr>
                  <p:txBody>
                    <a:bodyPr wrap="square" rtlCol="0" anchor="ctr"/>
                    <a:lstStyle>
                      <a:defPPr>
                        <a:defRPr lang="es-ES_tradnl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s-MX" sz="9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Camillero y/o Personal de Enfermería</a:t>
                      </a:r>
                    </a:p>
                  </p:txBody>
                </p:sp>
                <p:sp>
                  <p:nvSpPr>
                    <p:cNvPr id="108" name="82 Rectángulo">
                      <a:extLst>
                        <a:ext uri="{FF2B5EF4-FFF2-40B4-BE49-F238E27FC236}">
                          <a16:creationId xmlns:a16="http://schemas.microsoft.com/office/drawing/2014/main" id="{4EDEFAE5-0958-42A4-84DF-99928E6F5AE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501149" y="1914552"/>
                      <a:ext cx="255963" cy="317639"/>
                    </a:xfrm>
                    <a:prstGeom prst="rect">
                      <a:avLst/>
                    </a:prstGeom>
                    <a:solidFill>
                      <a:sysClr val="window" lastClr="FFFFFF"/>
                    </a:solidFill>
                    <a:ln w="3175" cap="flat" cmpd="sng" algn="ctr">
                      <a:solidFill>
                        <a:sysClr val="windowText" lastClr="000000"/>
                      </a:solidFill>
                      <a:prstDash val="solid"/>
                      <a:headEnd/>
                      <a:tailEnd/>
                    </a:ln>
                    <a:effectLst/>
                  </p:spPr>
                  <p:txBody>
                    <a:bodyPr wrap="square" lIns="36000" tIns="36000" rIns="36000" bIns="36000" rtlCol="0" anchor="ctr"/>
                    <a:lstStyle>
                      <a:defPPr>
                        <a:defRPr lang="es-ES_tradnl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</a:p>
                  </p:txBody>
                </p:sp>
              </p:grpSp>
              <p:sp>
                <p:nvSpPr>
                  <p:cNvPr id="105" name="Triángulo isósceles 90">
                    <a:extLst>
                      <a:ext uri="{FF2B5EF4-FFF2-40B4-BE49-F238E27FC236}">
                        <a16:creationId xmlns:a16="http://schemas.microsoft.com/office/drawing/2014/main" id="{4C7945D2-C61A-4523-95B2-DBB56EF88009}"/>
                      </a:ext>
                    </a:extLst>
                  </p:cNvPr>
                  <p:cNvSpPr/>
                  <p:nvPr/>
                </p:nvSpPr>
                <p:spPr bwMode="auto">
                  <a:xfrm rot="10800000">
                    <a:off x="1982476" y="2475746"/>
                    <a:ext cx="148604" cy="121269"/>
                  </a:xfrm>
                  <a:prstGeom prst="triangle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  <a:headEnd/>
                    <a:tailEnd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es-MX" sz="1000" i="0" dirty="0">
                      <a:solidFill>
                        <a:schemeClr val="tx1"/>
                      </a:solidFill>
                      <a:latin typeface="Eurostile"/>
                      <a:cs typeface="Eurostile"/>
                    </a:endParaRPr>
                  </a:p>
                </p:txBody>
              </p:sp>
            </p:grpSp>
            <p:sp>
              <p:nvSpPr>
                <p:cNvPr id="102" name="83 Rectángulo">
                  <a:extLst>
                    <a:ext uri="{FF2B5EF4-FFF2-40B4-BE49-F238E27FC236}">
                      <a16:creationId xmlns:a16="http://schemas.microsoft.com/office/drawing/2014/main" id="{66B34765-AA10-4DF4-B65C-AAD22B391371}"/>
                    </a:ext>
                  </a:extLst>
                </p:cNvPr>
                <p:cNvSpPr/>
                <p:nvPr/>
              </p:nvSpPr>
              <p:spPr bwMode="auto">
                <a:xfrm>
                  <a:off x="2583092" y="3696998"/>
                  <a:ext cx="228151" cy="277812"/>
                </a:xfrm>
                <a:prstGeom prst="rect">
                  <a:avLst/>
                </a:prstGeom>
                <a:solidFill>
                  <a:srgbClr val="05B050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E</a:t>
                  </a:r>
                </a:p>
              </p:txBody>
            </p:sp>
          </p:grpSp>
          <p:sp>
            <p:nvSpPr>
              <p:cNvPr id="100" name="CuadroTexto 99">
                <a:extLst>
                  <a:ext uri="{FF2B5EF4-FFF2-40B4-BE49-F238E27FC236}">
                    <a16:creationId xmlns:a16="http://schemas.microsoft.com/office/drawing/2014/main" id="{A07AEAF6-6CEA-4F27-A3BD-3253FF61DF3C}"/>
                  </a:ext>
                </a:extLst>
              </p:cNvPr>
              <p:cNvSpPr txBox="1"/>
              <p:nvPr/>
            </p:nvSpPr>
            <p:spPr>
              <a:xfrm>
                <a:off x="9444056" y="2466515"/>
                <a:ext cx="1848141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s-MX" sz="1000" kern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Demora en traslado de paciente por disponibilidad de ascensor. (Infraestructura y cultura organizacional)</a:t>
                </a:r>
                <a:endParaRPr lang="es-CO" sz="2400" dirty="0"/>
              </a:p>
            </p:txBody>
          </p:sp>
        </p:grpSp>
        <p:sp>
          <p:nvSpPr>
            <p:cNvPr id="98" name="220 Elipse">
              <a:extLst>
                <a:ext uri="{FF2B5EF4-FFF2-40B4-BE49-F238E27FC236}">
                  <a16:creationId xmlns:a16="http://schemas.microsoft.com/office/drawing/2014/main" id="{17DF6A16-4D6E-48FE-871A-0761F5C7A7CC}"/>
                </a:ext>
              </a:extLst>
            </p:cNvPr>
            <p:cNvSpPr/>
            <p:nvPr/>
          </p:nvSpPr>
          <p:spPr bwMode="auto">
            <a:xfrm>
              <a:off x="11222133" y="2062155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cxnSp>
        <p:nvCxnSpPr>
          <p:cNvPr id="22" name="Conector recto de flecha 21">
            <a:extLst>
              <a:ext uri="{FF2B5EF4-FFF2-40B4-BE49-F238E27FC236}">
                <a16:creationId xmlns:a16="http://schemas.microsoft.com/office/drawing/2014/main" id="{5ECB0A39-21D6-47AE-8467-E8372FAB8436}"/>
              </a:ext>
            </a:extLst>
          </p:cNvPr>
          <p:cNvCxnSpPr>
            <a:stCxn id="64" idx="3"/>
            <a:endCxn id="106" idx="1"/>
          </p:cNvCxnSpPr>
          <p:nvPr/>
        </p:nvCxnSpPr>
        <p:spPr bwMode="auto">
          <a:xfrm flipV="1">
            <a:off x="4964084" y="1866684"/>
            <a:ext cx="303903" cy="2666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Conector recto de flecha 23">
            <a:extLst>
              <a:ext uri="{FF2B5EF4-FFF2-40B4-BE49-F238E27FC236}">
                <a16:creationId xmlns:a16="http://schemas.microsoft.com/office/drawing/2014/main" id="{99D729BF-F1B0-4670-B4D5-C94BEBF10351}"/>
              </a:ext>
            </a:extLst>
          </p:cNvPr>
          <p:cNvCxnSpPr>
            <a:cxnSpLocks/>
            <a:stCxn id="122" idx="3"/>
            <a:endCxn id="77" idx="2"/>
          </p:cNvCxnSpPr>
          <p:nvPr/>
        </p:nvCxnSpPr>
        <p:spPr bwMode="auto">
          <a:xfrm flipV="1">
            <a:off x="9372287" y="1866683"/>
            <a:ext cx="288037" cy="140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8" name="Conector recto de flecha 137">
            <a:extLst>
              <a:ext uri="{FF2B5EF4-FFF2-40B4-BE49-F238E27FC236}">
                <a16:creationId xmlns:a16="http://schemas.microsoft.com/office/drawing/2014/main" id="{FC2ACDFB-EE2D-440C-890D-474C5414EF7C}"/>
              </a:ext>
            </a:extLst>
          </p:cNvPr>
          <p:cNvCxnSpPr>
            <a:cxnSpLocks/>
            <a:stCxn id="91" idx="3"/>
            <a:endCxn id="64" idx="1"/>
          </p:cNvCxnSpPr>
          <p:nvPr/>
        </p:nvCxnSpPr>
        <p:spPr bwMode="auto">
          <a:xfrm>
            <a:off x="2672543" y="1866971"/>
            <a:ext cx="320315" cy="2379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114" name="Grupo 113">
            <a:extLst>
              <a:ext uri="{FF2B5EF4-FFF2-40B4-BE49-F238E27FC236}">
                <a16:creationId xmlns:a16="http://schemas.microsoft.com/office/drawing/2014/main" id="{CD892FBD-2C12-4362-BF4D-1287D3843FA5}"/>
              </a:ext>
            </a:extLst>
          </p:cNvPr>
          <p:cNvGrpSpPr/>
          <p:nvPr/>
        </p:nvGrpSpPr>
        <p:grpSpPr>
          <a:xfrm>
            <a:off x="7464152" y="1126023"/>
            <a:ext cx="1908136" cy="1447369"/>
            <a:chOff x="906550" y="3693483"/>
            <a:chExt cx="1908136" cy="1447369"/>
          </a:xfrm>
        </p:grpSpPr>
        <p:grpSp>
          <p:nvGrpSpPr>
            <p:cNvPr id="117" name="Grupo 116">
              <a:extLst>
                <a:ext uri="{FF2B5EF4-FFF2-40B4-BE49-F238E27FC236}">
                  <a16:creationId xmlns:a16="http://schemas.microsoft.com/office/drawing/2014/main" id="{96412DED-04BC-4899-B3BB-579CA075B9DB}"/>
                </a:ext>
              </a:extLst>
            </p:cNvPr>
            <p:cNvGrpSpPr/>
            <p:nvPr/>
          </p:nvGrpSpPr>
          <p:grpSpPr>
            <a:xfrm>
              <a:off x="906550" y="3693483"/>
              <a:ext cx="1908136" cy="1447369"/>
              <a:chOff x="1087484" y="1196752"/>
              <a:chExt cx="2117491" cy="1544758"/>
            </a:xfrm>
          </p:grpSpPr>
          <p:pic>
            <p:nvPicPr>
              <p:cNvPr id="119" name="Imagen 118">
                <a:extLst>
                  <a:ext uri="{FF2B5EF4-FFF2-40B4-BE49-F238E27FC236}">
                    <a16:creationId xmlns:a16="http://schemas.microsoft.com/office/drawing/2014/main" id="{7588E50C-82E4-4D3A-9FE4-AD723DC503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120" name="17 Grupo">
                <a:extLst>
                  <a:ext uri="{FF2B5EF4-FFF2-40B4-BE49-F238E27FC236}">
                    <a16:creationId xmlns:a16="http://schemas.microsoft.com/office/drawing/2014/main" id="{BCAC0736-4CDF-43B0-8416-4893DEF37FA5}"/>
                  </a:ext>
                </a:extLst>
              </p:cNvPr>
              <p:cNvGrpSpPr/>
              <p:nvPr/>
            </p:nvGrpSpPr>
            <p:grpSpPr>
              <a:xfrm>
                <a:off x="1087484" y="1196752"/>
                <a:ext cx="2117490" cy="1291500"/>
                <a:chOff x="8501146" y="1914552"/>
                <a:chExt cx="2070526" cy="1369751"/>
              </a:xfrm>
            </p:grpSpPr>
            <p:sp>
              <p:nvSpPr>
                <p:cNvPr id="122" name="80 Rectángulo">
                  <a:extLst>
                    <a:ext uri="{FF2B5EF4-FFF2-40B4-BE49-F238E27FC236}">
                      <a16:creationId xmlns:a16="http://schemas.microsoft.com/office/drawing/2014/main" id="{BED6A1F6-76DA-47CE-9415-F6C7892D03B1}"/>
                    </a:ext>
                  </a:extLst>
                </p:cNvPr>
                <p:cNvSpPr/>
                <p:nvPr/>
              </p:nvSpPr>
              <p:spPr bwMode="auto">
                <a:xfrm>
                  <a:off x="8501149" y="2224772"/>
                  <a:ext cx="2070523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defRPr/>
                  </a:pPr>
                  <a:r>
                    <a:rPr lang="es-MX" sz="10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Entregar paciente al servicio de hemodinamia.</a:t>
                  </a:r>
                </a:p>
              </p:txBody>
            </p:sp>
            <p:sp>
              <p:nvSpPr>
                <p:cNvPr id="123" name="81 Rectángulo">
                  <a:extLst>
                    <a:ext uri="{FF2B5EF4-FFF2-40B4-BE49-F238E27FC236}">
                      <a16:creationId xmlns:a16="http://schemas.microsoft.com/office/drawing/2014/main" id="{12DBF5FB-4FF1-4006-B4B0-7F23639580BD}"/>
                    </a:ext>
                  </a:extLst>
                </p:cNvPr>
                <p:cNvSpPr/>
                <p:nvPr/>
              </p:nvSpPr>
              <p:spPr bwMode="auto">
                <a:xfrm>
                  <a:off x="8501146" y="1914554"/>
                  <a:ext cx="2066791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Médico general y/o           Enfermería</a:t>
                  </a:r>
                </a:p>
              </p:txBody>
            </p:sp>
            <p:sp>
              <p:nvSpPr>
                <p:cNvPr id="124" name="82 Rectángulo">
                  <a:extLst>
                    <a:ext uri="{FF2B5EF4-FFF2-40B4-BE49-F238E27FC236}">
                      <a16:creationId xmlns:a16="http://schemas.microsoft.com/office/drawing/2014/main" id="{2A08F3C1-BEBC-4014-A098-4D1D03BD026E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26</a:t>
                  </a:r>
                </a:p>
              </p:txBody>
            </p:sp>
          </p:grpSp>
          <p:sp>
            <p:nvSpPr>
              <p:cNvPr id="121" name="Triángulo isósceles 90">
                <a:extLst>
                  <a:ext uri="{FF2B5EF4-FFF2-40B4-BE49-F238E27FC236}">
                    <a16:creationId xmlns:a16="http://schemas.microsoft.com/office/drawing/2014/main" id="{3A1FE662-743B-4D1C-B149-F146B1F132E0}"/>
                  </a:ext>
                </a:extLst>
              </p:cNvPr>
              <p:cNvSpPr/>
              <p:nvPr/>
            </p:nvSpPr>
            <p:spPr bwMode="auto">
              <a:xfrm rot="10800000">
                <a:off x="3012832" y="2441736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</p:grpSp>
        <p:sp>
          <p:nvSpPr>
            <p:cNvPr id="118" name="83 Rectángulo">
              <a:extLst>
                <a:ext uri="{FF2B5EF4-FFF2-40B4-BE49-F238E27FC236}">
                  <a16:creationId xmlns:a16="http://schemas.microsoft.com/office/drawing/2014/main" id="{87FF519E-8531-44F0-80BF-BA21FEBE242F}"/>
                </a:ext>
              </a:extLst>
            </p:cNvPr>
            <p:cNvSpPr/>
            <p:nvPr/>
          </p:nvSpPr>
          <p:spPr bwMode="auto">
            <a:xfrm>
              <a:off x="2583092" y="3696998"/>
              <a:ext cx="228151" cy="277812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</p:grpSp>
      <p:sp>
        <p:nvSpPr>
          <p:cNvPr id="125" name="Elipse 124">
            <a:extLst>
              <a:ext uri="{FF2B5EF4-FFF2-40B4-BE49-F238E27FC236}">
                <a16:creationId xmlns:a16="http://schemas.microsoft.com/office/drawing/2014/main" id="{26C7593D-D4F2-4CCB-AE07-9CB4CBC690DE}"/>
              </a:ext>
            </a:extLst>
          </p:cNvPr>
          <p:cNvSpPr/>
          <p:nvPr/>
        </p:nvSpPr>
        <p:spPr bwMode="auto">
          <a:xfrm>
            <a:off x="140027" y="1708954"/>
            <a:ext cx="316186" cy="316033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4" name="Elipse 243">
            <a:extLst>
              <a:ext uri="{FF2B5EF4-FFF2-40B4-BE49-F238E27FC236}">
                <a16:creationId xmlns:a16="http://schemas.microsoft.com/office/drawing/2014/main" id="{92CA4B69-B674-432C-880C-2D4B97A3646F}"/>
              </a:ext>
            </a:extLst>
          </p:cNvPr>
          <p:cNvSpPr/>
          <p:nvPr/>
        </p:nvSpPr>
        <p:spPr bwMode="auto">
          <a:xfrm>
            <a:off x="119336" y="4037294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5" name="Grupo 244">
            <a:extLst>
              <a:ext uri="{FF2B5EF4-FFF2-40B4-BE49-F238E27FC236}">
                <a16:creationId xmlns:a16="http://schemas.microsoft.com/office/drawing/2014/main" id="{52F5E839-4580-447F-B059-6294908D9F9F}"/>
              </a:ext>
            </a:extLst>
          </p:cNvPr>
          <p:cNvGrpSpPr/>
          <p:nvPr/>
        </p:nvGrpSpPr>
        <p:grpSpPr>
          <a:xfrm>
            <a:off x="7420547" y="3463430"/>
            <a:ext cx="1987821" cy="1447367"/>
            <a:chOff x="1087485" y="1196752"/>
            <a:chExt cx="2127024" cy="1544758"/>
          </a:xfrm>
        </p:grpSpPr>
        <p:pic>
          <p:nvPicPr>
            <p:cNvPr id="246" name="Imagen 245">
              <a:extLst>
                <a:ext uri="{FF2B5EF4-FFF2-40B4-BE49-F238E27FC236}">
                  <a16:creationId xmlns:a16="http://schemas.microsoft.com/office/drawing/2014/main" id="{82EACA5B-C932-4BF7-9485-F1A992D300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47" name="17 Grupo">
              <a:extLst>
                <a:ext uri="{FF2B5EF4-FFF2-40B4-BE49-F238E27FC236}">
                  <a16:creationId xmlns:a16="http://schemas.microsoft.com/office/drawing/2014/main" id="{A7BD2F1F-2667-4F13-8D8F-440F9A103801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250" name="80 Rectángulo">
                <a:extLst>
                  <a:ext uri="{FF2B5EF4-FFF2-40B4-BE49-F238E27FC236}">
                    <a16:creationId xmlns:a16="http://schemas.microsoft.com/office/drawing/2014/main" id="{176A6BD4-5495-4EB7-B965-70AADD5F620F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Activar alerta de atención en el sistema.</a:t>
                </a:r>
              </a:p>
            </p:txBody>
          </p:sp>
          <p:sp>
            <p:nvSpPr>
              <p:cNvPr id="251" name="81 Rectángulo">
                <a:extLst>
                  <a:ext uri="{FF2B5EF4-FFF2-40B4-BE49-F238E27FC236}">
                    <a16:creationId xmlns:a16="http://schemas.microsoft.com/office/drawing/2014/main" id="{1A7B9002-FACB-4BE6-92E2-C9A7FECF8242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Tratante</a:t>
                </a:r>
              </a:p>
            </p:txBody>
          </p:sp>
          <p:sp>
            <p:nvSpPr>
              <p:cNvPr id="252" name="82 Rectángulo">
                <a:extLst>
                  <a:ext uri="{FF2B5EF4-FFF2-40B4-BE49-F238E27FC236}">
                    <a16:creationId xmlns:a16="http://schemas.microsoft.com/office/drawing/2014/main" id="{F73734F5-4BB0-40C0-946C-692636DF3EE9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31</a:t>
                </a:r>
              </a:p>
            </p:txBody>
          </p:sp>
        </p:grpSp>
        <p:sp>
          <p:nvSpPr>
            <p:cNvPr id="248" name="83 Rectángulo">
              <a:extLst>
                <a:ext uri="{FF2B5EF4-FFF2-40B4-BE49-F238E27FC236}">
                  <a16:creationId xmlns:a16="http://schemas.microsoft.com/office/drawing/2014/main" id="{367893AF-0CA5-47E4-97B4-2DBE5B72C732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49" name="Triángulo isósceles 110">
              <a:extLst>
                <a:ext uri="{FF2B5EF4-FFF2-40B4-BE49-F238E27FC236}">
                  <a16:creationId xmlns:a16="http://schemas.microsoft.com/office/drawing/2014/main" id="{102580FA-A7F5-4275-BAFB-624EAA5AD18A}"/>
                </a:ext>
              </a:extLst>
            </p:cNvPr>
            <p:cNvSpPr/>
            <p:nvPr/>
          </p:nvSpPr>
          <p:spPr bwMode="auto">
            <a:xfrm rot="10800000">
              <a:off x="3013163" y="2450557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253" name="Grupo 252">
            <a:extLst>
              <a:ext uri="{FF2B5EF4-FFF2-40B4-BE49-F238E27FC236}">
                <a16:creationId xmlns:a16="http://schemas.microsoft.com/office/drawing/2014/main" id="{22A4760A-4E25-4C53-B17A-30951612B33C}"/>
              </a:ext>
            </a:extLst>
          </p:cNvPr>
          <p:cNvGrpSpPr/>
          <p:nvPr/>
        </p:nvGrpSpPr>
        <p:grpSpPr>
          <a:xfrm>
            <a:off x="2955499" y="3463430"/>
            <a:ext cx="1988373" cy="1670992"/>
            <a:chOff x="1017439" y="1196752"/>
            <a:chExt cx="2198241" cy="1783430"/>
          </a:xfrm>
        </p:grpSpPr>
        <p:pic>
          <p:nvPicPr>
            <p:cNvPr id="254" name="Imagen 253">
              <a:extLst>
                <a:ext uri="{FF2B5EF4-FFF2-40B4-BE49-F238E27FC236}">
                  <a16:creationId xmlns:a16="http://schemas.microsoft.com/office/drawing/2014/main" id="{15093DC7-E389-4DD9-A004-577E485459B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55" name="17 Grupo">
              <a:extLst>
                <a:ext uri="{FF2B5EF4-FFF2-40B4-BE49-F238E27FC236}">
                  <a16:creationId xmlns:a16="http://schemas.microsoft.com/office/drawing/2014/main" id="{DCAA6C44-857C-46ED-897A-9C7079F2E7F5}"/>
                </a:ext>
              </a:extLst>
            </p:cNvPr>
            <p:cNvGrpSpPr/>
            <p:nvPr/>
          </p:nvGrpSpPr>
          <p:grpSpPr>
            <a:xfrm>
              <a:off x="1087485" y="1196752"/>
              <a:ext cx="2117489" cy="1291501"/>
              <a:chOff x="8501146" y="1914552"/>
              <a:chExt cx="2070525" cy="1369752"/>
            </a:xfrm>
          </p:grpSpPr>
          <p:sp>
            <p:nvSpPr>
              <p:cNvPr id="259" name="80 Rectángulo">
                <a:extLst>
                  <a:ext uri="{FF2B5EF4-FFF2-40B4-BE49-F238E27FC236}">
                    <a16:creationId xmlns:a16="http://schemas.microsoft.com/office/drawing/2014/main" id="{D48FB523-96A2-4126-9A58-CA99CA31E13F}"/>
                  </a:ext>
                </a:extLst>
              </p:cNvPr>
              <p:cNvSpPr/>
              <p:nvPr/>
            </p:nvSpPr>
            <p:spPr bwMode="auto">
              <a:xfrm>
                <a:off x="8501148" y="2224773"/>
                <a:ext cx="2070523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Contactar al Gestor de Éxito para traslado del paciente.</a:t>
                </a:r>
              </a:p>
            </p:txBody>
          </p:sp>
          <p:sp>
            <p:nvSpPr>
              <p:cNvPr id="260" name="81 Rectángulo">
                <a:extLst>
                  <a:ext uri="{FF2B5EF4-FFF2-40B4-BE49-F238E27FC236}">
                    <a16:creationId xmlns:a16="http://schemas.microsoft.com/office/drawing/2014/main" id="{56AC87C1-DECE-47E7-B514-3AE8B9EBAA4E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Auxiliar de Admisiones</a:t>
                </a:r>
              </a:p>
            </p:txBody>
          </p:sp>
          <p:sp>
            <p:nvSpPr>
              <p:cNvPr id="261" name="82 Rectángulo">
                <a:extLst>
                  <a:ext uri="{FF2B5EF4-FFF2-40B4-BE49-F238E27FC236}">
                    <a16:creationId xmlns:a16="http://schemas.microsoft.com/office/drawing/2014/main" id="{DD88B25A-CCC9-4B13-9602-29DAE774276B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29</a:t>
                </a:r>
              </a:p>
            </p:txBody>
          </p:sp>
        </p:grpSp>
        <p:sp>
          <p:nvSpPr>
            <p:cNvPr id="256" name="83 Rectángulo">
              <a:extLst>
                <a:ext uri="{FF2B5EF4-FFF2-40B4-BE49-F238E27FC236}">
                  <a16:creationId xmlns:a16="http://schemas.microsoft.com/office/drawing/2014/main" id="{FA047C40-05ED-4431-8C27-2E440046F7E7}"/>
                </a:ext>
              </a:extLst>
            </p:cNvPr>
            <p:cNvSpPr/>
            <p:nvPr/>
          </p:nvSpPr>
          <p:spPr bwMode="auto">
            <a:xfrm>
              <a:off x="2952741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57" name="CuadroTexto 158">
              <a:extLst>
                <a:ext uri="{FF2B5EF4-FFF2-40B4-BE49-F238E27FC236}">
                  <a16:creationId xmlns:a16="http://schemas.microsoft.com/office/drawing/2014/main" id="{154E408C-A65C-44F4-BC42-E23513028766}"/>
                </a:ext>
              </a:extLst>
            </p:cNvPr>
            <p:cNvSpPr txBox="1"/>
            <p:nvPr/>
          </p:nvSpPr>
          <p:spPr>
            <a:xfrm>
              <a:off x="1017439" y="2733818"/>
              <a:ext cx="2198241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258" name="Triángulo isósceles 90">
              <a:extLst>
                <a:ext uri="{FF2B5EF4-FFF2-40B4-BE49-F238E27FC236}">
                  <a16:creationId xmlns:a16="http://schemas.microsoft.com/office/drawing/2014/main" id="{61EB44D0-66A4-419A-BEB2-93A14554C275}"/>
                </a:ext>
              </a:extLst>
            </p:cNvPr>
            <p:cNvSpPr/>
            <p:nvPr/>
          </p:nvSpPr>
          <p:spPr bwMode="auto">
            <a:xfrm rot="10800000">
              <a:off x="3005649" y="2466301"/>
              <a:ext cx="148604" cy="121268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262" name="Grupo 261">
            <a:extLst>
              <a:ext uri="{FF2B5EF4-FFF2-40B4-BE49-F238E27FC236}">
                <a16:creationId xmlns:a16="http://schemas.microsoft.com/office/drawing/2014/main" id="{9A23C249-7B85-4300-BABE-E64F101649BE}"/>
              </a:ext>
            </a:extLst>
          </p:cNvPr>
          <p:cNvGrpSpPr/>
          <p:nvPr/>
        </p:nvGrpSpPr>
        <p:grpSpPr>
          <a:xfrm>
            <a:off x="9624392" y="3466717"/>
            <a:ext cx="1980903" cy="1728327"/>
            <a:chOff x="1017439" y="1196752"/>
            <a:chExt cx="2198241" cy="1844622"/>
          </a:xfrm>
        </p:grpSpPr>
        <p:pic>
          <p:nvPicPr>
            <p:cNvPr id="263" name="Imagen 262">
              <a:extLst>
                <a:ext uri="{FF2B5EF4-FFF2-40B4-BE49-F238E27FC236}">
                  <a16:creationId xmlns:a16="http://schemas.microsoft.com/office/drawing/2014/main" id="{F2030BC1-D90E-4293-AF00-E1C9BA06D5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64" name="17 Grupo">
              <a:extLst>
                <a:ext uri="{FF2B5EF4-FFF2-40B4-BE49-F238E27FC236}">
                  <a16:creationId xmlns:a16="http://schemas.microsoft.com/office/drawing/2014/main" id="{5F012B00-7275-43B0-86FD-5F4166DAB683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268" name="80 Rectángulo">
                <a:extLst>
                  <a:ext uri="{FF2B5EF4-FFF2-40B4-BE49-F238E27FC236}">
                    <a16:creationId xmlns:a16="http://schemas.microsoft.com/office/drawing/2014/main" id="{5099B898-41EA-44CD-B4E9-6EE17B757852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Informar al área de vigilancia epidemiológica para activar ruta de atención. (Mediante grupo de WhatsApp “Comité del Buen Trato”)</a:t>
                </a:r>
              </a:p>
            </p:txBody>
          </p:sp>
          <p:sp>
            <p:nvSpPr>
              <p:cNvPr id="269" name="81 Rectángulo">
                <a:extLst>
                  <a:ext uri="{FF2B5EF4-FFF2-40B4-BE49-F238E27FC236}">
                    <a16:creationId xmlns:a16="http://schemas.microsoft.com/office/drawing/2014/main" id="{85630350-E1B5-49D7-BEB3-F6D843FF4818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Tratante</a:t>
                </a:r>
              </a:p>
            </p:txBody>
          </p:sp>
          <p:sp>
            <p:nvSpPr>
              <p:cNvPr id="270" name="82 Rectángulo">
                <a:extLst>
                  <a:ext uri="{FF2B5EF4-FFF2-40B4-BE49-F238E27FC236}">
                    <a16:creationId xmlns:a16="http://schemas.microsoft.com/office/drawing/2014/main" id="{95CA9275-9A8D-4FD6-B99C-B4FB88C768B7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65" name="83 Rectángulo">
              <a:extLst>
                <a:ext uri="{FF2B5EF4-FFF2-40B4-BE49-F238E27FC236}">
                  <a16:creationId xmlns:a16="http://schemas.microsoft.com/office/drawing/2014/main" id="{3AAF0F44-2776-41B2-BB4D-624830297FE3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66" name="CuadroTexto 158">
              <a:extLst>
                <a:ext uri="{FF2B5EF4-FFF2-40B4-BE49-F238E27FC236}">
                  <a16:creationId xmlns:a16="http://schemas.microsoft.com/office/drawing/2014/main" id="{379409AE-494F-4894-8A1A-6103ABC324DE}"/>
                </a:ext>
              </a:extLst>
            </p:cNvPr>
            <p:cNvSpPr txBox="1"/>
            <p:nvPr/>
          </p:nvSpPr>
          <p:spPr>
            <a:xfrm>
              <a:off x="1017439" y="2795010"/>
              <a:ext cx="2198241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267" name="Triángulo isósceles 120">
              <a:extLst>
                <a:ext uri="{FF2B5EF4-FFF2-40B4-BE49-F238E27FC236}">
                  <a16:creationId xmlns:a16="http://schemas.microsoft.com/office/drawing/2014/main" id="{DFAA4C46-76A0-4274-98A8-7DEFE785CD04}"/>
                </a:ext>
              </a:extLst>
            </p:cNvPr>
            <p:cNvSpPr/>
            <p:nvPr/>
          </p:nvSpPr>
          <p:spPr bwMode="auto">
            <a:xfrm rot="10800000">
              <a:off x="3009323" y="2466000"/>
              <a:ext cx="148604" cy="121268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sp>
        <p:nvSpPr>
          <p:cNvPr id="271" name="Rombo 270">
            <a:extLst>
              <a:ext uri="{FF2B5EF4-FFF2-40B4-BE49-F238E27FC236}">
                <a16:creationId xmlns:a16="http://schemas.microsoft.com/office/drawing/2014/main" id="{232EF785-EB0F-4D40-B9A0-74086D761F97}"/>
              </a:ext>
            </a:extLst>
          </p:cNvPr>
          <p:cNvSpPr/>
          <p:nvPr/>
        </p:nvSpPr>
        <p:spPr bwMode="auto">
          <a:xfrm>
            <a:off x="712655" y="3629496"/>
            <a:ext cx="1800000" cy="1152000"/>
          </a:xfrm>
          <a:prstGeom prst="diamond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/>
            <a:r>
              <a:rPr lang="es-CO" sz="1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paciente ingresa por código celeste</a:t>
            </a:r>
          </a:p>
        </p:txBody>
      </p:sp>
      <p:sp>
        <p:nvSpPr>
          <p:cNvPr id="272" name="Rectángulo 271">
            <a:extLst>
              <a:ext uri="{FF2B5EF4-FFF2-40B4-BE49-F238E27FC236}">
                <a16:creationId xmlns:a16="http://schemas.microsoft.com/office/drawing/2014/main" id="{FAB16675-C456-4CA7-832B-7C88274C9D9B}"/>
              </a:ext>
            </a:extLst>
          </p:cNvPr>
          <p:cNvSpPr/>
          <p:nvPr/>
        </p:nvSpPr>
        <p:spPr bwMode="auto">
          <a:xfrm>
            <a:off x="2137619" y="3974124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</a:p>
        </p:txBody>
      </p:sp>
      <p:cxnSp>
        <p:nvCxnSpPr>
          <p:cNvPr id="273" name="Conector recto de flecha 272">
            <a:extLst>
              <a:ext uri="{FF2B5EF4-FFF2-40B4-BE49-F238E27FC236}">
                <a16:creationId xmlns:a16="http://schemas.microsoft.com/office/drawing/2014/main" id="{E083D5D7-AF79-473F-93CE-24E2DBD54460}"/>
              </a:ext>
            </a:extLst>
          </p:cNvPr>
          <p:cNvCxnSpPr>
            <a:cxnSpLocks/>
            <a:stCxn id="244" idx="6"/>
            <a:endCxn id="271" idx="1"/>
          </p:cNvCxnSpPr>
          <p:nvPr/>
        </p:nvCxnSpPr>
        <p:spPr bwMode="auto">
          <a:xfrm>
            <a:off x="443336" y="4199294"/>
            <a:ext cx="269319" cy="6202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74" name="Conector recto de flecha 273">
            <a:extLst>
              <a:ext uri="{FF2B5EF4-FFF2-40B4-BE49-F238E27FC236}">
                <a16:creationId xmlns:a16="http://schemas.microsoft.com/office/drawing/2014/main" id="{3767DA96-CD96-4D24-9B50-0A9D9CE6F579}"/>
              </a:ext>
            </a:extLst>
          </p:cNvPr>
          <p:cNvCxnSpPr>
            <a:cxnSpLocks/>
            <a:stCxn id="271" idx="3"/>
            <a:endCxn id="259" idx="1"/>
          </p:cNvCxnSpPr>
          <p:nvPr/>
        </p:nvCxnSpPr>
        <p:spPr bwMode="auto">
          <a:xfrm>
            <a:off x="2512655" y="4205496"/>
            <a:ext cx="506205" cy="2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75" name="Conector recto de flecha 274">
            <a:extLst>
              <a:ext uri="{FF2B5EF4-FFF2-40B4-BE49-F238E27FC236}">
                <a16:creationId xmlns:a16="http://schemas.microsoft.com/office/drawing/2014/main" id="{4F0875F2-8880-4F11-846E-7177F4B09DEB}"/>
              </a:ext>
            </a:extLst>
          </p:cNvPr>
          <p:cNvCxnSpPr>
            <a:cxnSpLocks/>
            <a:stCxn id="259" idx="3"/>
            <a:endCxn id="285" idx="1"/>
          </p:cNvCxnSpPr>
          <p:nvPr/>
        </p:nvCxnSpPr>
        <p:spPr bwMode="auto">
          <a:xfrm>
            <a:off x="4934188" y="4205498"/>
            <a:ext cx="266593" cy="2099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76" name="Conector recto de flecha 275">
            <a:extLst>
              <a:ext uri="{FF2B5EF4-FFF2-40B4-BE49-F238E27FC236}">
                <a16:creationId xmlns:a16="http://schemas.microsoft.com/office/drawing/2014/main" id="{9EF7D572-FDFC-49C7-B88F-09EB6CDDC2AC}"/>
              </a:ext>
            </a:extLst>
          </p:cNvPr>
          <p:cNvCxnSpPr>
            <a:cxnSpLocks/>
            <a:endCxn id="250" idx="1"/>
          </p:cNvCxnSpPr>
          <p:nvPr/>
        </p:nvCxnSpPr>
        <p:spPr bwMode="auto">
          <a:xfrm flipV="1">
            <a:off x="7106941" y="4205497"/>
            <a:ext cx="313608" cy="2100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277" name="Grupo 276">
            <a:extLst>
              <a:ext uri="{FF2B5EF4-FFF2-40B4-BE49-F238E27FC236}">
                <a16:creationId xmlns:a16="http://schemas.microsoft.com/office/drawing/2014/main" id="{2FAD432A-BCDD-4EED-BBC3-080115F10A09}"/>
              </a:ext>
            </a:extLst>
          </p:cNvPr>
          <p:cNvGrpSpPr/>
          <p:nvPr/>
        </p:nvGrpSpPr>
        <p:grpSpPr>
          <a:xfrm>
            <a:off x="5169312" y="3467968"/>
            <a:ext cx="2006808" cy="2005192"/>
            <a:chOff x="5014659" y="4535034"/>
            <a:chExt cx="2006808" cy="2005192"/>
          </a:xfrm>
        </p:grpSpPr>
        <p:grpSp>
          <p:nvGrpSpPr>
            <p:cNvPr id="278" name="Grupo 277">
              <a:extLst>
                <a:ext uri="{FF2B5EF4-FFF2-40B4-BE49-F238E27FC236}">
                  <a16:creationId xmlns:a16="http://schemas.microsoft.com/office/drawing/2014/main" id="{40EDD440-60C7-48E2-9521-C3AB16023A26}"/>
                </a:ext>
              </a:extLst>
            </p:cNvPr>
            <p:cNvGrpSpPr/>
            <p:nvPr/>
          </p:nvGrpSpPr>
          <p:grpSpPr>
            <a:xfrm>
              <a:off x="5046126" y="4535034"/>
              <a:ext cx="1975341" cy="1442612"/>
              <a:chOff x="1087485" y="1196752"/>
              <a:chExt cx="2127024" cy="1544758"/>
            </a:xfrm>
          </p:grpSpPr>
          <p:pic>
            <p:nvPicPr>
              <p:cNvPr id="280" name="Imagen 279">
                <a:extLst>
                  <a:ext uri="{FF2B5EF4-FFF2-40B4-BE49-F238E27FC236}">
                    <a16:creationId xmlns:a16="http://schemas.microsoft.com/office/drawing/2014/main" id="{A6F741A5-EAA8-421F-B4FE-CB6D82FE81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281" name="17 Grupo">
                <a:extLst>
                  <a:ext uri="{FF2B5EF4-FFF2-40B4-BE49-F238E27FC236}">
                    <a16:creationId xmlns:a16="http://schemas.microsoft.com/office/drawing/2014/main" id="{A233E7A3-6B98-4F14-831C-FD0B3FDB4E1F}"/>
                  </a:ext>
                </a:extLst>
              </p:cNvPr>
              <p:cNvGrpSpPr/>
              <p:nvPr/>
            </p:nvGrpSpPr>
            <p:grpSpPr>
              <a:xfrm>
                <a:off x="1087485" y="1196752"/>
                <a:ext cx="2117488" cy="1291500"/>
                <a:chOff x="8501146" y="1914552"/>
                <a:chExt cx="2070524" cy="1369751"/>
              </a:xfrm>
            </p:grpSpPr>
            <p:sp>
              <p:nvSpPr>
                <p:cNvPr id="285" name="80 Rectángulo">
                  <a:extLst>
                    <a:ext uri="{FF2B5EF4-FFF2-40B4-BE49-F238E27FC236}">
                      <a16:creationId xmlns:a16="http://schemas.microsoft.com/office/drawing/2014/main" id="{59B6002D-8995-4CF4-BBAC-8A944C629C01}"/>
                    </a:ext>
                  </a:extLst>
                </p:cNvPr>
                <p:cNvSpPr/>
                <p:nvPr/>
              </p:nvSpPr>
              <p:spPr bwMode="auto">
                <a:xfrm>
                  <a:off x="8501148" y="2224772"/>
                  <a:ext cx="2070522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defRPr/>
                  </a:pPr>
                  <a:r>
                    <a:rPr lang="es-MX" sz="10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Acompañar al paciente hacía el consultorio donde será atendido.</a:t>
                  </a:r>
                </a:p>
              </p:txBody>
            </p:sp>
            <p:sp>
              <p:nvSpPr>
                <p:cNvPr id="286" name="81 Rectángulo">
                  <a:extLst>
                    <a:ext uri="{FF2B5EF4-FFF2-40B4-BE49-F238E27FC236}">
                      <a16:creationId xmlns:a16="http://schemas.microsoft.com/office/drawing/2014/main" id="{1F8EE187-F165-4CE1-BB3B-D4B836D9B0A4}"/>
                    </a:ext>
                  </a:extLst>
                </p:cNvPr>
                <p:cNvSpPr/>
                <p:nvPr/>
              </p:nvSpPr>
              <p:spPr bwMode="auto">
                <a:xfrm>
                  <a:off x="8501146" y="1914554"/>
                  <a:ext cx="2066791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Gestor de Éxito</a:t>
                  </a:r>
                </a:p>
              </p:txBody>
            </p:sp>
            <p:sp>
              <p:nvSpPr>
                <p:cNvPr id="287" name="82 Rectángulo">
                  <a:extLst>
                    <a:ext uri="{FF2B5EF4-FFF2-40B4-BE49-F238E27FC236}">
                      <a16:creationId xmlns:a16="http://schemas.microsoft.com/office/drawing/2014/main" id="{89E1F7D6-E5D2-4409-93D4-64D63F222624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30</a:t>
                  </a:r>
                </a:p>
              </p:txBody>
            </p:sp>
          </p:grpSp>
          <p:sp>
            <p:nvSpPr>
              <p:cNvPr id="282" name="83 Rectángulo">
                <a:extLst>
                  <a:ext uri="{FF2B5EF4-FFF2-40B4-BE49-F238E27FC236}">
                    <a16:creationId xmlns:a16="http://schemas.microsoft.com/office/drawing/2014/main" id="{92E4F2F2-82F4-4CD2-A90C-C37E45E86FBC}"/>
                  </a:ext>
                </a:extLst>
              </p:cNvPr>
              <p:cNvSpPr/>
              <p:nvPr/>
            </p:nvSpPr>
            <p:spPr bwMode="auto">
              <a:xfrm>
                <a:off x="2952740" y="1196753"/>
                <a:ext cx="261769" cy="302854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  <p:sp>
            <p:nvSpPr>
              <p:cNvPr id="283" name="Triángulo isósceles 100">
                <a:extLst>
                  <a:ext uri="{FF2B5EF4-FFF2-40B4-BE49-F238E27FC236}">
                    <a16:creationId xmlns:a16="http://schemas.microsoft.com/office/drawing/2014/main" id="{010F2A55-4B4F-44F7-9F09-341586D34D56}"/>
                  </a:ext>
                </a:extLst>
              </p:cNvPr>
              <p:cNvSpPr/>
              <p:nvPr/>
            </p:nvSpPr>
            <p:spPr bwMode="auto">
              <a:xfrm rot="10800000">
                <a:off x="1986407" y="2459988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  <p:sp>
            <p:nvSpPr>
              <p:cNvPr id="284" name="220 Elipse">
                <a:extLst>
                  <a:ext uri="{FF2B5EF4-FFF2-40B4-BE49-F238E27FC236}">
                    <a16:creationId xmlns:a16="http://schemas.microsoft.com/office/drawing/2014/main" id="{C1FAEB91-091F-4EA2-B0F4-217935739792}"/>
                  </a:ext>
                </a:extLst>
              </p:cNvPr>
              <p:cNvSpPr/>
              <p:nvPr/>
            </p:nvSpPr>
            <p:spPr bwMode="auto">
              <a:xfrm>
                <a:off x="3032965" y="2316875"/>
                <a:ext cx="114673" cy="108000"/>
              </a:xfrm>
              <a:prstGeom prst="ellipse">
                <a:avLst/>
              </a:prstGeom>
              <a:solidFill>
                <a:srgbClr val="FF0000"/>
              </a:solidFill>
              <a:ln w="10795" cap="flat" cmpd="sng" algn="ctr">
                <a:solidFill>
                  <a:srgbClr val="FF0000"/>
                </a:solidFill>
                <a:prstDash val="solid"/>
                <a:headEnd/>
                <a:tailEnd/>
              </a:ln>
              <a:effectLst/>
            </p:spPr>
            <p:txBody>
              <a:bodyPr wrap="none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MX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endParaRPr>
              </a:p>
            </p:txBody>
          </p:sp>
        </p:grpSp>
        <p:sp>
          <p:nvSpPr>
            <p:cNvPr id="279" name="Rectángulo 278">
              <a:extLst>
                <a:ext uri="{FF2B5EF4-FFF2-40B4-BE49-F238E27FC236}">
                  <a16:creationId xmlns:a16="http://schemas.microsoft.com/office/drawing/2014/main" id="{847D45F1-D60D-411C-825F-71EBA794F58C}"/>
                </a:ext>
              </a:extLst>
            </p:cNvPr>
            <p:cNvSpPr/>
            <p:nvPr/>
          </p:nvSpPr>
          <p:spPr>
            <a:xfrm>
              <a:off x="5014659" y="5986228"/>
              <a:ext cx="198837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2" algn="just">
                <a:defRPr sz="1000"/>
              </a:pPr>
              <a:r>
                <a:rPr lang="es-PE" sz="1000" dirty="0">
                  <a:solidFill>
                    <a:srgbClr val="FF0000"/>
                  </a:solidFill>
                  <a:latin typeface="Arial"/>
                  <a:cs typeface="Arial"/>
                </a:rPr>
                <a:t>Falta de consultorio propio para atención de paciente código celeste.</a:t>
              </a:r>
            </a:p>
          </p:txBody>
        </p:sp>
      </p:grpSp>
      <p:cxnSp>
        <p:nvCxnSpPr>
          <p:cNvPr id="288" name="Conector recto de flecha 287">
            <a:extLst>
              <a:ext uri="{FF2B5EF4-FFF2-40B4-BE49-F238E27FC236}">
                <a16:creationId xmlns:a16="http://schemas.microsoft.com/office/drawing/2014/main" id="{6DBA5624-0532-48E9-9E49-453FFEA55E24}"/>
              </a:ext>
            </a:extLst>
          </p:cNvPr>
          <p:cNvCxnSpPr>
            <a:stCxn id="250" idx="3"/>
            <a:endCxn id="268" idx="1"/>
          </p:cNvCxnSpPr>
          <p:nvPr/>
        </p:nvCxnSpPr>
        <p:spPr bwMode="auto">
          <a:xfrm>
            <a:off x="9399456" y="4205497"/>
            <a:ext cx="288059" cy="3287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9" name="Conector recto de flecha 288">
            <a:extLst>
              <a:ext uri="{FF2B5EF4-FFF2-40B4-BE49-F238E27FC236}">
                <a16:creationId xmlns:a16="http://schemas.microsoft.com/office/drawing/2014/main" id="{BCFC36F8-A3E4-4E17-A38B-4EE6971637BA}"/>
              </a:ext>
            </a:extLst>
          </p:cNvPr>
          <p:cNvCxnSpPr>
            <a:cxnSpLocks/>
            <a:stCxn id="271" idx="2"/>
          </p:cNvCxnSpPr>
          <p:nvPr/>
        </p:nvCxnSpPr>
        <p:spPr bwMode="auto">
          <a:xfrm>
            <a:off x="1612655" y="4781496"/>
            <a:ext cx="0" cy="170887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0" name="Rectángulo 289">
            <a:extLst>
              <a:ext uri="{FF2B5EF4-FFF2-40B4-BE49-F238E27FC236}">
                <a16:creationId xmlns:a16="http://schemas.microsoft.com/office/drawing/2014/main" id="{43A85545-CA35-4559-B107-3405A3CCA4ED}"/>
              </a:ext>
            </a:extLst>
          </p:cNvPr>
          <p:cNvSpPr/>
          <p:nvPr/>
        </p:nvSpPr>
        <p:spPr bwMode="auto">
          <a:xfrm>
            <a:off x="1263402" y="4709018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9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kumimoji="0" lang="es-CO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1" name="Elipse 290">
            <a:extLst>
              <a:ext uri="{FF2B5EF4-FFF2-40B4-BE49-F238E27FC236}">
                <a16:creationId xmlns:a16="http://schemas.microsoft.com/office/drawing/2014/main" id="{06550BB0-672E-4310-953E-6C79121F051C}"/>
              </a:ext>
            </a:extLst>
          </p:cNvPr>
          <p:cNvSpPr/>
          <p:nvPr/>
        </p:nvSpPr>
        <p:spPr bwMode="auto">
          <a:xfrm>
            <a:off x="1450655" y="4943956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0" name="Conector recto de flecha 109">
            <a:extLst>
              <a:ext uri="{FF2B5EF4-FFF2-40B4-BE49-F238E27FC236}">
                <a16:creationId xmlns:a16="http://schemas.microsoft.com/office/drawing/2014/main" id="{61714A96-9D80-4850-85B0-5DEF4408FD1D}"/>
              </a:ext>
            </a:extLst>
          </p:cNvPr>
          <p:cNvCxnSpPr>
            <a:cxnSpLocks/>
            <a:stCxn id="125" idx="6"/>
            <a:endCxn id="91" idx="1"/>
          </p:cNvCxnSpPr>
          <p:nvPr/>
        </p:nvCxnSpPr>
        <p:spPr bwMode="auto">
          <a:xfrm>
            <a:off x="456213" y="1866971"/>
            <a:ext cx="235431" cy="0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5" name="Conector recto de flecha 114">
            <a:extLst>
              <a:ext uri="{FF2B5EF4-FFF2-40B4-BE49-F238E27FC236}">
                <a16:creationId xmlns:a16="http://schemas.microsoft.com/office/drawing/2014/main" id="{CECE3008-1AB5-4E64-A3FF-1283B9AD0312}"/>
              </a:ext>
            </a:extLst>
          </p:cNvPr>
          <p:cNvCxnSpPr>
            <a:cxnSpLocks/>
            <a:stCxn id="106" idx="3"/>
            <a:endCxn id="122" idx="1"/>
          </p:cNvCxnSpPr>
          <p:nvPr/>
        </p:nvCxnSpPr>
        <p:spPr bwMode="auto">
          <a:xfrm>
            <a:off x="7176118" y="1866684"/>
            <a:ext cx="288037" cy="1407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2" name="Elipse 111">
            <a:extLst>
              <a:ext uri="{FF2B5EF4-FFF2-40B4-BE49-F238E27FC236}">
                <a16:creationId xmlns:a16="http://schemas.microsoft.com/office/drawing/2014/main" id="{FF8C8148-6D3C-4553-9C11-872EA54A8509}"/>
              </a:ext>
            </a:extLst>
          </p:cNvPr>
          <p:cNvSpPr/>
          <p:nvPr/>
        </p:nvSpPr>
        <p:spPr bwMode="auto">
          <a:xfrm>
            <a:off x="11802507" y="4051302"/>
            <a:ext cx="316186" cy="316033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6" name="Conector recto de flecha 115">
            <a:extLst>
              <a:ext uri="{FF2B5EF4-FFF2-40B4-BE49-F238E27FC236}">
                <a16:creationId xmlns:a16="http://schemas.microsoft.com/office/drawing/2014/main" id="{EDCC45E3-938E-429E-B952-1FCD56CA0423}"/>
              </a:ext>
            </a:extLst>
          </p:cNvPr>
          <p:cNvCxnSpPr>
            <a:cxnSpLocks/>
            <a:stCxn id="268" idx="3"/>
            <a:endCxn id="112" idx="2"/>
          </p:cNvCxnSpPr>
          <p:nvPr/>
        </p:nvCxnSpPr>
        <p:spPr bwMode="auto">
          <a:xfrm>
            <a:off x="11595647" y="4208784"/>
            <a:ext cx="206860" cy="53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4" name="Grupo 13">
            <a:extLst>
              <a:ext uri="{FF2B5EF4-FFF2-40B4-BE49-F238E27FC236}">
                <a16:creationId xmlns:a16="http://schemas.microsoft.com/office/drawing/2014/main" id="{2C06E5E2-D0A7-4218-A5A2-8259E997D229}"/>
              </a:ext>
            </a:extLst>
          </p:cNvPr>
          <p:cNvGrpSpPr/>
          <p:nvPr/>
        </p:nvGrpSpPr>
        <p:grpSpPr>
          <a:xfrm>
            <a:off x="2927648" y="1115903"/>
            <a:ext cx="2046403" cy="2070519"/>
            <a:chOff x="2927648" y="1115903"/>
            <a:chExt cx="2046403" cy="2070519"/>
          </a:xfrm>
        </p:grpSpPr>
        <p:grpSp>
          <p:nvGrpSpPr>
            <p:cNvPr id="13" name="Grupo 12">
              <a:extLst>
                <a:ext uri="{FF2B5EF4-FFF2-40B4-BE49-F238E27FC236}">
                  <a16:creationId xmlns:a16="http://schemas.microsoft.com/office/drawing/2014/main" id="{AFA42B15-1EC6-447C-8F72-79BF1F7EF312}"/>
                </a:ext>
              </a:extLst>
            </p:cNvPr>
            <p:cNvGrpSpPr/>
            <p:nvPr/>
          </p:nvGrpSpPr>
          <p:grpSpPr>
            <a:xfrm>
              <a:off x="2927648" y="1115903"/>
              <a:ext cx="2046403" cy="2070519"/>
              <a:chOff x="7380453" y="3284984"/>
              <a:chExt cx="2046403" cy="2070519"/>
            </a:xfrm>
          </p:grpSpPr>
          <p:grpSp>
            <p:nvGrpSpPr>
              <p:cNvPr id="58" name="Grupo 57">
                <a:extLst>
                  <a:ext uri="{FF2B5EF4-FFF2-40B4-BE49-F238E27FC236}">
                    <a16:creationId xmlns:a16="http://schemas.microsoft.com/office/drawing/2014/main" id="{2A56D10D-5F4E-4DD2-A999-AE19E1D4C230}"/>
                  </a:ext>
                </a:extLst>
              </p:cNvPr>
              <p:cNvGrpSpPr/>
              <p:nvPr/>
            </p:nvGrpSpPr>
            <p:grpSpPr>
              <a:xfrm>
                <a:off x="7380453" y="3284984"/>
                <a:ext cx="2046403" cy="1696618"/>
                <a:chOff x="1017439" y="1196752"/>
                <a:chExt cx="2198241" cy="1783430"/>
              </a:xfrm>
            </p:grpSpPr>
            <p:pic>
              <p:nvPicPr>
                <p:cNvPr id="59" name="Imagen 58">
                  <a:extLst>
                    <a:ext uri="{FF2B5EF4-FFF2-40B4-BE49-F238E27FC236}">
                      <a16:creationId xmlns:a16="http://schemas.microsoft.com/office/drawing/2014/main" id="{0CE05BD6-1CFB-4E53-AB97-11A057FE1EA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60" name="17 Grupo">
                  <a:extLst>
                    <a:ext uri="{FF2B5EF4-FFF2-40B4-BE49-F238E27FC236}">
                      <a16:creationId xmlns:a16="http://schemas.microsoft.com/office/drawing/2014/main" id="{C569883D-8D9C-41A9-8233-CDCBD647A8C1}"/>
                    </a:ext>
                  </a:extLst>
                </p:cNvPr>
                <p:cNvGrpSpPr/>
                <p:nvPr/>
              </p:nvGrpSpPr>
              <p:grpSpPr>
                <a:xfrm>
                  <a:off x="1087485" y="1196752"/>
                  <a:ext cx="2117488" cy="1291500"/>
                  <a:chOff x="8501146" y="1914552"/>
                  <a:chExt cx="2070524" cy="1369751"/>
                </a:xfrm>
              </p:grpSpPr>
              <p:sp>
                <p:nvSpPr>
                  <p:cNvPr id="64" name="80 Rectángulo">
                    <a:extLst>
                      <a:ext uri="{FF2B5EF4-FFF2-40B4-BE49-F238E27FC236}">
                        <a16:creationId xmlns:a16="http://schemas.microsoft.com/office/drawing/2014/main" id="{F3AFB616-2378-44E8-998E-F77EFE11E3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just">
                      <a:defRPr/>
                    </a:pPr>
                    <a:r>
                      <a:rPr lang="es-MX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Llamar a camillero para traslado del paciente a salas de hemodinamia.</a:t>
                    </a:r>
                  </a:p>
                </p:txBody>
              </p:sp>
              <p:sp>
                <p:nvSpPr>
                  <p:cNvPr id="65" name="81 Rectángulo">
                    <a:extLst>
                      <a:ext uri="{FF2B5EF4-FFF2-40B4-BE49-F238E27FC236}">
                        <a16:creationId xmlns:a16="http://schemas.microsoft.com/office/drawing/2014/main" id="{67252A45-5BD5-41D5-963A-A41AD99CAD9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6" y="1914554"/>
                    <a:ext cx="2066791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Enfermería</a:t>
                    </a:r>
                  </a:p>
                </p:txBody>
              </p:sp>
              <p:sp>
                <p:nvSpPr>
                  <p:cNvPr id="66" name="82 Rectángulo">
                    <a:extLst>
                      <a:ext uri="{FF2B5EF4-FFF2-40B4-BE49-F238E27FC236}">
                        <a16:creationId xmlns:a16="http://schemas.microsoft.com/office/drawing/2014/main" id="{BB0AF90A-B3A3-4EEE-9581-0E313A6E9D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24</a:t>
                    </a:r>
                    <a:endPara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61" name="83 Rectángulo">
                  <a:extLst>
                    <a:ext uri="{FF2B5EF4-FFF2-40B4-BE49-F238E27FC236}">
                      <a16:creationId xmlns:a16="http://schemas.microsoft.com/office/drawing/2014/main" id="{8B7706A4-D47C-44B5-9AB6-2BA63680B6A5}"/>
                    </a:ext>
                  </a:extLst>
                </p:cNvPr>
                <p:cNvSpPr/>
                <p:nvPr/>
              </p:nvSpPr>
              <p:spPr bwMode="auto">
                <a:xfrm>
                  <a:off x="2939388" y="1205911"/>
                  <a:ext cx="261769" cy="302854"/>
                </a:xfrm>
                <a:prstGeom prst="rect">
                  <a:avLst/>
                </a:prstGeom>
                <a:solidFill>
                  <a:srgbClr val="05B050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E</a:t>
                  </a:r>
                  <a:endPara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" name="CuadroTexto 158">
                  <a:extLst>
                    <a:ext uri="{FF2B5EF4-FFF2-40B4-BE49-F238E27FC236}">
                      <a16:creationId xmlns:a16="http://schemas.microsoft.com/office/drawing/2014/main" id="{0C4571D3-E07E-44E1-9283-FAC05209A5A1}"/>
                    </a:ext>
                  </a:extLst>
                </p:cNvPr>
                <p:cNvSpPr txBox="1"/>
                <p:nvPr/>
              </p:nvSpPr>
              <p:spPr>
                <a:xfrm>
                  <a:off x="1017439" y="2733818"/>
                  <a:ext cx="2198241" cy="2463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2">
                    <a:defRPr sz="1000"/>
                  </a:pPr>
                  <a:endParaRPr lang="es-PE" sz="900" dirty="0">
                    <a:solidFill>
                      <a:srgbClr val="FF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63" name="Triángulo isósceles 163">
                  <a:extLst>
                    <a:ext uri="{FF2B5EF4-FFF2-40B4-BE49-F238E27FC236}">
                      <a16:creationId xmlns:a16="http://schemas.microsoft.com/office/drawing/2014/main" id="{EC7BFDD1-4A68-401E-8D27-92CF5EA7B7B6}"/>
                    </a:ext>
                  </a:extLst>
                </p:cNvPr>
                <p:cNvSpPr/>
                <p:nvPr/>
              </p:nvSpPr>
              <p:spPr bwMode="auto">
                <a:xfrm rot="10800000">
                  <a:off x="1990324" y="2439298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es-MX" sz="1000" i="0" dirty="0">
                    <a:solidFill>
                      <a:schemeClr val="tx1"/>
                    </a:solidFill>
                    <a:latin typeface="Eurostile"/>
                    <a:cs typeface="Eurostile"/>
                  </a:endParaRPr>
                </a:p>
              </p:txBody>
            </p:sp>
          </p:grpSp>
          <p:sp>
            <p:nvSpPr>
              <p:cNvPr id="109" name="CuadroTexto 108">
                <a:extLst>
                  <a:ext uri="{FF2B5EF4-FFF2-40B4-BE49-F238E27FC236}">
                    <a16:creationId xmlns:a16="http://schemas.microsoft.com/office/drawing/2014/main" id="{0700E3B3-17DC-4EBC-876B-5BDE66E72DC6}"/>
                  </a:ext>
                </a:extLst>
              </p:cNvPr>
              <p:cNvSpPr txBox="1"/>
              <p:nvPr/>
            </p:nvSpPr>
            <p:spPr>
              <a:xfrm>
                <a:off x="7489493" y="4801505"/>
                <a:ext cx="1848141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s-MX" sz="1000" kern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Demora en traslado de paciente por disponibilidad de camillero. (Personal)</a:t>
                </a:r>
              </a:p>
            </p:txBody>
          </p:sp>
        </p:grpSp>
        <p:sp>
          <p:nvSpPr>
            <p:cNvPr id="126" name="220 Elipse">
              <a:extLst>
                <a:ext uri="{FF2B5EF4-FFF2-40B4-BE49-F238E27FC236}">
                  <a16:creationId xmlns:a16="http://schemas.microsoft.com/office/drawing/2014/main" id="{34152959-518D-4000-8C95-C23D4E7848EB}"/>
                </a:ext>
              </a:extLst>
            </p:cNvPr>
            <p:cNvSpPr/>
            <p:nvPr/>
          </p:nvSpPr>
          <p:spPr bwMode="auto">
            <a:xfrm>
              <a:off x="4799588" y="2203702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7585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Conector: angular 13">
            <a:extLst>
              <a:ext uri="{FF2B5EF4-FFF2-40B4-BE49-F238E27FC236}">
                <a16:creationId xmlns:a16="http://schemas.microsoft.com/office/drawing/2014/main" id="{36A9CD6B-AA7B-423F-9F28-744003603104}"/>
              </a:ext>
            </a:extLst>
          </p:cNvPr>
          <p:cNvCxnSpPr>
            <a:cxnSpLocks/>
            <a:stCxn id="225" idx="3"/>
            <a:endCxn id="234" idx="1"/>
          </p:cNvCxnSpPr>
          <p:nvPr/>
        </p:nvCxnSpPr>
        <p:spPr bwMode="auto">
          <a:xfrm flipH="1">
            <a:off x="630389" y="1868877"/>
            <a:ext cx="10771516" cy="3271532"/>
          </a:xfrm>
          <a:prstGeom prst="bentConnector5">
            <a:avLst>
              <a:gd name="adj1" fmla="val -2122"/>
              <a:gd name="adj2" fmla="val 50000"/>
              <a:gd name="adj3" fmla="val 102122"/>
            </a:avLst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3EDF07DA-3780-E4C6-3036-575DAE5031A3}"/>
              </a:ext>
            </a:extLst>
          </p:cNvPr>
          <p:cNvSpPr txBox="1">
            <a:spLocks/>
          </p:cNvSpPr>
          <p:nvPr/>
        </p:nvSpPr>
        <p:spPr>
          <a:xfrm>
            <a:off x="2930320" y="-2532"/>
            <a:ext cx="7846200" cy="8392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marL="0" marR="0" lvl="0" indent="0" defTabSz="91440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-60" normalizeH="0" baseline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Tahoma" pitchFamily="34" charset="0"/>
                <a:cs typeface="Arial"/>
              </a:defRPr>
            </a:lvl1pPr>
          </a:lstStyle>
          <a:p>
            <a:pPr algn="r">
              <a:defRPr/>
            </a:pPr>
            <a:r>
              <a:rPr lang="es-CO" dirty="0">
                <a:latin typeface="+mj-lt"/>
                <a:cs typeface="Calibri" panose="020F0502020204030204" pitchFamily="34" charset="0"/>
              </a:rPr>
              <a:t>SERVICIO DE URGENCIAS ICV </a:t>
            </a:r>
            <a:endParaRPr kumimoji="0" lang="es-CO" sz="2000" b="0" i="0" u="none" strike="noStrike" kern="1200" cap="none" spc="-6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+mj-lt"/>
              <a:cs typeface="Calibri" panose="020F0502020204030204" pitchFamily="34" charset="0"/>
            </a:endParaRPr>
          </a:p>
        </p:txBody>
      </p:sp>
      <p:sp>
        <p:nvSpPr>
          <p:cNvPr id="3" name="TextBox 47">
            <a:extLst>
              <a:ext uri="{FF2B5EF4-FFF2-40B4-BE49-F238E27FC236}">
                <a16:creationId xmlns:a16="http://schemas.microsoft.com/office/drawing/2014/main" id="{07D67648-3F02-ABA6-8F46-0D3F66E46681}"/>
              </a:ext>
            </a:extLst>
          </p:cNvPr>
          <p:cNvSpPr txBox="1"/>
          <p:nvPr/>
        </p:nvSpPr>
        <p:spPr>
          <a:xfrm>
            <a:off x="0" y="149225"/>
            <a:ext cx="2782888" cy="576263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72000" tIns="72000" rIns="36000" bIns="72000" anchor="ctr"/>
          <a:lstStyle/>
          <a:p>
            <a:pPr>
              <a:defRPr/>
            </a:pPr>
            <a:endParaRPr lang="es-ES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defRPr/>
            </a:pPr>
            <a:r>
              <a:rPr lang="es-ES" sz="1400" b="1" dirty="0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rPr>
              <a:t>Frente:  Flujo de Pacientes</a:t>
            </a:r>
          </a:p>
          <a:p>
            <a:pPr>
              <a:defRPr/>
            </a:pPr>
            <a:endParaRPr lang="es-MX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4" name="Agrupar 233">
            <a:extLst>
              <a:ext uri="{FF2B5EF4-FFF2-40B4-BE49-F238E27FC236}">
                <a16:creationId xmlns:a16="http://schemas.microsoft.com/office/drawing/2014/main" id="{9DFA7A5A-4D6C-F362-37C6-BD60FF71A165}"/>
              </a:ext>
            </a:extLst>
          </p:cNvPr>
          <p:cNvGrpSpPr/>
          <p:nvPr/>
        </p:nvGrpSpPr>
        <p:grpSpPr>
          <a:xfrm>
            <a:off x="2962203" y="63430"/>
            <a:ext cx="955272" cy="792483"/>
            <a:chOff x="6857734" y="5589274"/>
            <a:chExt cx="1448066" cy="792483"/>
          </a:xfrm>
        </p:grpSpPr>
        <p:sp>
          <p:nvSpPr>
            <p:cNvPr id="5" name="83 Rectángulo">
              <a:extLst>
                <a:ext uri="{FF2B5EF4-FFF2-40B4-BE49-F238E27FC236}">
                  <a16:creationId xmlns:a16="http://schemas.microsoft.com/office/drawing/2014/main" id="{481721A3-9978-1EAB-677E-AD1A3A5C40F6}"/>
                </a:ext>
              </a:extLst>
            </p:cNvPr>
            <p:cNvSpPr/>
            <p:nvPr/>
          </p:nvSpPr>
          <p:spPr bwMode="auto">
            <a:xfrm>
              <a:off x="6857734" y="5822948"/>
              <a:ext cx="229133" cy="133357"/>
            </a:xfrm>
            <a:prstGeom prst="rect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6" name="83 Rectángulo">
              <a:extLst>
                <a:ext uri="{FF2B5EF4-FFF2-40B4-BE49-F238E27FC236}">
                  <a16:creationId xmlns:a16="http://schemas.microsoft.com/office/drawing/2014/main" id="{E702188B-7603-9E60-0033-A79CB208CF80}"/>
                </a:ext>
              </a:extLst>
            </p:cNvPr>
            <p:cNvSpPr/>
            <p:nvPr/>
          </p:nvSpPr>
          <p:spPr bwMode="auto">
            <a:xfrm>
              <a:off x="6857734" y="6007096"/>
              <a:ext cx="229133" cy="133357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7" name="83 Rectángulo">
              <a:extLst>
                <a:ext uri="{FF2B5EF4-FFF2-40B4-BE49-F238E27FC236}">
                  <a16:creationId xmlns:a16="http://schemas.microsoft.com/office/drawing/2014/main" id="{A9129DD3-FBD6-1509-42E5-F358F9E92A80}"/>
                </a:ext>
              </a:extLst>
            </p:cNvPr>
            <p:cNvSpPr/>
            <p:nvPr/>
          </p:nvSpPr>
          <p:spPr bwMode="auto">
            <a:xfrm>
              <a:off x="6857734" y="6191243"/>
              <a:ext cx="229133" cy="13335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8" name="83 Rectángulo">
              <a:extLst>
                <a:ext uri="{FF2B5EF4-FFF2-40B4-BE49-F238E27FC236}">
                  <a16:creationId xmlns:a16="http://schemas.microsoft.com/office/drawing/2014/main" id="{308C3DE3-315B-69F1-273D-FF0836697E00}"/>
                </a:ext>
              </a:extLst>
            </p:cNvPr>
            <p:cNvSpPr/>
            <p:nvPr/>
          </p:nvSpPr>
          <p:spPr bwMode="auto">
            <a:xfrm>
              <a:off x="6857734" y="5638800"/>
              <a:ext cx="229133" cy="13335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9" name="CuadroTexto 238">
              <a:extLst>
                <a:ext uri="{FF2B5EF4-FFF2-40B4-BE49-F238E27FC236}">
                  <a16:creationId xmlns:a16="http://schemas.microsoft.com/office/drawing/2014/main" id="{5B479D62-A61E-31C1-DAED-1613E06EF9C4}"/>
                </a:ext>
              </a:extLst>
            </p:cNvPr>
            <p:cNvSpPr txBox="1"/>
            <p:nvPr/>
          </p:nvSpPr>
          <p:spPr>
            <a:xfrm>
              <a:off x="7056552" y="5589274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900" dirty="0">
                  <a:latin typeface="Arial" panose="020B0604020202020204" pitchFamily="34" charset="0"/>
                  <a:cs typeface="Arial" panose="020B0604020202020204" pitchFamily="34" charset="0"/>
                </a:rPr>
                <a:t>Planeación</a:t>
              </a:r>
            </a:p>
          </p:txBody>
        </p:sp>
        <p:sp>
          <p:nvSpPr>
            <p:cNvPr id="10" name="CuadroTexto 239">
              <a:extLst>
                <a:ext uri="{FF2B5EF4-FFF2-40B4-BE49-F238E27FC236}">
                  <a16:creationId xmlns:a16="http://schemas.microsoft.com/office/drawing/2014/main" id="{38465DFC-F51D-2C74-6CBC-5FF5F21B4638}"/>
                </a:ext>
              </a:extLst>
            </p:cNvPr>
            <p:cNvSpPr txBox="1"/>
            <p:nvPr/>
          </p:nvSpPr>
          <p:spPr>
            <a:xfrm>
              <a:off x="7056552" y="5776491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Ejecución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CuadroTexto 240">
              <a:extLst>
                <a:ext uri="{FF2B5EF4-FFF2-40B4-BE49-F238E27FC236}">
                  <a16:creationId xmlns:a16="http://schemas.microsoft.com/office/drawing/2014/main" id="{BF415B46-2A31-FD8D-8AC9-E723D19D7345}"/>
                </a:ext>
              </a:extLst>
            </p:cNvPr>
            <p:cNvSpPr txBox="1"/>
            <p:nvPr/>
          </p:nvSpPr>
          <p:spPr>
            <a:xfrm>
              <a:off x="7056552" y="5963708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Monitoreo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CuadroTexto 241">
              <a:extLst>
                <a:ext uri="{FF2B5EF4-FFF2-40B4-BE49-F238E27FC236}">
                  <a16:creationId xmlns:a16="http://schemas.microsoft.com/office/drawing/2014/main" id="{A67C47CD-5614-C0BB-7559-F434BD850DCF}"/>
                </a:ext>
              </a:extLst>
            </p:cNvPr>
            <p:cNvSpPr txBox="1"/>
            <p:nvPr/>
          </p:nvSpPr>
          <p:spPr>
            <a:xfrm>
              <a:off x="7056552" y="6150925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2" name="Elipse 211">
            <a:extLst>
              <a:ext uri="{FF2B5EF4-FFF2-40B4-BE49-F238E27FC236}">
                <a16:creationId xmlns:a16="http://schemas.microsoft.com/office/drawing/2014/main" id="{1ED2FF2A-E647-4DFA-9C15-7D1D1A1CD9EF}"/>
              </a:ext>
            </a:extLst>
          </p:cNvPr>
          <p:cNvSpPr/>
          <p:nvPr/>
        </p:nvSpPr>
        <p:spPr bwMode="auto">
          <a:xfrm>
            <a:off x="11720596" y="4978408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2" name="Grupo 201">
            <a:extLst>
              <a:ext uri="{FF2B5EF4-FFF2-40B4-BE49-F238E27FC236}">
                <a16:creationId xmlns:a16="http://schemas.microsoft.com/office/drawing/2014/main" id="{5BEC80DA-5BD6-4C40-B64E-F6F014F1D684}"/>
              </a:ext>
            </a:extLst>
          </p:cNvPr>
          <p:cNvGrpSpPr/>
          <p:nvPr/>
        </p:nvGrpSpPr>
        <p:grpSpPr>
          <a:xfrm>
            <a:off x="623392" y="1127996"/>
            <a:ext cx="1916727" cy="1447368"/>
            <a:chOff x="1087485" y="1196752"/>
            <a:chExt cx="2127024" cy="1544758"/>
          </a:xfrm>
        </p:grpSpPr>
        <p:pic>
          <p:nvPicPr>
            <p:cNvPr id="209" name="Imagen 208">
              <a:extLst>
                <a:ext uri="{FF2B5EF4-FFF2-40B4-BE49-F238E27FC236}">
                  <a16:creationId xmlns:a16="http://schemas.microsoft.com/office/drawing/2014/main" id="{AC84D8F9-18C8-436E-BB87-8A449E8F92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11" name="17 Grupo">
              <a:extLst>
                <a:ext uri="{FF2B5EF4-FFF2-40B4-BE49-F238E27FC236}">
                  <a16:creationId xmlns:a16="http://schemas.microsoft.com/office/drawing/2014/main" id="{E161885F-0F05-4E57-9240-61C813964E78}"/>
                </a:ext>
              </a:extLst>
            </p:cNvPr>
            <p:cNvGrpSpPr/>
            <p:nvPr/>
          </p:nvGrpSpPr>
          <p:grpSpPr>
            <a:xfrm>
              <a:off x="1087485" y="1196752"/>
              <a:ext cx="2117489" cy="1291500"/>
              <a:chOff x="8501146" y="1914552"/>
              <a:chExt cx="2070525" cy="1369751"/>
            </a:xfrm>
          </p:grpSpPr>
          <p:sp>
            <p:nvSpPr>
              <p:cNvPr id="216" name="80 Rectángulo">
                <a:extLst>
                  <a:ext uri="{FF2B5EF4-FFF2-40B4-BE49-F238E27FC236}">
                    <a16:creationId xmlns:a16="http://schemas.microsoft.com/office/drawing/2014/main" id="{2BB3A451-FA35-44EF-8139-9B1D813EBF23}"/>
                  </a:ext>
                </a:extLst>
              </p:cNvPr>
              <p:cNvSpPr/>
              <p:nvPr/>
            </p:nvSpPr>
            <p:spPr bwMode="auto">
              <a:xfrm>
                <a:off x="8501149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Realizar valoración del paciente, (primera ayuda psicológica y narrativa del suceso), teniendo en cuenta la normatividad y el tiempo transcurrido a los hechos. (La entrevista sólo aplica para pacientes adultos)</a:t>
                </a:r>
              </a:p>
            </p:txBody>
          </p:sp>
          <p:sp>
            <p:nvSpPr>
              <p:cNvPr id="217" name="81 Rectángulo">
                <a:extLst>
                  <a:ext uri="{FF2B5EF4-FFF2-40B4-BE49-F238E27FC236}">
                    <a16:creationId xmlns:a16="http://schemas.microsoft.com/office/drawing/2014/main" id="{F0BBFEA0-054D-4671-9699-12C7C0CFCBCC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Tratante</a:t>
                </a:r>
              </a:p>
            </p:txBody>
          </p:sp>
          <p:sp>
            <p:nvSpPr>
              <p:cNvPr id="218" name="82 Rectángulo">
                <a:extLst>
                  <a:ext uri="{FF2B5EF4-FFF2-40B4-BE49-F238E27FC236}">
                    <a16:creationId xmlns:a16="http://schemas.microsoft.com/office/drawing/2014/main" id="{29BEEC6C-0850-4C5C-B8BC-126260236975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33</a:t>
                </a:r>
              </a:p>
            </p:txBody>
          </p:sp>
        </p:grpSp>
        <p:sp>
          <p:nvSpPr>
            <p:cNvPr id="213" name="83 Rectángulo">
              <a:extLst>
                <a:ext uri="{FF2B5EF4-FFF2-40B4-BE49-F238E27FC236}">
                  <a16:creationId xmlns:a16="http://schemas.microsoft.com/office/drawing/2014/main" id="{FAC018B5-87FC-4E9E-B1C8-8360D003E353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15" name="Triángulo isósceles 100">
              <a:extLst>
                <a:ext uri="{FF2B5EF4-FFF2-40B4-BE49-F238E27FC236}">
                  <a16:creationId xmlns:a16="http://schemas.microsoft.com/office/drawing/2014/main" id="{BEA200B3-3A61-4890-8D70-3BBA0D4B619E}"/>
                </a:ext>
              </a:extLst>
            </p:cNvPr>
            <p:cNvSpPr/>
            <p:nvPr/>
          </p:nvSpPr>
          <p:spPr bwMode="auto">
            <a:xfrm rot="10800000">
              <a:off x="3020799" y="2461794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228" name="Grupo 227">
            <a:extLst>
              <a:ext uri="{FF2B5EF4-FFF2-40B4-BE49-F238E27FC236}">
                <a16:creationId xmlns:a16="http://schemas.microsoft.com/office/drawing/2014/main" id="{B8C7BB24-29A6-4A43-A29F-4F60154D835F}"/>
              </a:ext>
            </a:extLst>
          </p:cNvPr>
          <p:cNvGrpSpPr/>
          <p:nvPr/>
        </p:nvGrpSpPr>
        <p:grpSpPr>
          <a:xfrm>
            <a:off x="630387" y="4398341"/>
            <a:ext cx="1994985" cy="1650567"/>
            <a:chOff x="1087485" y="1196752"/>
            <a:chExt cx="2213868" cy="1761628"/>
          </a:xfrm>
        </p:grpSpPr>
        <p:pic>
          <p:nvPicPr>
            <p:cNvPr id="229" name="Imagen 228">
              <a:extLst>
                <a:ext uri="{FF2B5EF4-FFF2-40B4-BE49-F238E27FC236}">
                  <a16:creationId xmlns:a16="http://schemas.microsoft.com/office/drawing/2014/main" id="{3A77BC4E-57C7-4048-8394-1894C0CD99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30" name="17 Grupo">
              <a:extLst>
                <a:ext uri="{FF2B5EF4-FFF2-40B4-BE49-F238E27FC236}">
                  <a16:creationId xmlns:a16="http://schemas.microsoft.com/office/drawing/2014/main" id="{A060D4FE-0D8E-4BB8-9642-114D60671E05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234" name="80 Rectángulo">
                <a:extLst>
                  <a:ext uri="{FF2B5EF4-FFF2-40B4-BE49-F238E27FC236}">
                    <a16:creationId xmlns:a16="http://schemas.microsoft.com/office/drawing/2014/main" id="{819DC8FB-912B-4A29-A1A9-BDB3E8444BE3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Indicar manejo con profilaxis para ITS e informar sobre anticoncepción de emergencia o interrupción voluntaria del embarazo al paciente.</a:t>
                </a:r>
                <a:endParaRPr lang="es-MX" sz="1000" kern="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81 Rectángulo">
                <a:extLst>
                  <a:ext uri="{FF2B5EF4-FFF2-40B4-BE49-F238E27FC236}">
                    <a16:creationId xmlns:a16="http://schemas.microsoft.com/office/drawing/2014/main" id="{BEBC35A3-9A9D-4262-BDB1-96343A25DB07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Tratante</a:t>
                </a:r>
              </a:p>
            </p:txBody>
          </p:sp>
          <p:sp>
            <p:nvSpPr>
              <p:cNvPr id="236" name="82 Rectángulo">
                <a:extLst>
                  <a:ext uri="{FF2B5EF4-FFF2-40B4-BE49-F238E27FC236}">
                    <a16:creationId xmlns:a16="http://schemas.microsoft.com/office/drawing/2014/main" id="{75EB8FD2-FDFD-4FA6-AFCD-712618B1DB9E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38</a:t>
                </a:r>
              </a:p>
            </p:txBody>
          </p:sp>
        </p:grpSp>
        <p:sp>
          <p:nvSpPr>
            <p:cNvPr id="231" name="83 Rectángulo">
              <a:extLst>
                <a:ext uri="{FF2B5EF4-FFF2-40B4-BE49-F238E27FC236}">
                  <a16:creationId xmlns:a16="http://schemas.microsoft.com/office/drawing/2014/main" id="{4ACABB38-2CF7-4C63-91EF-50876DFEF4F4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0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9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2" name="CuadroTexto 158">
              <a:extLst>
                <a:ext uri="{FF2B5EF4-FFF2-40B4-BE49-F238E27FC236}">
                  <a16:creationId xmlns:a16="http://schemas.microsoft.com/office/drawing/2014/main" id="{B3A3AE55-1267-4780-848A-A67D310253CF}"/>
                </a:ext>
              </a:extLst>
            </p:cNvPr>
            <p:cNvSpPr txBox="1"/>
            <p:nvPr/>
          </p:nvSpPr>
          <p:spPr>
            <a:xfrm>
              <a:off x="1183867" y="2738657"/>
              <a:ext cx="2117486" cy="219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233" name="Triángulo isósceles 140">
              <a:extLst>
                <a:ext uri="{FF2B5EF4-FFF2-40B4-BE49-F238E27FC236}">
                  <a16:creationId xmlns:a16="http://schemas.microsoft.com/office/drawing/2014/main" id="{A3284640-9E02-471A-8130-989900A4CFC7}"/>
                </a:ext>
              </a:extLst>
            </p:cNvPr>
            <p:cNvSpPr/>
            <p:nvPr/>
          </p:nvSpPr>
          <p:spPr bwMode="auto">
            <a:xfrm rot="10800000">
              <a:off x="3003287" y="2448012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237" name="Grupo 236">
            <a:extLst>
              <a:ext uri="{FF2B5EF4-FFF2-40B4-BE49-F238E27FC236}">
                <a16:creationId xmlns:a16="http://schemas.microsoft.com/office/drawing/2014/main" id="{15CFDC58-9CBF-41FA-9912-7FFF98C97F73}"/>
              </a:ext>
            </a:extLst>
          </p:cNvPr>
          <p:cNvGrpSpPr/>
          <p:nvPr/>
        </p:nvGrpSpPr>
        <p:grpSpPr>
          <a:xfrm>
            <a:off x="7085180" y="1127996"/>
            <a:ext cx="2093988" cy="1674954"/>
            <a:chOff x="1059192" y="1196752"/>
            <a:chExt cx="2213868" cy="1787657"/>
          </a:xfrm>
        </p:grpSpPr>
        <p:pic>
          <p:nvPicPr>
            <p:cNvPr id="238" name="Imagen 237">
              <a:extLst>
                <a:ext uri="{FF2B5EF4-FFF2-40B4-BE49-F238E27FC236}">
                  <a16:creationId xmlns:a16="http://schemas.microsoft.com/office/drawing/2014/main" id="{162DC3CB-9487-41BF-B432-927125F30E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39" name="17 Grupo">
              <a:extLst>
                <a:ext uri="{FF2B5EF4-FFF2-40B4-BE49-F238E27FC236}">
                  <a16:creationId xmlns:a16="http://schemas.microsoft.com/office/drawing/2014/main" id="{BF7C485E-A78B-4E56-9E70-A9024F58062D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243" name="80 Rectángulo">
                <a:extLst>
                  <a:ext uri="{FF2B5EF4-FFF2-40B4-BE49-F238E27FC236}">
                    <a16:creationId xmlns:a16="http://schemas.microsoft.com/office/drawing/2014/main" id="{62B38542-0C9E-4BAD-801A-2D05F5A26AC7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Tomar muestras de laboratorio indicadas por el Médico Tratante. (Si se requiere y el paciente autoriza)</a:t>
                </a:r>
              </a:p>
            </p:txBody>
          </p:sp>
          <p:sp>
            <p:nvSpPr>
              <p:cNvPr id="244" name="81 Rectángulo">
                <a:extLst>
                  <a:ext uri="{FF2B5EF4-FFF2-40B4-BE49-F238E27FC236}">
                    <a16:creationId xmlns:a16="http://schemas.microsoft.com/office/drawing/2014/main" id="{EDF596F0-A322-4853-8C2C-E223A5E1B3B5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Auxiliar Laboratorio</a:t>
                </a:r>
              </a:p>
            </p:txBody>
          </p:sp>
          <p:sp>
            <p:nvSpPr>
              <p:cNvPr id="245" name="82 Rectángulo">
                <a:extLst>
                  <a:ext uri="{FF2B5EF4-FFF2-40B4-BE49-F238E27FC236}">
                    <a16:creationId xmlns:a16="http://schemas.microsoft.com/office/drawing/2014/main" id="{764EE1FC-4A09-4635-A883-2BFD54DB4E24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36</a:t>
                </a:r>
              </a:p>
            </p:txBody>
          </p:sp>
        </p:grpSp>
        <p:sp>
          <p:nvSpPr>
            <p:cNvPr id="240" name="83 Rectángulo">
              <a:extLst>
                <a:ext uri="{FF2B5EF4-FFF2-40B4-BE49-F238E27FC236}">
                  <a16:creationId xmlns:a16="http://schemas.microsoft.com/office/drawing/2014/main" id="{E78E9DF0-C1A6-4974-BFC5-477187F745FF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0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9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1" name="CuadroTexto 158">
              <a:extLst>
                <a:ext uri="{FF2B5EF4-FFF2-40B4-BE49-F238E27FC236}">
                  <a16:creationId xmlns:a16="http://schemas.microsoft.com/office/drawing/2014/main" id="{8A3C51FA-85D6-4FBD-97C1-F43F33D2194B}"/>
                </a:ext>
              </a:extLst>
            </p:cNvPr>
            <p:cNvSpPr txBox="1"/>
            <p:nvPr/>
          </p:nvSpPr>
          <p:spPr>
            <a:xfrm>
              <a:off x="1059192" y="2738045"/>
              <a:ext cx="2213868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242" name="Triángulo isósceles 140">
              <a:extLst>
                <a:ext uri="{FF2B5EF4-FFF2-40B4-BE49-F238E27FC236}">
                  <a16:creationId xmlns:a16="http://schemas.microsoft.com/office/drawing/2014/main" id="{325876E5-CB45-4D97-BF5C-1FA17958AE1F}"/>
                </a:ext>
              </a:extLst>
            </p:cNvPr>
            <p:cNvSpPr/>
            <p:nvPr/>
          </p:nvSpPr>
          <p:spPr bwMode="auto">
            <a:xfrm rot="10800000">
              <a:off x="3007273" y="2449311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cxnSp>
        <p:nvCxnSpPr>
          <p:cNvPr id="247" name="Conector recto de flecha 246">
            <a:extLst>
              <a:ext uri="{FF2B5EF4-FFF2-40B4-BE49-F238E27FC236}">
                <a16:creationId xmlns:a16="http://schemas.microsoft.com/office/drawing/2014/main" id="{913594E0-BE9D-4C67-AD5F-7B7B1CE25996}"/>
              </a:ext>
            </a:extLst>
          </p:cNvPr>
          <p:cNvCxnSpPr>
            <a:cxnSpLocks/>
            <a:stCxn id="259" idx="3"/>
            <a:endCxn id="243" idx="1"/>
          </p:cNvCxnSpPr>
          <p:nvPr/>
        </p:nvCxnSpPr>
        <p:spPr bwMode="auto">
          <a:xfrm flipV="1">
            <a:off x="6840460" y="1870063"/>
            <a:ext cx="271483" cy="2766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48" name="Conector recto de flecha 247">
            <a:extLst>
              <a:ext uri="{FF2B5EF4-FFF2-40B4-BE49-F238E27FC236}">
                <a16:creationId xmlns:a16="http://schemas.microsoft.com/office/drawing/2014/main" id="{E7743ECE-68E3-4339-86F0-6C37A25F1C88}"/>
              </a:ext>
            </a:extLst>
          </p:cNvPr>
          <p:cNvCxnSpPr>
            <a:stCxn id="243" idx="3"/>
            <a:endCxn id="225" idx="1"/>
          </p:cNvCxnSpPr>
          <p:nvPr/>
        </p:nvCxnSpPr>
        <p:spPr bwMode="auto">
          <a:xfrm flipV="1">
            <a:off x="9114768" y="1868877"/>
            <a:ext cx="259696" cy="1186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250" name="Grupo 249">
            <a:extLst>
              <a:ext uri="{FF2B5EF4-FFF2-40B4-BE49-F238E27FC236}">
                <a16:creationId xmlns:a16="http://schemas.microsoft.com/office/drawing/2014/main" id="{19182AA8-6978-433C-BFB5-B49DD10311CF}"/>
              </a:ext>
            </a:extLst>
          </p:cNvPr>
          <p:cNvGrpSpPr/>
          <p:nvPr/>
        </p:nvGrpSpPr>
        <p:grpSpPr>
          <a:xfrm>
            <a:off x="4936329" y="1130762"/>
            <a:ext cx="1953372" cy="3168396"/>
            <a:chOff x="2937170" y="1059705"/>
            <a:chExt cx="1957480" cy="3168396"/>
          </a:xfrm>
        </p:grpSpPr>
        <p:grpSp>
          <p:nvGrpSpPr>
            <p:cNvPr id="251" name="Grupo 250">
              <a:extLst>
                <a:ext uri="{FF2B5EF4-FFF2-40B4-BE49-F238E27FC236}">
                  <a16:creationId xmlns:a16="http://schemas.microsoft.com/office/drawing/2014/main" id="{6F6ADCB9-C067-4D25-817E-CFF5985C994A}"/>
                </a:ext>
              </a:extLst>
            </p:cNvPr>
            <p:cNvGrpSpPr/>
            <p:nvPr/>
          </p:nvGrpSpPr>
          <p:grpSpPr>
            <a:xfrm>
              <a:off x="2937170" y="1059705"/>
              <a:ext cx="1957480" cy="3168396"/>
              <a:chOff x="2868805" y="1059705"/>
              <a:chExt cx="1957480" cy="3168396"/>
            </a:xfrm>
          </p:grpSpPr>
          <p:grpSp>
            <p:nvGrpSpPr>
              <p:cNvPr id="253" name="Grupo 252">
                <a:extLst>
                  <a:ext uri="{FF2B5EF4-FFF2-40B4-BE49-F238E27FC236}">
                    <a16:creationId xmlns:a16="http://schemas.microsoft.com/office/drawing/2014/main" id="{A1ED41C3-274D-4DCA-8573-ABF3811CCC73}"/>
                  </a:ext>
                </a:extLst>
              </p:cNvPr>
              <p:cNvGrpSpPr/>
              <p:nvPr/>
            </p:nvGrpSpPr>
            <p:grpSpPr>
              <a:xfrm>
                <a:off x="2868805" y="1059705"/>
                <a:ext cx="1916728" cy="1447367"/>
                <a:chOff x="1087485" y="1196752"/>
                <a:chExt cx="2127024" cy="1544758"/>
              </a:xfrm>
            </p:grpSpPr>
            <p:pic>
              <p:nvPicPr>
                <p:cNvPr id="255" name="Imagen 254">
                  <a:extLst>
                    <a:ext uri="{FF2B5EF4-FFF2-40B4-BE49-F238E27FC236}">
                      <a16:creationId xmlns:a16="http://schemas.microsoft.com/office/drawing/2014/main" id="{D597B170-D740-4CA3-A5F9-0614805CE76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256" name="17 Grupo">
                  <a:extLst>
                    <a:ext uri="{FF2B5EF4-FFF2-40B4-BE49-F238E27FC236}">
                      <a16:creationId xmlns:a16="http://schemas.microsoft.com/office/drawing/2014/main" id="{36D5309C-692A-4C0F-A4CE-1D0B5F8DD917}"/>
                    </a:ext>
                  </a:extLst>
                </p:cNvPr>
                <p:cNvGrpSpPr/>
                <p:nvPr/>
              </p:nvGrpSpPr>
              <p:grpSpPr>
                <a:xfrm>
                  <a:off x="1087485" y="1196752"/>
                  <a:ext cx="2117488" cy="1291500"/>
                  <a:chOff x="8501146" y="1914552"/>
                  <a:chExt cx="2070524" cy="1369751"/>
                </a:xfrm>
              </p:grpSpPr>
              <p:sp>
                <p:nvSpPr>
                  <p:cNvPr id="259" name="80 Rectángulo">
                    <a:extLst>
                      <a:ext uri="{FF2B5EF4-FFF2-40B4-BE49-F238E27FC236}">
                        <a16:creationId xmlns:a16="http://schemas.microsoft.com/office/drawing/2014/main" id="{BE52E803-33A3-4535-A49D-38DC41F363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just">
                      <a:defRPr/>
                    </a:pPr>
                    <a:r>
                      <a:rPr lang="es-MX" sz="8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Diligenciar formatos de consentimiento y disentimiento informado, SIVIGILA y cadena de custodia con el paciente o acudiente, dependiendo de la edad de la victima y la necesidad del caso. (Pruebas pertinentes)</a:t>
                    </a:r>
                  </a:p>
                </p:txBody>
              </p:sp>
              <p:sp>
                <p:nvSpPr>
                  <p:cNvPr id="260" name="81 Rectángulo">
                    <a:extLst>
                      <a:ext uri="{FF2B5EF4-FFF2-40B4-BE49-F238E27FC236}">
                        <a16:creationId xmlns:a16="http://schemas.microsoft.com/office/drawing/2014/main" id="{20172599-EACB-4152-B578-FE7528298D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6" y="1914554"/>
                    <a:ext cx="2066791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Médico Tratante</a:t>
                    </a:r>
                  </a:p>
                </p:txBody>
              </p:sp>
              <p:sp>
                <p:nvSpPr>
                  <p:cNvPr id="261" name="82 Rectángulo">
                    <a:extLst>
                      <a:ext uri="{FF2B5EF4-FFF2-40B4-BE49-F238E27FC236}">
                        <a16:creationId xmlns:a16="http://schemas.microsoft.com/office/drawing/2014/main" id="{6438B8AB-793C-4F25-A16A-1112D69EA5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s-MX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35</a:t>
                    </a:r>
                  </a:p>
                </p:txBody>
              </p:sp>
            </p:grpSp>
            <p:sp>
              <p:nvSpPr>
                <p:cNvPr id="257" name="83 Rectángulo">
                  <a:extLst>
                    <a:ext uri="{FF2B5EF4-FFF2-40B4-BE49-F238E27FC236}">
                      <a16:creationId xmlns:a16="http://schemas.microsoft.com/office/drawing/2014/main" id="{D47094A2-947A-4B83-B997-725DC0F235A5}"/>
                    </a:ext>
                  </a:extLst>
                </p:cNvPr>
                <p:cNvSpPr/>
                <p:nvPr/>
              </p:nvSpPr>
              <p:spPr bwMode="auto">
                <a:xfrm>
                  <a:off x="2952740" y="1196753"/>
                  <a:ext cx="261769" cy="302854"/>
                </a:xfrm>
                <a:prstGeom prst="rect">
                  <a:avLst/>
                </a:prstGeom>
                <a:solidFill>
                  <a:srgbClr val="05B050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E</a:t>
                  </a:r>
                </a:p>
              </p:txBody>
            </p:sp>
            <p:sp>
              <p:nvSpPr>
                <p:cNvPr id="258" name="Triángulo isósceles 110">
                  <a:extLst>
                    <a:ext uri="{FF2B5EF4-FFF2-40B4-BE49-F238E27FC236}">
                      <a16:creationId xmlns:a16="http://schemas.microsoft.com/office/drawing/2014/main" id="{2C018A1B-5FF2-44EA-84E5-B24BDFFD8E19}"/>
                    </a:ext>
                  </a:extLst>
                </p:cNvPr>
                <p:cNvSpPr/>
                <p:nvPr/>
              </p:nvSpPr>
              <p:spPr bwMode="auto">
                <a:xfrm rot="10800000">
                  <a:off x="1980586" y="2433292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es-MX" sz="1000" i="0" dirty="0">
                    <a:solidFill>
                      <a:schemeClr val="tx1"/>
                    </a:solidFill>
                    <a:latin typeface="Eurostile"/>
                    <a:cs typeface="Eurostile"/>
                  </a:endParaRPr>
                </a:p>
              </p:txBody>
            </p:sp>
          </p:grpSp>
          <p:sp>
            <p:nvSpPr>
              <p:cNvPr id="254" name="CuadroTexto 158">
                <a:extLst>
                  <a:ext uri="{FF2B5EF4-FFF2-40B4-BE49-F238E27FC236}">
                    <a16:creationId xmlns:a16="http://schemas.microsoft.com/office/drawing/2014/main" id="{6E047701-C6A0-4C67-A657-F9F3FBA19F19}"/>
                  </a:ext>
                </a:extLst>
              </p:cNvPr>
              <p:cNvSpPr txBox="1"/>
              <p:nvPr/>
            </p:nvSpPr>
            <p:spPr>
              <a:xfrm>
                <a:off x="2880523" y="2612274"/>
                <a:ext cx="1945762" cy="161582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MX" sz="900" kern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Confusión de protocolos por permanencia de protocolos obsoletos en página de calidad.</a:t>
                </a:r>
                <a:endParaRPr lang="es-PE" sz="900" dirty="0">
                  <a:solidFill>
                    <a:srgbClr val="FF0000"/>
                  </a:solidFill>
                  <a:latin typeface="Arial"/>
                  <a:cs typeface="Arial"/>
                </a:endParaRPr>
              </a:p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PE" sz="900" dirty="0">
                    <a:solidFill>
                      <a:srgbClr val="FF0000"/>
                    </a:solidFill>
                    <a:latin typeface="Arial"/>
                    <a:cs typeface="Arial"/>
                  </a:rPr>
                  <a:t>Demora en el diligenciamiento de documentos. No se tiene disponibilidad inmediata de formatos físicos: guía rápida de protocolo, consentimiento y disentimiento informado, SIVIGILA, cadena de custodia)</a:t>
                </a:r>
              </a:p>
            </p:txBody>
          </p:sp>
        </p:grpSp>
        <p:sp>
          <p:nvSpPr>
            <p:cNvPr id="252" name="220 Elipse">
              <a:extLst>
                <a:ext uri="{FF2B5EF4-FFF2-40B4-BE49-F238E27FC236}">
                  <a16:creationId xmlns:a16="http://schemas.microsoft.com/office/drawing/2014/main" id="{27C07EC6-05FA-488E-B9D6-E141608B3A79}"/>
                </a:ext>
              </a:extLst>
            </p:cNvPr>
            <p:cNvSpPr/>
            <p:nvPr/>
          </p:nvSpPr>
          <p:spPr bwMode="auto">
            <a:xfrm>
              <a:off x="4697480" y="2117095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124" name="Grupo 123">
            <a:extLst>
              <a:ext uri="{FF2B5EF4-FFF2-40B4-BE49-F238E27FC236}">
                <a16:creationId xmlns:a16="http://schemas.microsoft.com/office/drawing/2014/main" id="{086EA77E-958A-4BEE-BEE7-27F9F6248F96}"/>
              </a:ext>
            </a:extLst>
          </p:cNvPr>
          <p:cNvGrpSpPr/>
          <p:nvPr/>
        </p:nvGrpSpPr>
        <p:grpSpPr>
          <a:xfrm>
            <a:off x="7113318" y="4402066"/>
            <a:ext cx="2007018" cy="1735349"/>
            <a:chOff x="987288" y="1196752"/>
            <a:chExt cx="2227221" cy="1852116"/>
          </a:xfrm>
        </p:grpSpPr>
        <p:pic>
          <p:nvPicPr>
            <p:cNvPr id="125" name="Imagen 124">
              <a:extLst>
                <a:ext uri="{FF2B5EF4-FFF2-40B4-BE49-F238E27FC236}">
                  <a16:creationId xmlns:a16="http://schemas.microsoft.com/office/drawing/2014/main" id="{04CF0B02-B035-49CE-A8F7-2B7C598EB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26" name="17 Grupo">
              <a:extLst>
                <a:ext uri="{FF2B5EF4-FFF2-40B4-BE49-F238E27FC236}">
                  <a16:creationId xmlns:a16="http://schemas.microsoft.com/office/drawing/2014/main" id="{3D18C7F2-B037-45EF-99D3-C669D5C0EA32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30" name="80 Rectángulo">
                <a:extLst>
                  <a:ext uri="{FF2B5EF4-FFF2-40B4-BE49-F238E27FC236}">
                    <a16:creationId xmlns:a16="http://schemas.microsoft.com/office/drawing/2014/main" id="{0985DCA9-2404-4440-9A1F-33E899E5DA02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Suministrar anticoncepción de emergencia (antes de 72h del hecho) o garantizar prueba de embarazo (después de 72h del hecho), de acuerdo a la decisión del paciente.</a:t>
                </a:r>
              </a:p>
            </p:txBody>
          </p:sp>
          <p:sp>
            <p:nvSpPr>
              <p:cNvPr id="131" name="81 Rectángulo">
                <a:extLst>
                  <a:ext uri="{FF2B5EF4-FFF2-40B4-BE49-F238E27FC236}">
                    <a16:creationId xmlns:a16="http://schemas.microsoft.com/office/drawing/2014/main" id="{6EB4C2C7-078B-4693-8EBE-B146F33B7422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Enfermera</a:t>
                </a:r>
              </a:p>
            </p:txBody>
          </p:sp>
          <p:sp>
            <p:nvSpPr>
              <p:cNvPr id="132" name="82 Rectángulo">
                <a:extLst>
                  <a:ext uri="{FF2B5EF4-FFF2-40B4-BE49-F238E27FC236}">
                    <a16:creationId xmlns:a16="http://schemas.microsoft.com/office/drawing/2014/main" id="{371C910E-E9C5-45A0-B1A0-422BE053B6C2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41</a:t>
                </a:r>
              </a:p>
            </p:txBody>
          </p:sp>
        </p:grpSp>
        <p:sp>
          <p:nvSpPr>
            <p:cNvPr id="127" name="83 Rectángulo">
              <a:extLst>
                <a:ext uri="{FF2B5EF4-FFF2-40B4-BE49-F238E27FC236}">
                  <a16:creationId xmlns:a16="http://schemas.microsoft.com/office/drawing/2014/main" id="{0F57F481-94BF-4F01-BF8F-A4F35B662D70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0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9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CuadroTexto 158">
              <a:extLst>
                <a:ext uri="{FF2B5EF4-FFF2-40B4-BE49-F238E27FC236}">
                  <a16:creationId xmlns:a16="http://schemas.microsoft.com/office/drawing/2014/main" id="{E4ADF16F-E879-43B1-BCC7-09FC00B3FCBB}"/>
                </a:ext>
              </a:extLst>
            </p:cNvPr>
            <p:cNvSpPr txBox="1"/>
            <p:nvPr/>
          </p:nvSpPr>
          <p:spPr>
            <a:xfrm>
              <a:off x="987288" y="2802504"/>
              <a:ext cx="2213868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29" name="Triángulo isósceles 140">
              <a:extLst>
                <a:ext uri="{FF2B5EF4-FFF2-40B4-BE49-F238E27FC236}">
                  <a16:creationId xmlns:a16="http://schemas.microsoft.com/office/drawing/2014/main" id="{0B8A4FDF-41EA-4CD4-903B-806DEC6621A7}"/>
                </a:ext>
              </a:extLst>
            </p:cNvPr>
            <p:cNvSpPr/>
            <p:nvPr/>
          </p:nvSpPr>
          <p:spPr bwMode="auto">
            <a:xfrm rot="10800000">
              <a:off x="3001892" y="2436836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133" name="Grupo 132">
            <a:extLst>
              <a:ext uri="{FF2B5EF4-FFF2-40B4-BE49-F238E27FC236}">
                <a16:creationId xmlns:a16="http://schemas.microsoft.com/office/drawing/2014/main" id="{4DD0B344-268F-45B7-B720-A1B8905BF43D}"/>
              </a:ext>
            </a:extLst>
          </p:cNvPr>
          <p:cNvGrpSpPr/>
          <p:nvPr/>
        </p:nvGrpSpPr>
        <p:grpSpPr>
          <a:xfrm>
            <a:off x="4878619" y="4398341"/>
            <a:ext cx="2009470" cy="1674954"/>
            <a:chOff x="1000641" y="1196752"/>
            <a:chExt cx="2213868" cy="1787657"/>
          </a:xfrm>
        </p:grpSpPr>
        <p:pic>
          <p:nvPicPr>
            <p:cNvPr id="134" name="Imagen 133">
              <a:extLst>
                <a:ext uri="{FF2B5EF4-FFF2-40B4-BE49-F238E27FC236}">
                  <a16:creationId xmlns:a16="http://schemas.microsoft.com/office/drawing/2014/main" id="{5A4735A2-C81E-448F-8EC7-D2313353E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35" name="17 Grupo">
              <a:extLst>
                <a:ext uri="{FF2B5EF4-FFF2-40B4-BE49-F238E27FC236}">
                  <a16:creationId xmlns:a16="http://schemas.microsoft.com/office/drawing/2014/main" id="{88192AA3-B7ED-4D8F-AC29-C1F6E5B00902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39" name="80 Rectángulo">
                <a:extLst>
                  <a:ext uri="{FF2B5EF4-FFF2-40B4-BE49-F238E27FC236}">
                    <a16:creationId xmlns:a16="http://schemas.microsoft.com/office/drawing/2014/main" id="{9EA01608-5DE1-4CFD-A2F7-51A1F9850A52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ES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Valorar al paciente según atención psicosocial requerida (Psicología, psiquiatría y/o trabajo social, de acuerdo a la decisión del paciente)</a:t>
                </a:r>
                <a:endParaRPr lang="es-MX" sz="1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81 Rectángulo">
                <a:extLst>
                  <a:ext uri="{FF2B5EF4-FFF2-40B4-BE49-F238E27FC236}">
                    <a16:creationId xmlns:a16="http://schemas.microsoft.com/office/drawing/2014/main" id="{4D4A3C27-F8F3-4043-A44F-6327BBA8D065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7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Equipo Psicosocial</a:t>
                </a:r>
              </a:p>
            </p:txBody>
          </p:sp>
          <p:sp>
            <p:nvSpPr>
              <p:cNvPr id="141" name="82 Rectángulo">
                <a:extLst>
                  <a:ext uri="{FF2B5EF4-FFF2-40B4-BE49-F238E27FC236}">
                    <a16:creationId xmlns:a16="http://schemas.microsoft.com/office/drawing/2014/main" id="{E6AD94CD-EF8A-4965-8765-269D65D46890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6" name="83 Rectángulo">
              <a:extLst>
                <a:ext uri="{FF2B5EF4-FFF2-40B4-BE49-F238E27FC236}">
                  <a16:creationId xmlns:a16="http://schemas.microsoft.com/office/drawing/2014/main" id="{F9052B95-5BA3-4201-BE15-00165AC2B77B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0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9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" name="CuadroTexto 158">
              <a:extLst>
                <a:ext uri="{FF2B5EF4-FFF2-40B4-BE49-F238E27FC236}">
                  <a16:creationId xmlns:a16="http://schemas.microsoft.com/office/drawing/2014/main" id="{240E460A-6A42-4584-9AE5-4205F8D6778B}"/>
                </a:ext>
              </a:extLst>
            </p:cNvPr>
            <p:cNvSpPr txBox="1"/>
            <p:nvPr/>
          </p:nvSpPr>
          <p:spPr>
            <a:xfrm>
              <a:off x="1000641" y="2738045"/>
              <a:ext cx="2213868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38" name="Triángulo isósceles 140">
              <a:extLst>
                <a:ext uri="{FF2B5EF4-FFF2-40B4-BE49-F238E27FC236}">
                  <a16:creationId xmlns:a16="http://schemas.microsoft.com/office/drawing/2014/main" id="{1A5EA45D-8358-4767-BBC1-ABA5111A25C9}"/>
                </a:ext>
              </a:extLst>
            </p:cNvPr>
            <p:cNvSpPr/>
            <p:nvPr/>
          </p:nvSpPr>
          <p:spPr bwMode="auto">
            <a:xfrm rot="10800000">
              <a:off x="3010708" y="2444384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sp>
        <p:nvSpPr>
          <p:cNvPr id="142" name="Elipse 141">
            <a:extLst>
              <a:ext uri="{FF2B5EF4-FFF2-40B4-BE49-F238E27FC236}">
                <a16:creationId xmlns:a16="http://schemas.microsoft.com/office/drawing/2014/main" id="{DFD1982A-6EE1-4D45-B4A8-D1B490F4EEE1}"/>
              </a:ext>
            </a:extLst>
          </p:cNvPr>
          <p:cNvSpPr/>
          <p:nvPr/>
        </p:nvSpPr>
        <p:spPr bwMode="auto">
          <a:xfrm>
            <a:off x="34496" y="1698186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3" name="Conector recto de flecha 142">
            <a:extLst>
              <a:ext uri="{FF2B5EF4-FFF2-40B4-BE49-F238E27FC236}">
                <a16:creationId xmlns:a16="http://schemas.microsoft.com/office/drawing/2014/main" id="{2670D21D-59B9-48E6-BB36-DC7E32A2BDA9}"/>
              </a:ext>
            </a:extLst>
          </p:cNvPr>
          <p:cNvCxnSpPr>
            <a:cxnSpLocks/>
            <a:stCxn id="142" idx="6"/>
            <a:endCxn id="216" idx="1"/>
          </p:cNvCxnSpPr>
          <p:nvPr/>
        </p:nvCxnSpPr>
        <p:spPr bwMode="auto">
          <a:xfrm>
            <a:off x="358496" y="1860186"/>
            <a:ext cx="264899" cy="9877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44" name="Grupo 143">
            <a:extLst>
              <a:ext uri="{FF2B5EF4-FFF2-40B4-BE49-F238E27FC236}">
                <a16:creationId xmlns:a16="http://schemas.microsoft.com/office/drawing/2014/main" id="{9167FC7B-240B-488A-8F82-A5B4D2FC0963}"/>
              </a:ext>
            </a:extLst>
          </p:cNvPr>
          <p:cNvGrpSpPr/>
          <p:nvPr/>
        </p:nvGrpSpPr>
        <p:grpSpPr>
          <a:xfrm>
            <a:off x="2812114" y="4398341"/>
            <a:ext cx="1879762" cy="1674954"/>
            <a:chOff x="1087485" y="1196752"/>
            <a:chExt cx="2127024" cy="1787657"/>
          </a:xfrm>
        </p:grpSpPr>
        <p:pic>
          <p:nvPicPr>
            <p:cNvPr id="145" name="Imagen 144">
              <a:extLst>
                <a:ext uri="{FF2B5EF4-FFF2-40B4-BE49-F238E27FC236}">
                  <a16:creationId xmlns:a16="http://schemas.microsoft.com/office/drawing/2014/main" id="{67D79F94-3D6D-460B-AB8A-D05B72DBC3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46" name="17 Grupo">
              <a:extLst>
                <a:ext uri="{FF2B5EF4-FFF2-40B4-BE49-F238E27FC236}">
                  <a16:creationId xmlns:a16="http://schemas.microsoft.com/office/drawing/2014/main" id="{07F9F41A-A5E2-4932-B3DA-DEE169490DA7}"/>
                </a:ext>
              </a:extLst>
            </p:cNvPr>
            <p:cNvGrpSpPr/>
            <p:nvPr/>
          </p:nvGrpSpPr>
          <p:grpSpPr>
            <a:xfrm>
              <a:off x="1087485" y="1196752"/>
              <a:ext cx="2117486" cy="1291500"/>
              <a:chOff x="8501146" y="1914552"/>
              <a:chExt cx="2070522" cy="1369751"/>
            </a:xfrm>
          </p:grpSpPr>
          <p:sp>
            <p:nvSpPr>
              <p:cNvPr id="150" name="80 Rectángulo">
                <a:extLst>
                  <a:ext uri="{FF2B5EF4-FFF2-40B4-BE49-F238E27FC236}">
                    <a16:creationId xmlns:a16="http://schemas.microsoft.com/office/drawing/2014/main" id="{9A8E43FB-126F-4203-A954-7EA7DB254A10}"/>
                  </a:ext>
                </a:extLst>
              </p:cNvPr>
              <p:cNvSpPr/>
              <p:nvPr/>
            </p:nvSpPr>
            <p:spPr bwMode="auto">
              <a:xfrm>
                <a:off x="8501147" y="2224772"/>
                <a:ext cx="2070521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Realizar el registro de las indicaciones en la nota médica, ordenar consulta con psicología, psiquiatría, trabajo social y aplicación de vacunas. (Si hubo penetración y el paciente autoriza)</a:t>
                </a:r>
                <a:endParaRPr lang="es-MX" sz="900" kern="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81 Rectángulo">
                <a:extLst>
                  <a:ext uri="{FF2B5EF4-FFF2-40B4-BE49-F238E27FC236}">
                    <a16:creationId xmlns:a16="http://schemas.microsoft.com/office/drawing/2014/main" id="{92A7CD7F-A2C2-484F-9C54-251B59DE758B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Tratante</a:t>
                </a:r>
              </a:p>
            </p:txBody>
          </p:sp>
          <p:sp>
            <p:nvSpPr>
              <p:cNvPr id="152" name="82 Rectángulo">
                <a:extLst>
                  <a:ext uri="{FF2B5EF4-FFF2-40B4-BE49-F238E27FC236}">
                    <a16:creationId xmlns:a16="http://schemas.microsoft.com/office/drawing/2014/main" id="{BA59004C-4670-495A-AAAE-3753D7BF2D7E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39</a:t>
                </a:r>
              </a:p>
            </p:txBody>
          </p:sp>
        </p:grpSp>
        <p:sp>
          <p:nvSpPr>
            <p:cNvPr id="147" name="83 Rectángulo">
              <a:extLst>
                <a:ext uri="{FF2B5EF4-FFF2-40B4-BE49-F238E27FC236}">
                  <a16:creationId xmlns:a16="http://schemas.microsoft.com/office/drawing/2014/main" id="{691F0014-EB28-40EA-863E-461E667EE964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0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9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CuadroTexto 158">
              <a:extLst>
                <a:ext uri="{FF2B5EF4-FFF2-40B4-BE49-F238E27FC236}">
                  <a16:creationId xmlns:a16="http://schemas.microsoft.com/office/drawing/2014/main" id="{607DF184-7EF8-409C-AD12-C65DDB6E8084}"/>
                </a:ext>
              </a:extLst>
            </p:cNvPr>
            <p:cNvSpPr txBox="1"/>
            <p:nvPr/>
          </p:nvSpPr>
          <p:spPr>
            <a:xfrm>
              <a:off x="1087485" y="2738045"/>
              <a:ext cx="2127024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49" name="Triángulo isósceles 140">
              <a:extLst>
                <a:ext uri="{FF2B5EF4-FFF2-40B4-BE49-F238E27FC236}">
                  <a16:creationId xmlns:a16="http://schemas.microsoft.com/office/drawing/2014/main" id="{FB484B83-932A-4A03-8FFC-056FD0D9C31E}"/>
                </a:ext>
              </a:extLst>
            </p:cNvPr>
            <p:cNvSpPr/>
            <p:nvPr/>
          </p:nvSpPr>
          <p:spPr bwMode="auto">
            <a:xfrm rot="10800000">
              <a:off x="3003287" y="2448012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153" name="Grupo 152">
            <a:extLst>
              <a:ext uri="{FF2B5EF4-FFF2-40B4-BE49-F238E27FC236}">
                <a16:creationId xmlns:a16="http://schemas.microsoft.com/office/drawing/2014/main" id="{2CF76709-89A4-4ACE-AD9C-2082D6388E97}"/>
              </a:ext>
            </a:extLst>
          </p:cNvPr>
          <p:cNvGrpSpPr/>
          <p:nvPr/>
        </p:nvGrpSpPr>
        <p:grpSpPr>
          <a:xfrm>
            <a:off x="9301806" y="4398341"/>
            <a:ext cx="2112041" cy="1674954"/>
            <a:chOff x="1000641" y="1196752"/>
            <a:chExt cx="2213868" cy="1787657"/>
          </a:xfrm>
        </p:grpSpPr>
        <p:pic>
          <p:nvPicPr>
            <p:cNvPr id="154" name="Imagen 153">
              <a:extLst>
                <a:ext uri="{FF2B5EF4-FFF2-40B4-BE49-F238E27FC236}">
                  <a16:creationId xmlns:a16="http://schemas.microsoft.com/office/drawing/2014/main" id="{A8A7CB0E-B219-4444-8184-117D244810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55" name="17 Grupo">
              <a:extLst>
                <a:ext uri="{FF2B5EF4-FFF2-40B4-BE49-F238E27FC236}">
                  <a16:creationId xmlns:a16="http://schemas.microsoft.com/office/drawing/2014/main" id="{759659D8-7D57-4F72-BD87-56DFC32EAA6C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59" name="80 Rectángulo">
                <a:extLst>
                  <a:ext uri="{FF2B5EF4-FFF2-40B4-BE49-F238E27FC236}">
                    <a16:creationId xmlns:a16="http://schemas.microsoft.com/office/drawing/2014/main" id="{8D7D71EB-2623-444A-9A9E-5BDD4C1578F6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Realizar lectura de resultados de laboratorio y determinar manejo del paciente según pertinencia.</a:t>
                </a:r>
                <a:endParaRPr lang="es-MX" sz="1000" kern="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81 Rectángulo">
                <a:extLst>
                  <a:ext uri="{FF2B5EF4-FFF2-40B4-BE49-F238E27FC236}">
                    <a16:creationId xmlns:a16="http://schemas.microsoft.com/office/drawing/2014/main" id="{F016C20E-033A-4B72-91EE-9147CAC15650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Tratante</a:t>
                </a:r>
              </a:p>
            </p:txBody>
          </p:sp>
          <p:sp>
            <p:nvSpPr>
              <p:cNvPr id="161" name="82 Rectángulo">
                <a:extLst>
                  <a:ext uri="{FF2B5EF4-FFF2-40B4-BE49-F238E27FC236}">
                    <a16:creationId xmlns:a16="http://schemas.microsoft.com/office/drawing/2014/main" id="{1F7E2730-B7C0-4517-9344-B1F2EF0084B9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42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6" name="83 Rectángulo">
              <a:extLst>
                <a:ext uri="{FF2B5EF4-FFF2-40B4-BE49-F238E27FC236}">
                  <a16:creationId xmlns:a16="http://schemas.microsoft.com/office/drawing/2014/main" id="{87898ED6-106D-460A-9230-83DB1E0A851D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0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9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" name="CuadroTexto 158">
              <a:extLst>
                <a:ext uri="{FF2B5EF4-FFF2-40B4-BE49-F238E27FC236}">
                  <a16:creationId xmlns:a16="http://schemas.microsoft.com/office/drawing/2014/main" id="{E6783AAD-45BB-496C-A507-F8AF719262D2}"/>
                </a:ext>
              </a:extLst>
            </p:cNvPr>
            <p:cNvSpPr txBox="1"/>
            <p:nvPr/>
          </p:nvSpPr>
          <p:spPr>
            <a:xfrm>
              <a:off x="1000641" y="2738045"/>
              <a:ext cx="2213868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58" name="Triángulo isósceles 140">
              <a:extLst>
                <a:ext uri="{FF2B5EF4-FFF2-40B4-BE49-F238E27FC236}">
                  <a16:creationId xmlns:a16="http://schemas.microsoft.com/office/drawing/2014/main" id="{827D5A00-10CC-40C1-A406-1305CA7534D2}"/>
                </a:ext>
              </a:extLst>
            </p:cNvPr>
            <p:cNvSpPr/>
            <p:nvPr/>
          </p:nvSpPr>
          <p:spPr bwMode="auto">
            <a:xfrm rot="10800000">
              <a:off x="3003287" y="2448012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cxnSp>
        <p:nvCxnSpPr>
          <p:cNvPr id="162" name="Conector recto de flecha 161">
            <a:extLst>
              <a:ext uri="{FF2B5EF4-FFF2-40B4-BE49-F238E27FC236}">
                <a16:creationId xmlns:a16="http://schemas.microsoft.com/office/drawing/2014/main" id="{3DDBAE02-195F-4A2C-B7CD-ED7FE2FBEC04}"/>
              </a:ext>
            </a:extLst>
          </p:cNvPr>
          <p:cNvCxnSpPr>
            <a:cxnSpLocks/>
            <a:stCxn id="150" idx="3"/>
            <a:endCxn id="139" idx="1"/>
          </p:cNvCxnSpPr>
          <p:nvPr/>
        </p:nvCxnSpPr>
        <p:spPr bwMode="auto">
          <a:xfrm>
            <a:off x="4683447" y="5140408"/>
            <a:ext cx="274000" cy="0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3" name="Conector recto de flecha 162">
            <a:extLst>
              <a:ext uri="{FF2B5EF4-FFF2-40B4-BE49-F238E27FC236}">
                <a16:creationId xmlns:a16="http://schemas.microsoft.com/office/drawing/2014/main" id="{44CEA3E4-B246-4DA3-8728-4EB563BCB0CA}"/>
              </a:ext>
            </a:extLst>
          </p:cNvPr>
          <p:cNvCxnSpPr>
            <a:cxnSpLocks/>
            <a:stCxn id="139" idx="3"/>
            <a:endCxn id="130" idx="1"/>
          </p:cNvCxnSpPr>
          <p:nvPr/>
        </p:nvCxnSpPr>
        <p:spPr bwMode="auto">
          <a:xfrm>
            <a:off x="6879433" y="5140408"/>
            <a:ext cx="324178" cy="3725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0" name="Conector recto de flecha 209">
            <a:extLst>
              <a:ext uri="{FF2B5EF4-FFF2-40B4-BE49-F238E27FC236}">
                <a16:creationId xmlns:a16="http://schemas.microsoft.com/office/drawing/2014/main" id="{73A1527D-854C-4D9B-B20B-464920F90DD9}"/>
              </a:ext>
            </a:extLst>
          </p:cNvPr>
          <p:cNvCxnSpPr>
            <a:cxnSpLocks/>
            <a:stCxn id="130" idx="3"/>
            <a:endCxn id="159" idx="1"/>
          </p:cNvCxnSpPr>
          <p:nvPr/>
        </p:nvCxnSpPr>
        <p:spPr bwMode="auto">
          <a:xfrm flipV="1">
            <a:off x="9111743" y="5140408"/>
            <a:ext cx="272915" cy="3725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63" name="Conector recto de flecha 262">
            <a:extLst>
              <a:ext uri="{FF2B5EF4-FFF2-40B4-BE49-F238E27FC236}">
                <a16:creationId xmlns:a16="http://schemas.microsoft.com/office/drawing/2014/main" id="{3760DB1A-DC0D-4BFE-A9DA-F8B0D044EC4E}"/>
              </a:ext>
            </a:extLst>
          </p:cNvPr>
          <p:cNvCxnSpPr>
            <a:cxnSpLocks/>
            <a:stCxn id="159" idx="3"/>
            <a:endCxn id="212" idx="2"/>
          </p:cNvCxnSpPr>
          <p:nvPr/>
        </p:nvCxnSpPr>
        <p:spPr bwMode="auto">
          <a:xfrm>
            <a:off x="11404750" y="5140408"/>
            <a:ext cx="315846" cy="0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165" name="Grupo 164">
            <a:extLst>
              <a:ext uri="{FF2B5EF4-FFF2-40B4-BE49-F238E27FC236}">
                <a16:creationId xmlns:a16="http://schemas.microsoft.com/office/drawing/2014/main" id="{84B5469D-14CC-449A-B8DC-E0C825207AAE}"/>
              </a:ext>
            </a:extLst>
          </p:cNvPr>
          <p:cNvGrpSpPr/>
          <p:nvPr/>
        </p:nvGrpSpPr>
        <p:grpSpPr>
          <a:xfrm>
            <a:off x="2697336" y="1127996"/>
            <a:ext cx="1994985" cy="1674954"/>
            <a:chOff x="1000641" y="1196752"/>
            <a:chExt cx="2213868" cy="1787657"/>
          </a:xfrm>
        </p:grpSpPr>
        <p:pic>
          <p:nvPicPr>
            <p:cNvPr id="166" name="Imagen 165">
              <a:extLst>
                <a:ext uri="{FF2B5EF4-FFF2-40B4-BE49-F238E27FC236}">
                  <a16:creationId xmlns:a16="http://schemas.microsoft.com/office/drawing/2014/main" id="{E2394CD1-607B-418C-92C6-231F3837BF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67" name="17 Grupo">
              <a:extLst>
                <a:ext uri="{FF2B5EF4-FFF2-40B4-BE49-F238E27FC236}">
                  <a16:creationId xmlns:a16="http://schemas.microsoft.com/office/drawing/2014/main" id="{898CEB53-4768-45B9-9C85-706A067B8154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71" name="80 Rectángulo">
                <a:extLst>
                  <a:ext uri="{FF2B5EF4-FFF2-40B4-BE49-F238E27FC236}">
                    <a16:creationId xmlns:a16="http://schemas.microsoft.com/office/drawing/2014/main" id="{F4800D16-E221-4DE7-B562-3FB6C2CCA0F5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Activar atención intersectorial de protección y justicia dependiendo el caso. (Policía de infancia adolescencia en caso de menores de edad)</a:t>
                </a:r>
              </a:p>
            </p:txBody>
          </p:sp>
          <p:sp>
            <p:nvSpPr>
              <p:cNvPr id="172" name="81 Rectángulo">
                <a:extLst>
                  <a:ext uri="{FF2B5EF4-FFF2-40B4-BE49-F238E27FC236}">
                    <a16:creationId xmlns:a16="http://schemas.microsoft.com/office/drawing/2014/main" id="{638ECD21-1684-4119-9A95-DD203500AF9E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7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Trabajadora social</a:t>
                </a:r>
              </a:p>
            </p:txBody>
          </p:sp>
          <p:sp>
            <p:nvSpPr>
              <p:cNvPr id="173" name="82 Rectángulo">
                <a:extLst>
                  <a:ext uri="{FF2B5EF4-FFF2-40B4-BE49-F238E27FC236}">
                    <a16:creationId xmlns:a16="http://schemas.microsoft.com/office/drawing/2014/main" id="{F1679AC9-001B-4254-8293-AA0E497DE0E6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34</a:t>
                </a:r>
              </a:p>
            </p:txBody>
          </p:sp>
        </p:grpSp>
        <p:sp>
          <p:nvSpPr>
            <p:cNvPr id="168" name="83 Rectángulo">
              <a:extLst>
                <a:ext uri="{FF2B5EF4-FFF2-40B4-BE49-F238E27FC236}">
                  <a16:creationId xmlns:a16="http://schemas.microsoft.com/office/drawing/2014/main" id="{12BF6B6D-C6FA-4F7B-B199-C4D347DB70DF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0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9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" name="CuadroTexto 158">
              <a:extLst>
                <a:ext uri="{FF2B5EF4-FFF2-40B4-BE49-F238E27FC236}">
                  <a16:creationId xmlns:a16="http://schemas.microsoft.com/office/drawing/2014/main" id="{EC71F1B4-99C1-4680-93FE-CB7412A0C5EF}"/>
                </a:ext>
              </a:extLst>
            </p:cNvPr>
            <p:cNvSpPr txBox="1"/>
            <p:nvPr/>
          </p:nvSpPr>
          <p:spPr>
            <a:xfrm>
              <a:off x="1000641" y="2738045"/>
              <a:ext cx="2213868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70" name="Triángulo isósceles 140">
              <a:extLst>
                <a:ext uri="{FF2B5EF4-FFF2-40B4-BE49-F238E27FC236}">
                  <a16:creationId xmlns:a16="http://schemas.microsoft.com/office/drawing/2014/main" id="{A25DD0FD-E080-48E3-B63C-28E5CB3C0927}"/>
                </a:ext>
              </a:extLst>
            </p:cNvPr>
            <p:cNvSpPr/>
            <p:nvPr/>
          </p:nvSpPr>
          <p:spPr bwMode="auto">
            <a:xfrm rot="10800000">
              <a:off x="3010708" y="2444384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cxnSp>
        <p:nvCxnSpPr>
          <p:cNvPr id="174" name="Conector recto de flecha 173">
            <a:extLst>
              <a:ext uri="{FF2B5EF4-FFF2-40B4-BE49-F238E27FC236}">
                <a16:creationId xmlns:a16="http://schemas.microsoft.com/office/drawing/2014/main" id="{CDE38967-5A8B-4842-830B-DB65757A8BC2}"/>
              </a:ext>
            </a:extLst>
          </p:cNvPr>
          <p:cNvCxnSpPr>
            <a:cxnSpLocks/>
            <a:stCxn id="216" idx="3"/>
            <a:endCxn id="171" idx="1"/>
          </p:cNvCxnSpPr>
          <p:nvPr/>
        </p:nvCxnSpPr>
        <p:spPr bwMode="auto">
          <a:xfrm>
            <a:off x="2531527" y="1870063"/>
            <a:ext cx="244069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5" name="Conector recto de flecha 174">
            <a:extLst>
              <a:ext uri="{FF2B5EF4-FFF2-40B4-BE49-F238E27FC236}">
                <a16:creationId xmlns:a16="http://schemas.microsoft.com/office/drawing/2014/main" id="{7BFF5C6E-7192-4C82-90D9-C08B46B36E44}"/>
              </a:ext>
            </a:extLst>
          </p:cNvPr>
          <p:cNvCxnSpPr>
            <a:cxnSpLocks/>
            <a:stCxn id="171" idx="3"/>
            <a:endCxn id="259" idx="1"/>
          </p:cNvCxnSpPr>
          <p:nvPr/>
        </p:nvCxnSpPr>
        <p:spPr bwMode="auto">
          <a:xfrm>
            <a:off x="4683728" y="1870063"/>
            <a:ext cx="252603" cy="2766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6" name="Conector recto de flecha 175">
            <a:extLst>
              <a:ext uri="{FF2B5EF4-FFF2-40B4-BE49-F238E27FC236}">
                <a16:creationId xmlns:a16="http://schemas.microsoft.com/office/drawing/2014/main" id="{7E16E00E-A903-40CF-9935-E3B41768DF37}"/>
              </a:ext>
            </a:extLst>
          </p:cNvPr>
          <p:cNvCxnSpPr>
            <a:cxnSpLocks/>
            <a:stCxn id="234" idx="3"/>
            <a:endCxn id="150" idx="1"/>
          </p:cNvCxnSpPr>
          <p:nvPr/>
        </p:nvCxnSpPr>
        <p:spPr bwMode="auto">
          <a:xfrm flipV="1">
            <a:off x="2538521" y="5140408"/>
            <a:ext cx="273594" cy="1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13" name="Grupo 12">
            <a:extLst>
              <a:ext uri="{FF2B5EF4-FFF2-40B4-BE49-F238E27FC236}">
                <a16:creationId xmlns:a16="http://schemas.microsoft.com/office/drawing/2014/main" id="{2CEF0803-130B-4C36-865D-92817D778014}"/>
              </a:ext>
            </a:extLst>
          </p:cNvPr>
          <p:cNvGrpSpPr/>
          <p:nvPr/>
        </p:nvGrpSpPr>
        <p:grpSpPr>
          <a:xfrm>
            <a:off x="9291311" y="1126810"/>
            <a:ext cx="2119724" cy="1844232"/>
            <a:chOff x="9291311" y="1126810"/>
            <a:chExt cx="2119724" cy="1844232"/>
          </a:xfrm>
        </p:grpSpPr>
        <p:grpSp>
          <p:nvGrpSpPr>
            <p:cNvPr id="219" name="Grupo 218">
              <a:extLst>
                <a:ext uri="{FF2B5EF4-FFF2-40B4-BE49-F238E27FC236}">
                  <a16:creationId xmlns:a16="http://schemas.microsoft.com/office/drawing/2014/main" id="{A8B10510-4D27-492E-AB91-6B7DD2ABAA34}"/>
                </a:ext>
              </a:extLst>
            </p:cNvPr>
            <p:cNvGrpSpPr/>
            <p:nvPr/>
          </p:nvGrpSpPr>
          <p:grpSpPr>
            <a:xfrm>
              <a:off x="9291311" y="1126810"/>
              <a:ext cx="2119724" cy="1844232"/>
              <a:chOff x="1000641" y="1196752"/>
              <a:chExt cx="2213868" cy="1968325"/>
            </a:xfrm>
          </p:grpSpPr>
          <p:pic>
            <p:nvPicPr>
              <p:cNvPr id="220" name="Imagen 219">
                <a:extLst>
                  <a:ext uri="{FF2B5EF4-FFF2-40B4-BE49-F238E27FC236}">
                    <a16:creationId xmlns:a16="http://schemas.microsoft.com/office/drawing/2014/main" id="{ACAC8DEB-0C45-4178-BB39-8DDCF935EF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221" name="17 Grupo">
                <a:extLst>
                  <a:ext uri="{FF2B5EF4-FFF2-40B4-BE49-F238E27FC236}">
                    <a16:creationId xmlns:a16="http://schemas.microsoft.com/office/drawing/2014/main" id="{F4D5F750-D21E-4E75-8C3E-CF3EB080E2D9}"/>
                  </a:ext>
                </a:extLst>
              </p:cNvPr>
              <p:cNvGrpSpPr/>
              <p:nvPr/>
            </p:nvGrpSpPr>
            <p:grpSpPr>
              <a:xfrm>
                <a:off x="1087486" y="1196752"/>
                <a:ext cx="2117487" cy="1291500"/>
                <a:chOff x="8501147" y="1914552"/>
                <a:chExt cx="2070523" cy="1369751"/>
              </a:xfrm>
            </p:grpSpPr>
            <p:sp>
              <p:nvSpPr>
                <p:cNvPr id="225" name="80 Rectángulo">
                  <a:extLst>
                    <a:ext uri="{FF2B5EF4-FFF2-40B4-BE49-F238E27FC236}">
                      <a16:creationId xmlns:a16="http://schemas.microsoft.com/office/drawing/2014/main" id="{C5DD5595-4A5C-432C-970F-06E697ECB4D9}"/>
                    </a:ext>
                  </a:extLst>
                </p:cNvPr>
                <p:cNvSpPr/>
                <p:nvPr/>
              </p:nvSpPr>
              <p:spPr bwMode="auto">
                <a:xfrm>
                  <a:off x="8501148" y="2224772"/>
                  <a:ext cx="2070522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defRPr/>
                  </a:pPr>
                  <a:r>
                    <a:rPr lang="es-MX" sz="10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Recolectar evidencias (Prendas) según confirmación del paciente. (Si el paciente autoriza) </a:t>
                  </a:r>
                  <a:endParaRPr lang="es-MX" sz="1000" kern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6" name="81 Rectángulo">
                  <a:extLst>
                    <a:ext uri="{FF2B5EF4-FFF2-40B4-BE49-F238E27FC236}">
                      <a16:creationId xmlns:a16="http://schemas.microsoft.com/office/drawing/2014/main" id="{48D04833-5E58-4A2D-92D9-57D09A0FD069}"/>
                    </a:ext>
                  </a:extLst>
                </p:cNvPr>
                <p:cNvSpPr/>
                <p:nvPr/>
              </p:nvSpPr>
              <p:spPr bwMode="auto">
                <a:xfrm>
                  <a:off x="8501147" y="1914555"/>
                  <a:ext cx="2066791" cy="317637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Enfermera</a:t>
                  </a:r>
                </a:p>
              </p:txBody>
            </p:sp>
            <p:sp>
              <p:nvSpPr>
                <p:cNvPr id="227" name="82 Rectángulo">
                  <a:extLst>
                    <a:ext uri="{FF2B5EF4-FFF2-40B4-BE49-F238E27FC236}">
                      <a16:creationId xmlns:a16="http://schemas.microsoft.com/office/drawing/2014/main" id="{6EB6433D-D79D-4422-B72C-659BEFCE902F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37</a:t>
                  </a:r>
                </a:p>
              </p:txBody>
            </p:sp>
          </p:grpSp>
          <p:sp>
            <p:nvSpPr>
              <p:cNvPr id="222" name="83 Rectángulo">
                <a:extLst>
                  <a:ext uri="{FF2B5EF4-FFF2-40B4-BE49-F238E27FC236}">
                    <a16:creationId xmlns:a16="http://schemas.microsoft.com/office/drawing/2014/main" id="{1ECAA0A9-23FD-4FD8-A08A-9385F148D25E}"/>
                  </a:ext>
                </a:extLst>
              </p:cNvPr>
              <p:cNvSpPr/>
              <p:nvPr/>
            </p:nvSpPr>
            <p:spPr bwMode="auto">
              <a:xfrm>
                <a:off x="2952740" y="1196753"/>
                <a:ext cx="261769" cy="302854"/>
              </a:xfrm>
              <a:prstGeom prst="rect">
                <a:avLst/>
              </a:prstGeom>
              <a:solidFill>
                <a:srgbClr val="00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  <a:endParaRPr kumimoji="0" lang="es-MX" sz="900" b="0" i="0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CuadroTexto 158">
                <a:extLst>
                  <a:ext uri="{FF2B5EF4-FFF2-40B4-BE49-F238E27FC236}">
                    <a16:creationId xmlns:a16="http://schemas.microsoft.com/office/drawing/2014/main" id="{F6A7A641-C01B-4F2C-9C4C-045EA2CB00D4}"/>
                  </a:ext>
                </a:extLst>
              </p:cNvPr>
              <p:cNvSpPr txBox="1"/>
              <p:nvPr/>
            </p:nvSpPr>
            <p:spPr>
              <a:xfrm>
                <a:off x="1000641" y="2738045"/>
                <a:ext cx="2213868" cy="4270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 algn="just">
                  <a:defRPr sz="1000"/>
                </a:pPr>
                <a:r>
                  <a:rPr lang="es-PE" sz="1000" dirty="0">
                    <a:solidFill>
                      <a:srgbClr val="FF0000"/>
                    </a:solidFill>
                    <a:latin typeface="Arial"/>
                    <a:cs typeface="Arial"/>
                  </a:rPr>
                  <a:t>Falta capacitación del personal para embalar prendas.</a:t>
                </a:r>
              </a:p>
            </p:txBody>
          </p:sp>
          <p:sp>
            <p:nvSpPr>
              <p:cNvPr id="224" name="Triángulo isósceles 140">
                <a:extLst>
                  <a:ext uri="{FF2B5EF4-FFF2-40B4-BE49-F238E27FC236}">
                    <a16:creationId xmlns:a16="http://schemas.microsoft.com/office/drawing/2014/main" id="{F65C181F-53DE-46E9-BAAA-DF9C99CB2F01}"/>
                  </a:ext>
                </a:extLst>
              </p:cNvPr>
              <p:cNvSpPr/>
              <p:nvPr/>
            </p:nvSpPr>
            <p:spPr bwMode="auto">
              <a:xfrm rot="10800000">
                <a:off x="1995717" y="2437507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</p:grpSp>
        <p:sp>
          <p:nvSpPr>
            <p:cNvPr id="118" name="220 Elipse">
              <a:extLst>
                <a:ext uri="{FF2B5EF4-FFF2-40B4-BE49-F238E27FC236}">
                  <a16:creationId xmlns:a16="http://schemas.microsoft.com/office/drawing/2014/main" id="{04794A7D-A792-49AA-8BF9-BA0B7E9AAE22}"/>
                </a:ext>
              </a:extLst>
            </p:cNvPr>
            <p:cNvSpPr/>
            <p:nvPr/>
          </p:nvSpPr>
          <p:spPr bwMode="auto">
            <a:xfrm>
              <a:off x="11214163" y="2183133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3216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Conector: angular 25">
            <a:extLst>
              <a:ext uri="{FF2B5EF4-FFF2-40B4-BE49-F238E27FC236}">
                <a16:creationId xmlns:a16="http://schemas.microsoft.com/office/drawing/2014/main" id="{3CD09B8A-177F-442D-8FEA-31E21153FD71}"/>
              </a:ext>
            </a:extLst>
          </p:cNvPr>
          <p:cNvCxnSpPr>
            <a:stCxn id="168" idx="3"/>
            <a:endCxn id="160" idx="1"/>
          </p:cNvCxnSpPr>
          <p:nvPr/>
        </p:nvCxnSpPr>
        <p:spPr bwMode="auto">
          <a:xfrm flipH="1">
            <a:off x="665827" y="1878729"/>
            <a:ext cx="10894188" cy="3111000"/>
          </a:xfrm>
          <a:prstGeom prst="bentConnector5">
            <a:avLst>
              <a:gd name="adj1" fmla="val -2098"/>
              <a:gd name="adj2" fmla="val 50000"/>
              <a:gd name="adj3" fmla="val 102098"/>
            </a:avLst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3EDF07DA-3780-E4C6-3036-575DAE5031A3}"/>
              </a:ext>
            </a:extLst>
          </p:cNvPr>
          <p:cNvSpPr txBox="1">
            <a:spLocks/>
          </p:cNvSpPr>
          <p:nvPr/>
        </p:nvSpPr>
        <p:spPr>
          <a:xfrm>
            <a:off x="2930320" y="-2532"/>
            <a:ext cx="7846200" cy="8392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marL="0" marR="0" lvl="0" indent="0" defTabSz="91440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-60" normalizeH="0" baseline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Tahoma" pitchFamily="34" charset="0"/>
                <a:cs typeface="Arial"/>
              </a:defRPr>
            </a:lvl1pPr>
          </a:lstStyle>
          <a:p>
            <a:pPr algn="r">
              <a:defRPr/>
            </a:pPr>
            <a:r>
              <a:rPr lang="es-CO" dirty="0">
                <a:latin typeface="+mj-lt"/>
                <a:cs typeface="Calibri" panose="020F0502020204030204" pitchFamily="34" charset="0"/>
              </a:rPr>
              <a:t>SERVICIO DE URGENCIAS ICV </a:t>
            </a:r>
            <a:endParaRPr kumimoji="0" lang="es-CO" sz="2000" b="0" i="0" u="none" strike="noStrike" kern="1200" cap="none" spc="-6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+mj-lt"/>
              <a:cs typeface="Calibri" panose="020F0502020204030204" pitchFamily="34" charset="0"/>
            </a:endParaRPr>
          </a:p>
        </p:txBody>
      </p:sp>
      <p:sp>
        <p:nvSpPr>
          <p:cNvPr id="3" name="TextBox 47">
            <a:extLst>
              <a:ext uri="{FF2B5EF4-FFF2-40B4-BE49-F238E27FC236}">
                <a16:creationId xmlns:a16="http://schemas.microsoft.com/office/drawing/2014/main" id="{07D67648-3F02-ABA6-8F46-0D3F66E46681}"/>
              </a:ext>
            </a:extLst>
          </p:cNvPr>
          <p:cNvSpPr txBox="1"/>
          <p:nvPr/>
        </p:nvSpPr>
        <p:spPr>
          <a:xfrm>
            <a:off x="0" y="149225"/>
            <a:ext cx="2782888" cy="576263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72000" tIns="72000" rIns="36000" bIns="72000" anchor="ctr"/>
          <a:lstStyle/>
          <a:p>
            <a:pPr>
              <a:defRPr/>
            </a:pPr>
            <a:endParaRPr lang="es-ES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defRPr/>
            </a:pPr>
            <a:r>
              <a:rPr lang="es-ES" sz="1400" b="1" dirty="0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rPr>
              <a:t>Frente:  Flujo de Pacientes</a:t>
            </a:r>
          </a:p>
          <a:p>
            <a:pPr>
              <a:defRPr/>
            </a:pPr>
            <a:endParaRPr lang="es-MX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4" name="Agrupar 233">
            <a:extLst>
              <a:ext uri="{FF2B5EF4-FFF2-40B4-BE49-F238E27FC236}">
                <a16:creationId xmlns:a16="http://schemas.microsoft.com/office/drawing/2014/main" id="{9DFA7A5A-4D6C-F362-37C6-BD60FF71A165}"/>
              </a:ext>
            </a:extLst>
          </p:cNvPr>
          <p:cNvGrpSpPr/>
          <p:nvPr/>
        </p:nvGrpSpPr>
        <p:grpSpPr>
          <a:xfrm>
            <a:off x="2962203" y="63430"/>
            <a:ext cx="955272" cy="792483"/>
            <a:chOff x="6857734" y="5589274"/>
            <a:chExt cx="1448066" cy="792483"/>
          </a:xfrm>
        </p:grpSpPr>
        <p:sp>
          <p:nvSpPr>
            <p:cNvPr id="5" name="83 Rectángulo">
              <a:extLst>
                <a:ext uri="{FF2B5EF4-FFF2-40B4-BE49-F238E27FC236}">
                  <a16:creationId xmlns:a16="http://schemas.microsoft.com/office/drawing/2014/main" id="{481721A3-9978-1EAB-677E-AD1A3A5C40F6}"/>
                </a:ext>
              </a:extLst>
            </p:cNvPr>
            <p:cNvSpPr/>
            <p:nvPr/>
          </p:nvSpPr>
          <p:spPr bwMode="auto">
            <a:xfrm>
              <a:off x="6857734" y="5822948"/>
              <a:ext cx="229133" cy="133357"/>
            </a:xfrm>
            <a:prstGeom prst="rect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6" name="83 Rectángulo">
              <a:extLst>
                <a:ext uri="{FF2B5EF4-FFF2-40B4-BE49-F238E27FC236}">
                  <a16:creationId xmlns:a16="http://schemas.microsoft.com/office/drawing/2014/main" id="{E702188B-7603-9E60-0033-A79CB208CF80}"/>
                </a:ext>
              </a:extLst>
            </p:cNvPr>
            <p:cNvSpPr/>
            <p:nvPr/>
          </p:nvSpPr>
          <p:spPr bwMode="auto">
            <a:xfrm>
              <a:off x="6857734" y="6007096"/>
              <a:ext cx="229133" cy="133357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7" name="83 Rectángulo">
              <a:extLst>
                <a:ext uri="{FF2B5EF4-FFF2-40B4-BE49-F238E27FC236}">
                  <a16:creationId xmlns:a16="http://schemas.microsoft.com/office/drawing/2014/main" id="{A9129DD3-FBD6-1509-42E5-F358F9E92A80}"/>
                </a:ext>
              </a:extLst>
            </p:cNvPr>
            <p:cNvSpPr/>
            <p:nvPr/>
          </p:nvSpPr>
          <p:spPr bwMode="auto">
            <a:xfrm>
              <a:off x="6857734" y="6191243"/>
              <a:ext cx="229133" cy="13335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8" name="83 Rectángulo">
              <a:extLst>
                <a:ext uri="{FF2B5EF4-FFF2-40B4-BE49-F238E27FC236}">
                  <a16:creationId xmlns:a16="http://schemas.microsoft.com/office/drawing/2014/main" id="{308C3DE3-315B-69F1-273D-FF0836697E00}"/>
                </a:ext>
              </a:extLst>
            </p:cNvPr>
            <p:cNvSpPr/>
            <p:nvPr/>
          </p:nvSpPr>
          <p:spPr bwMode="auto">
            <a:xfrm>
              <a:off x="6857734" y="5638800"/>
              <a:ext cx="229133" cy="13335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9" name="CuadroTexto 238">
              <a:extLst>
                <a:ext uri="{FF2B5EF4-FFF2-40B4-BE49-F238E27FC236}">
                  <a16:creationId xmlns:a16="http://schemas.microsoft.com/office/drawing/2014/main" id="{5B479D62-A61E-31C1-DAED-1613E06EF9C4}"/>
                </a:ext>
              </a:extLst>
            </p:cNvPr>
            <p:cNvSpPr txBox="1"/>
            <p:nvPr/>
          </p:nvSpPr>
          <p:spPr>
            <a:xfrm>
              <a:off x="7056552" y="5589274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900" dirty="0">
                  <a:latin typeface="Arial" panose="020B0604020202020204" pitchFamily="34" charset="0"/>
                  <a:cs typeface="Arial" panose="020B0604020202020204" pitchFamily="34" charset="0"/>
                </a:rPr>
                <a:t>Planeación</a:t>
              </a:r>
            </a:p>
          </p:txBody>
        </p:sp>
        <p:sp>
          <p:nvSpPr>
            <p:cNvPr id="10" name="CuadroTexto 239">
              <a:extLst>
                <a:ext uri="{FF2B5EF4-FFF2-40B4-BE49-F238E27FC236}">
                  <a16:creationId xmlns:a16="http://schemas.microsoft.com/office/drawing/2014/main" id="{38465DFC-F51D-2C74-6CBC-5FF5F21B4638}"/>
                </a:ext>
              </a:extLst>
            </p:cNvPr>
            <p:cNvSpPr txBox="1"/>
            <p:nvPr/>
          </p:nvSpPr>
          <p:spPr>
            <a:xfrm>
              <a:off x="7056552" y="5776491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Ejecución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CuadroTexto 240">
              <a:extLst>
                <a:ext uri="{FF2B5EF4-FFF2-40B4-BE49-F238E27FC236}">
                  <a16:creationId xmlns:a16="http://schemas.microsoft.com/office/drawing/2014/main" id="{BF415B46-2A31-FD8D-8AC9-E723D19D7345}"/>
                </a:ext>
              </a:extLst>
            </p:cNvPr>
            <p:cNvSpPr txBox="1"/>
            <p:nvPr/>
          </p:nvSpPr>
          <p:spPr>
            <a:xfrm>
              <a:off x="7056552" y="5963708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Monitoreo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CuadroTexto 241">
              <a:extLst>
                <a:ext uri="{FF2B5EF4-FFF2-40B4-BE49-F238E27FC236}">
                  <a16:creationId xmlns:a16="http://schemas.microsoft.com/office/drawing/2014/main" id="{A67C47CD-5614-C0BB-7559-F434BD850DCF}"/>
                </a:ext>
              </a:extLst>
            </p:cNvPr>
            <p:cNvSpPr txBox="1"/>
            <p:nvPr/>
          </p:nvSpPr>
          <p:spPr>
            <a:xfrm>
              <a:off x="7056552" y="6150925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24" name="Elipse 223">
            <a:extLst>
              <a:ext uri="{FF2B5EF4-FFF2-40B4-BE49-F238E27FC236}">
                <a16:creationId xmlns:a16="http://schemas.microsoft.com/office/drawing/2014/main" id="{0AB3B61E-0009-4FE8-AB49-3EF9666F8F61}"/>
              </a:ext>
            </a:extLst>
          </p:cNvPr>
          <p:cNvSpPr/>
          <p:nvPr/>
        </p:nvSpPr>
        <p:spPr bwMode="auto">
          <a:xfrm>
            <a:off x="11812888" y="4831712"/>
            <a:ext cx="316186" cy="316033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5" name="Conector recto de flecha 134">
            <a:extLst>
              <a:ext uri="{FF2B5EF4-FFF2-40B4-BE49-F238E27FC236}">
                <a16:creationId xmlns:a16="http://schemas.microsoft.com/office/drawing/2014/main" id="{5FE24611-E27F-4496-A318-32405F8D1ADE}"/>
              </a:ext>
            </a:extLst>
          </p:cNvPr>
          <p:cNvCxnSpPr>
            <a:cxnSpLocks/>
            <a:stCxn id="188" idx="3"/>
            <a:endCxn id="224" idx="2"/>
          </p:cNvCxnSpPr>
          <p:nvPr/>
        </p:nvCxnSpPr>
        <p:spPr bwMode="auto">
          <a:xfrm>
            <a:off x="11599595" y="4981585"/>
            <a:ext cx="213293" cy="8144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121" name="Grupo 120">
            <a:extLst>
              <a:ext uri="{FF2B5EF4-FFF2-40B4-BE49-F238E27FC236}">
                <a16:creationId xmlns:a16="http://schemas.microsoft.com/office/drawing/2014/main" id="{E70EC16E-2480-4982-8FA0-28C7C96FA4FA}"/>
              </a:ext>
            </a:extLst>
          </p:cNvPr>
          <p:cNvGrpSpPr/>
          <p:nvPr/>
        </p:nvGrpSpPr>
        <p:grpSpPr>
          <a:xfrm>
            <a:off x="2812795" y="1177732"/>
            <a:ext cx="1916728" cy="1447367"/>
            <a:chOff x="1087485" y="1196752"/>
            <a:chExt cx="2127024" cy="1544758"/>
          </a:xfrm>
        </p:grpSpPr>
        <p:pic>
          <p:nvPicPr>
            <p:cNvPr id="136" name="Imagen 135">
              <a:extLst>
                <a:ext uri="{FF2B5EF4-FFF2-40B4-BE49-F238E27FC236}">
                  <a16:creationId xmlns:a16="http://schemas.microsoft.com/office/drawing/2014/main" id="{CBFC0019-BF2F-42F2-BF12-996AF990F6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37" name="17 Grupo">
              <a:extLst>
                <a:ext uri="{FF2B5EF4-FFF2-40B4-BE49-F238E27FC236}">
                  <a16:creationId xmlns:a16="http://schemas.microsoft.com/office/drawing/2014/main" id="{48EA81F2-6981-4560-9976-863D53EA2885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40" name="80 Rectángulo">
                <a:extLst>
                  <a:ext uri="{FF2B5EF4-FFF2-40B4-BE49-F238E27FC236}">
                    <a16:creationId xmlns:a16="http://schemas.microsoft.com/office/drawing/2014/main" id="{FAA91AC1-33A5-4111-B171-3F55A5511348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Ordenar seguimiento ambulatorio y remisión a especialidades que amerite según el caso por medio de la EPS.</a:t>
                </a:r>
                <a:endParaRPr lang="es-MX" sz="1000" kern="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81 Rectángulo">
                <a:extLst>
                  <a:ext uri="{FF2B5EF4-FFF2-40B4-BE49-F238E27FC236}">
                    <a16:creationId xmlns:a16="http://schemas.microsoft.com/office/drawing/2014/main" id="{DD2E3A20-D7F9-49AA-8B14-6401118CD9ED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Equipo Psicosocial</a:t>
                </a:r>
              </a:p>
            </p:txBody>
          </p:sp>
          <p:sp>
            <p:nvSpPr>
              <p:cNvPr id="142" name="82 Rectángulo">
                <a:extLst>
                  <a:ext uri="{FF2B5EF4-FFF2-40B4-BE49-F238E27FC236}">
                    <a16:creationId xmlns:a16="http://schemas.microsoft.com/office/drawing/2014/main" id="{110BE2D6-388C-4ECB-8D48-ECA3A0BFDE97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44</a:t>
                </a:r>
              </a:p>
            </p:txBody>
          </p:sp>
        </p:grpSp>
        <p:sp>
          <p:nvSpPr>
            <p:cNvPr id="138" name="83 Rectángulo">
              <a:extLst>
                <a:ext uri="{FF2B5EF4-FFF2-40B4-BE49-F238E27FC236}">
                  <a16:creationId xmlns:a16="http://schemas.microsoft.com/office/drawing/2014/main" id="{EBA1F24F-F5FB-4DE2-8313-B76617B83C3E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39" name="Triángulo isósceles 110">
              <a:extLst>
                <a:ext uri="{FF2B5EF4-FFF2-40B4-BE49-F238E27FC236}">
                  <a16:creationId xmlns:a16="http://schemas.microsoft.com/office/drawing/2014/main" id="{506BCBD9-06E7-4EAF-8731-1A5E4750D66D}"/>
                </a:ext>
              </a:extLst>
            </p:cNvPr>
            <p:cNvSpPr/>
            <p:nvPr/>
          </p:nvSpPr>
          <p:spPr bwMode="auto">
            <a:xfrm rot="10800000">
              <a:off x="3016719" y="2444385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sp>
        <p:nvSpPr>
          <p:cNvPr id="144" name="Elipse 143">
            <a:extLst>
              <a:ext uri="{FF2B5EF4-FFF2-40B4-BE49-F238E27FC236}">
                <a16:creationId xmlns:a16="http://schemas.microsoft.com/office/drawing/2014/main" id="{0B5E4038-14C6-4A70-A7DB-FA9BC8CF5854}"/>
              </a:ext>
            </a:extLst>
          </p:cNvPr>
          <p:cNvSpPr/>
          <p:nvPr/>
        </p:nvSpPr>
        <p:spPr bwMode="auto">
          <a:xfrm>
            <a:off x="6852120" y="1716728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7" name="Grupo 146">
            <a:extLst>
              <a:ext uri="{FF2B5EF4-FFF2-40B4-BE49-F238E27FC236}">
                <a16:creationId xmlns:a16="http://schemas.microsoft.com/office/drawing/2014/main" id="{32C617DF-3F33-4EA7-AD73-751F3DE89AA4}"/>
              </a:ext>
            </a:extLst>
          </p:cNvPr>
          <p:cNvGrpSpPr/>
          <p:nvPr/>
        </p:nvGrpSpPr>
        <p:grpSpPr>
          <a:xfrm>
            <a:off x="602704" y="4247662"/>
            <a:ext cx="1980903" cy="1670993"/>
            <a:chOff x="1017439" y="1196752"/>
            <a:chExt cx="2198241" cy="1783430"/>
          </a:xfrm>
        </p:grpSpPr>
        <p:pic>
          <p:nvPicPr>
            <p:cNvPr id="155" name="Imagen 154">
              <a:extLst>
                <a:ext uri="{FF2B5EF4-FFF2-40B4-BE49-F238E27FC236}">
                  <a16:creationId xmlns:a16="http://schemas.microsoft.com/office/drawing/2014/main" id="{69C46998-8CF3-4B8F-8EAB-8C9846BB1F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56" name="17 Grupo">
              <a:extLst>
                <a:ext uri="{FF2B5EF4-FFF2-40B4-BE49-F238E27FC236}">
                  <a16:creationId xmlns:a16="http://schemas.microsoft.com/office/drawing/2014/main" id="{A652D03A-C15B-466F-90A7-5291D97E41FB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60" name="80 Rectángulo">
                <a:extLst>
                  <a:ext uri="{FF2B5EF4-FFF2-40B4-BE49-F238E27FC236}">
                    <a16:creationId xmlns:a16="http://schemas.microsoft.com/office/drawing/2014/main" id="{E0D29D96-E683-42DB-9F63-7A9E913DD110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Admisionar al paciente en el sistema.</a:t>
                </a:r>
              </a:p>
            </p:txBody>
          </p:sp>
          <p:sp>
            <p:nvSpPr>
              <p:cNvPr id="161" name="81 Rectángulo">
                <a:extLst>
                  <a:ext uri="{FF2B5EF4-FFF2-40B4-BE49-F238E27FC236}">
                    <a16:creationId xmlns:a16="http://schemas.microsoft.com/office/drawing/2014/main" id="{8A487F1A-45ED-490B-8981-64C0AFCB22B5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Auxiliar de Admisiones</a:t>
                </a:r>
              </a:p>
            </p:txBody>
          </p:sp>
          <p:sp>
            <p:nvSpPr>
              <p:cNvPr id="162" name="82 Rectángulo">
                <a:extLst>
                  <a:ext uri="{FF2B5EF4-FFF2-40B4-BE49-F238E27FC236}">
                    <a16:creationId xmlns:a16="http://schemas.microsoft.com/office/drawing/2014/main" id="{61256231-367A-4918-A10C-7B39244EDD5E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47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7" name="83 Rectángulo">
              <a:extLst>
                <a:ext uri="{FF2B5EF4-FFF2-40B4-BE49-F238E27FC236}">
                  <a16:creationId xmlns:a16="http://schemas.microsoft.com/office/drawing/2014/main" id="{0C5D5098-FF3E-4601-B4D8-E5D49BFA1392}"/>
                </a:ext>
              </a:extLst>
            </p:cNvPr>
            <p:cNvSpPr/>
            <p:nvPr/>
          </p:nvSpPr>
          <p:spPr bwMode="auto">
            <a:xfrm>
              <a:off x="2942592" y="1207830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58" name="CuadroTexto 158">
              <a:extLst>
                <a:ext uri="{FF2B5EF4-FFF2-40B4-BE49-F238E27FC236}">
                  <a16:creationId xmlns:a16="http://schemas.microsoft.com/office/drawing/2014/main" id="{6B2F1846-D72F-413E-AA37-709618459CD8}"/>
                </a:ext>
              </a:extLst>
            </p:cNvPr>
            <p:cNvSpPr txBox="1"/>
            <p:nvPr/>
          </p:nvSpPr>
          <p:spPr>
            <a:xfrm>
              <a:off x="1017439" y="2733818"/>
              <a:ext cx="2198241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59" name="Triángulo isósceles 163">
              <a:extLst>
                <a:ext uri="{FF2B5EF4-FFF2-40B4-BE49-F238E27FC236}">
                  <a16:creationId xmlns:a16="http://schemas.microsoft.com/office/drawing/2014/main" id="{B3B2FF92-2694-40AB-AB37-CF9F523307A5}"/>
                </a:ext>
              </a:extLst>
            </p:cNvPr>
            <p:cNvSpPr/>
            <p:nvPr/>
          </p:nvSpPr>
          <p:spPr bwMode="auto">
            <a:xfrm rot="10800000">
              <a:off x="3015195" y="2450258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163" name="Grupo 162">
            <a:extLst>
              <a:ext uri="{FF2B5EF4-FFF2-40B4-BE49-F238E27FC236}">
                <a16:creationId xmlns:a16="http://schemas.microsoft.com/office/drawing/2014/main" id="{7F45FFB7-BF4A-4338-8997-FC0259A48A9D}"/>
              </a:ext>
            </a:extLst>
          </p:cNvPr>
          <p:cNvGrpSpPr/>
          <p:nvPr/>
        </p:nvGrpSpPr>
        <p:grpSpPr>
          <a:xfrm>
            <a:off x="9651881" y="1136661"/>
            <a:ext cx="1916727" cy="1447369"/>
            <a:chOff x="1087485" y="1196752"/>
            <a:chExt cx="2127024" cy="1544758"/>
          </a:xfrm>
        </p:grpSpPr>
        <p:pic>
          <p:nvPicPr>
            <p:cNvPr id="164" name="Imagen 163">
              <a:extLst>
                <a:ext uri="{FF2B5EF4-FFF2-40B4-BE49-F238E27FC236}">
                  <a16:creationId xmlns:a16="http://schemas.microsoft.com/office/drawing/2014/main" id="{E039D9ED-CB85-44B5-B5B7-64F5E4BB1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65" name="17 Grupo">
              <a:extLst>
                <a:ext uri="{FF2B5EF4-FFF2-40B4-BE49-F238E27FC236}">
                  <a16:creationId xmlns:a16="http://schemas.microsoft.com/office/drawing/2014/main" id="{53B82757-42D7-4F58-A036-AEDC47204507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68" name="80 Rectángulo">
                <a:extLst>
                  <a:ext uri="{FF2B5EF4-FFF2-40B4-BE49-F238E27FC236}">
                    <a16:creationId xmlns:a16="http://schemas.microsoft.com/office/drawing/2014/main" id="{6B6FCBC5-DC91-4DB9-927A-73E1095E7F2F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Escanear documentos del paciente en caso de no estar registrado en el sistema.</a:t>
                </a:r>
              </a:p>
            </p:txBody>
          </p:sp>
          <p:sp>
            <p:nvSpPr>
              <p:cNvPr id="169" name="81 Rectángulo">
                <a:extLst>
                  <a:ext uri="{FF2B5EF4-FFF2-40B4-BE49-F238E27FC236}">
                    <a16:creationId xmlns:a16="http://schemas.microsoft.com/office/drawing/2014/main" id="{F33AB875-0DC8-4C00-9F03-80445A3DFD5C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Auxiliar de Admisiones</a:t>
                </a:r>
              </a:p>
            </p:txBody>
          </p:sp>
          <p:sp>
            <p:nvSpPr>
              <p:cNvPr id="170" name="82 Rectángulo">
                <a:extLst>
                  <a:ext uri="{FF2B5EF4-FFF2-40B4-BE49-F238E27FC236}">
                    <a16:creationId xmlns:a16="http://schemas.microsoft.com/office/drawing/2014/main" id="{904FC9B5-5A8B-404D-9136-CFFF0B5C643A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46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66" name="83 Rectángulo">
              <a:extLst>
                <a:ext uri="{FF2B5EF4-FFF2-40B4-BE49-F238E27FC236}">
                  <a16:creationId xmlns:a16="http://schemas.microsoft.com/office/drawing/2014/main" id="{A7E90183-5AD6-4232-9051-2C6FF23505D0}"/>
                </a:ext>
              </a:extLst>
            </p:cNvPr>
            <p:cNvSpPr/>
            <p:nvPr/>
          </p:nvSpPr>
          <p:spPr bwMode="auto">
            <a:xfrm>
              <a:off x="2952740" y="1199609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67" name="Triángulo isósceles 163">
              <a:extLst>
                <a:ext uri="{FF2B5EF4-FFF2-40B4-BE49-F238E27FC236}">
                  <a16:creationId xmlns:a16="http://schemas.microsoft.com/office/drawing/2014/main" id="{7511ED1B-339A-4AE6-9C78-915DA9BB80B2}"/>
                </a:ext>
              </a:extLst>
            </p:cNvPr>
            <p:cNvSpPr/>
            <p:nvPr/>
          </p:nvSpPr>
          <p:spPr bwMode="auto">
            <a:xfrm rot="10800000">
              <a:off x="3009874" y="2450341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171" name="Grupo 170">
            <a:extLst>
              <a:ext uri="{FF2B5EF4-FFF2-40B4-BE49-F238E27FC236}">
                <a16:creationId xmlns:a16="http://schemas.microsoft.com/office/drawing/2014/main" id="{954F190E-F8EA-413B-8900-4B89B4D1666E}"/>
              </a:ext>
            </a:extLst>
          </p:cNvPr>
          <p:cNvGrpSpPr/>
          <p:nvPr/>
        </p:nvGrpSpPr>
        <p:grpSpPr>
          <a:xfrm>
            <a:off x="7406554" y="1136661"/>
            <a:ext cx="2073823" cy="3089944"/>
            <a:chOff x="5007552" y="4099345"/>
            <a:chExt cx="2073823" cy="3089944"/>
          </a:xfrm>
        </p:grpSpPr>
        <p:grpSp>
          <p:nvGrpSpPr>
            <p:cNvPr id="172" name="Grupo 171">
              <a:extLst>
                <a:ext uri="{FF2B5EF4-FFF2-40B4-BE49-F238E27FC236}">
                  <a16:creationId xmlns:a16="http://schemas.microsoft.com/office/drawing/2014/main" id="{069DF4FA-7F64-4F9F-8A62-979C33ECF8FF}"/>
                </a:ext>
              </a:extLst>
            </p:cNvPr>
            <p:cNvGrpSpPr/>
            <p:nvPr/>
          </p:nvGrpSpPr>
          <p:grpSpPr>
            <a:xfrm>
              <a:off x="5007552" y="4099345"/>
              <a:ext cx="2073823" cy="3089944"/>
              <a:chOff x="1028494" y="1196752"/>
              <a:chExt cx="2301356" cy="3297854"/>
            </a:xfrm>
          </p:grpSpPr>
          <p:pic>
            <p:nvPicPr>
              <p:cNvPr id="174" name="Imagen 173">
                <a:extLst>
                  <a:ext uri="{FF2B5EF4-FFF2-40B4-BE49-F238E27FC236}">
                    <a16:creationId xmlns:a16="http://schemas.microsoft.com/office/drawing/2014/main" id="{FD00E1ED-0069-4B37-AC16-09907375EE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175" name="17 Grupo">
                <a:extLst>
                  <a:ext uri="{FF2B5EF4-FFF2-40B4-BE49-F238E27FC236}">
                    <a16:creationId xmlns:a16="http://schemas.microsoft.com/office/drawing/2014/main" id="{9689E0B3-D9BD-4D8D-B3C8-4AD41ED942C7}"/>
                  </a:ext>
                </a:extLst>
              </p:cNvPr>
              <p:cNvGrpSpPr/>
              <p:nvPr/>
            </p:nvGrpSpPr>
            <p:grpSpPr>
              <a:xfrm>
                <a:off x="1087485" y="1196752"/>
                <a:ext cx="2117488" cy="1291500"/>
                <a:chOff x="8501146" y="1914552"/>
                <a:chExt cx="2070524" cy="1369751"/>
              </a:xfrm>
            </p:grpSpPr>
            <p:sp>
              <p:nvSpPr>
                <p:cNvPr id="179" name="80 Rectángulo">
                  <a:extLst>
                    <a:ext uri="{FF2B5EF4-FFF2-40B4-BE49-F238E27FC236}">
                      <a16:creationId xmlns:a16="http://schemas.microsoft.com/office/drawing/2014/main" id="{1988926E-5393-40E4-B563-08E76ACF5F6F}"/>
                    </a:ext>
                  </a:extLst>
                </p:cNvPr>
                <p:cNvSpPr/>
                <p:nvPr/>
              </p:nvSpPr>
              <p:spPr bwMode="auto">
                <a:xfrm>
                  <a:off x="8501148" y="2224772"/>
                  <a:ext cx="2070522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Registrar ingreso del paciente en el sistema solicitando la documentación e información necesaria. Si el paciente no está en condiciones de hacerlo, lo realiza el familiar y/o acompañante.</a:t>
                  </a:r>
                </a:p>
              </p:txBody>
            </p:sp>
            <p:sp>
              <p:nvSpPr>
                <p:cNvPr id="180" name="81 Rectángulo">
                  <a:extLst>
                    <a:ext uri="{FF2B5EF4-FFF2-40B4-BE49-F238E27FC236}">
                      <a16:creationId xmlns:a16="http://schemas.microsoft.com/office/drawing/2014/main" id="{2089A403-8122-45D6-A79D-AD5875FA1CF6}"/>
                    </a:ext>
                  </a:extLst>
                </p:cNvPr>
                <p:cNvSpPr/>
                <p:nvPr/>
              </p:nvSpPr>
              <p:spPr bwMode="auto">
                <a:xfrm>
                  <a:off x="8501146" y="1914554"/>
                  <a:ext cx="2066791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Auxiliar de Admisiones</a:t>
                  </a:r>
                </a:p>
              </p:txBody>
            </p:sp>
            <p:sp>
              <p:nvSpPr>
                <p:cNvPr id="181" name="82 Rectángulo">
                  <a:extLst>
                    <a:ext uri="{FF2B5EF4-FFF2-40B4-BE49-F238E27FC236}">
                      <a16:creationId xmlns:a16="http://schemas.microsoft.com/office/drawing/2014/main" id="{C8B5522E-7E5F-4DE7-8BE5-3F690638053B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45</a:t>
                  </a:r>
                  <a:endPara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76" name="83 Rectángulo">
                <a:extLst>
                  <a:ext uri="{FF2B5EF4-FFF2-40B4-BE49-F238E27FC236}">
                    <a16:creationId xmlns:a16="http://schemas.microsoft.com/office/drawing/2014/main" id="{6DECB45A-7629-4282-9AE3-E0D85D7BF4A7}"/>
                  </a:ext>
                </a:extLst>
              </p:cNvPr>
              <p:cNvSpPr/>
              <p:nvPr/>
            </p:nvSpPr>
            <p:spPr bwMode="auto">
              <a:xfrm>
                <a:off x="2952740" y="1196753"/>
                <a:ext cx="261769" cy="302854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  <p:sp>
            <p:nvSpPr>
              <p:cNvPr id="177" name="CuadroTexto 158">
                <a:extLst>
                  <a:ext uri="{FF2B5EF4-FFF2-40B4-BE49-F238E27FC236}">
                    <a16:creationId xmlns:a16="http://schemas.microsoft.com/office/drawing/2014/main" id="{9172EFCD-6BAA-4CED-9120-87679900208C}"/>
                  </a:ext>
                </a:extLst>
              </p:cNvPr>
              <p:cNvSpPr txBox="1"/>
              <p:nvPr/>
            </p:nvSpPr>
            <p:spPr>
              <a:xfrm>
                <a:off x="1028494" y="2770056"/>
                <a:ext cx="2301356" cy="172455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PE" sz="900" dirty="0">
                    <a:solidFill>
                      <a:srgbClr val="FF0000"/>
                    </a:solidFill>
                    <a:cs typeface="Arial"/>
                  </a:rPr>
                  <a:t>Demora en la atención de los pacientes al ingreso. Se tiene una misma fila para atender a todos los pacientes (PGP, EVENTO, VIP). </a:t>
                </a:r>
              </a:p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PE" sz="900" dirty="0">
                    <a:solidFill>
                      <a:srgbClr val="FF0000"/>
                    </a:solidFill>
                    <a:cs typeface="Arial"/>
                  </a:rPr>
                  <a:t>Se tienen 3 auxiliares distribuidas para admisión, autorización y salida de urgencias. En la hora de desayuno y almuerzo queda disponible 1 persona para cumplir las 3 funciones.</a:t>
                </a:r>
                <a:endParaRPr lang="es-PE" sz="900" dirty="0">
                  <a:solidFill>
                    <a:srgbClr val="FF0000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178" name="Triángulo isósceles 163">
                <a:extLst>
                  <a:ext uri="{FF2B5EF4-FFF2-40B4-BE49-F238E27FC236}">
                    <a16:creationId xmlns:a16="http://schemas.microsoft.com/office/drawing/2014/main" id="{E6DEE736-9C13-4526-A6C7-4685DFEF54BC}"/>
                  </a:ext>
                </a:extLst>
              </p:cNvPr>
              <p:cNvSpPr/>
              <p:nvPr/>
            </p:nvSpPr>
            <p:spPr bwMode="auto">
              <a:xfrm rot="10800000">
                <a:off x="1979842" y="2461151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</p:grpSp>
        <p:sp>
          <p:nvSpPr>
            <p:cNvPr id="173" name="220 Elipse">
              <a:extLst>
                <a:ext uri="{FF2B5EF4-FFF2-40B4-BE49-F238E27FC236}">
                  <a16:creationId xmlns:a16="http://schemas.microsoft.com/office/drawing/2014/main" id="{FE194255-A3A9-4DC4-B9F3-A3B7B772E8C2}"/>
                </a:ext>
              </a:extLst>
            </p:cNvPr>
            <p:cNvSpPr/>
            <p:nvPr/>
          </p:nvSpPr>
          <p:spPr bwMode="auto">
            <a:xfrm>
              <a:off x="6797297" y="5145688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cxnSp>
        <p:nvCxnSpPr>
          <p:cNvPr id="182" name="Conector recto de flecha 181">
            <a:extLst>
              <a:ext uri="{FF2B5EF4-FFF2-40B4-BE49-F238E27FC236}">
                <a16:creationId xmlns:a16="http://schemas.microsoft.com/office/drawing/2014/main" id="{6C7DED75-4C85-4A82-A90A-3D76D06CFBDC}"/>
              </a:ext>
            </a:extLst>
          </p:cNvPr>
          <p:cNvCxnSpPr>
            <a:cxnSpLocks/>
            <a:stCxn id="144" idx="6"/>
            <a:endCxn id="179" idx="1"/>
          </p:cNvCxnSpPr>
          <p:nvPr/>
        </p:nvCxnSpPr>
        <p:spPr bwMode="auto">
          <a:xfrm>
            <a:off x="7176120" y="1878728"/>
            <a:ext cx="283594" cy="1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3" name="Conector recto de flecha 182">
            <a:extLst>
              <a:ext uri="{FF2B5EF4-FFF2-40B4-BE49-F238E27FC236}">
                <a16:creationId xmlns:a16="http://schemas.microsoft.com/office/drawing/2014/main" id="{71FFB47A-53FF-47E1-B523-0F9EF3EA3569}"/>
              </a:ext>
            </a:extLst>
          </p:cNvPr>
          <p:cNvCxnSpPr>
            <a:cxnSpLocks/>
            <a:stCxn id="179" idx="3"/>
            <a:endCxn id="168" idx="1"/>
          </p:cNvCxnSpPr>
          <p:nvPr/>
        </p:nvCxnSpPr>
        <p:spPr bwMode="auto">
          <a:xfrm>
            <a:off x="9367846" y="1878729"/>
            <a:ext cx="284037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5" name="CuadroTexto 184">
            <a:extLst>
              <a:ext uri="{FF2B5EF4-FFF2-40B4-BE49-F238E27FC236}">
                <a16:creationId xmlns:a16="http://schemas.microsoft.com/office/drawing/2014/main" id="{153877EF-F719-4B70-99BA-73960BDE2567}"/>
              </a:ext>
            </a:extLst>
          </p:cNvPr>
          <p:cNvSpPr txBox="1"/>
          <p:nvPr/>
        </p:nvSpPr>
        <p:spPr>
          <a:xfrm>
            <a:off x="7171553" y="836712"/>
            <a:ext cx="381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3. ADMISIÓN DEL PACIENTE</a:t>
            </a:r>
            <a:endParaRPr lang="es-CO" dirty="0"/>
          </a:p>
        </p:txBody>
      </p:sp>
      <p:grpSp>
        <p:nvGrpSpPr>
          <p:cNvPr id="112" name="Grupo 111">
            <a:extLst>
              <a:ext uri="{FF2B5EF4-FFF2-40B4-BE49-F238E27FC236}">
                <a16:creationId xmlns:a16="http://schemas.microsoft.com/office/drawing/2014/main" id="{980A1DCA-3067-4749-BB0E-86D4DC381DB5}"/>
              </a:ext>
            </a:extLst>
          </p:cNvPr>
          <p:cNvGrpSpPr/>
          <p:nvPr/>
        </p:nvGrpSpPr>
        <p:grpSpPr>
          <a:xfrm>
            <a:off x="2855539" y="4239080"/>
            <a:ext cx="1980903" cy="1846320"/>
            <a:chOff x="9499058" y="1776607"/>
            <a:chExt cx="1980903" cy="1846320"/>
          </a:xfrm>
        </p:grpSpPr>
        <p:grpSp>
          <p:nvGrpSpPr>
            <p:cNvPr id="118" name="Grupo 117">
              <a:extLst>
                <a:ext uri="{FF2B5EF4-FFF2-40B4-BE49-F238E27FC236}">
                  <a16:creationId xmlns:a16="http://schemas.microsoft.com/office/drawing/2014/main" id="{BB5BFE6B-2E5A-4C1D-A28A-3332CB3ADE8B}"/>
                </a:ext>
              </a:extLst>
            </p:cNvPr>
            <p:cNvGrpSpPr/>
            <p:nvPr/>
          </p:nvGrpSpPr>
          <p:grpSpPr>
            <a:xfrm>
              <a:off x="9499058" y="1776607"/>
              <a:ext cx="1980903" cy="1846320"/>
              <a:chOff x="1044299" y="1196752"/>
              <a:chExt cx="2198241" cy="1970553"/>
            </a:xfrm>
          </p:grpSpPr>
          <p:pic>
            <p:nvPicPr>
              <p:cNvPr id="122" name="Imagen 121">
                <a:extLst>
                  <a:ext uri="{FF2B5EF4-FFF2-40B4-BE49-F238E27FC236}">
                    <a16:creationId xmlns:a16="http://schemas.microsoft.com/office/drawing/2014/main" id="{F4E4E6F4-8B41-41AA-9B7D-5B7DCE2444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123" name="17 Grupo">
                <a:extLst>
                  <a:ext uri="{FF2B5EF4-FFF2-40B4-BE49-F238E27FC236}">
                    <a16:creationId xmlns:a16="http://schemas.microsoft.com/office/drawing/2014/main" id="{E0FE26F9-60B0-4A87-B163-811571D33D98}"/>
                  </a:ext>
                </a:extLst>
              </p:cNvPr>
              <p:cNvGrpSpPr/>
              <p:nvPr/>
            </p:nvGrpSpPr>
            <p:grpSpPr>
              <a:xfrm>
                <a:off x="1087485" y="1196752"/>
                <a:ext cx="2117488" cy="1291500"/>
                <a:chOff x="8501146" y="1914552"/>
                <a:chExt cx="2070524" cy="1369751"/>
              </a:xfrm>
            </p:grpSpPr>
            <p:sp>
              <p:nvSpPr>
                <p:cNvPr id="130" name="80 Rectángulo">
                  <a:extLst>
                    <a:ext uri="{FF2B5EF4-FFF2-40B4-BE49-F238E27FC236}">
                      <a16:creationId xmlns:a16="http://schemas.microsoft.com/office/drawing/2014/main" id="{89660985-02C7-46EA-875D-B6BC00463074}"/>
                    </a:ext>
                  </a:extLst>
                </p:cNvPr>
                <p:cNvSpPr/>
                <p:nvPr/>
              </p:nvSpPr>
              <p:spPr bwMode="auto">
                <a:xfrm>
                  <a:off x="8501148" y="2224772"/>
                  <a:ext cx="2070522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defRPr/>
                  </a:pPr>
                  <a:r>
                    <a:rPr lang="es-MX" sz="10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Solicitar autorización de la atención en urgencias a la EPS. </a:t>
                  </a:r>
                </a:p>
              </p:txBody>
            </p:sp>
            <p:sp>
              <p:nvSpPr>
                <p:cNvPr id="131" name="81 Rectángulo">
                  <a:extLst>
                    <a:ext uri="{FF2B5EF4-FFF2-40B4-BE49-F238E27FC236}">
                      <a16:creationId xmlns:a16="http://schemas.microsoft.com/office/drawing/2014/main" id="{5B06C409-15A9-47CA-841C-E5EE7D08F7AD}"/>
                    </a:ext>
                  </a:extLst>
                </p:cNvPr>
                <p:cNvSpPr/>
                <p:nvPr/>
              </p:nvSpPr>
              <p:spPr bwMode="auto">
                <a:xfrm>
                  <a:off x="8501146" y="1914554"/>
                  <a:ext cx="2066791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Auxiliar de Autorizaciones</a:t>
                  </a:r>
                </a:p>
              </p:txBody>
            </p:sp>
            <p:sp>
              <p:nvSpPr>
                <p:cNvPr id="132" name="82 Rectángulo">
                  <a:extLst>
                    <a:ext uri="{FF2B5EF4-FFF2-40B4-BE49-F238E27FC236}">
                      <a16:creationId xmlns:a16="http://schemas.microsoft.com/office/drawing/2014/main" id="{FEBD08AE-B931-48B2-A85C-8AA59E89644F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48</a:t>
                  </a:r>
                  <a:endPara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24" name="83 Rectángulo">
                <a:extLst>
                  <a:ext uri="{FF2B5EF4-FFF2-40B4-BE49-F238E27FC236}">
                    <a16:creationId xmlns:a16="http://schemas.microsoft.com/office/drawing/2014/main" id="{27F56002-94E1-4B39-84FC-A82CC3668621}"/>
                  </a:ext>
                </a:extLst>
              </p:cNvPr>
              <p:cNvSpPr/>
              <p:nvPr/>
            </p:nvSpPr>
            <p:spPr bwMode="auto">
              <a:xfrm>
                <a:off x="2949223" y="1199836"/>
                <a:ext cx="251933" cy="295739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  <p:sp>
            <p:nvSpPr>
              <p:cNvPr id="126" name="CuadroTexto 158">
                <a:extLst>
                  <a:ext uri="{FF2B5EF4-FFF2-40B4-BE49-F238E27FC236}">
                    <a16:creationId xmlns:a16="http://schemas.microsoft.com/office/drawing/2014/main" id="{95340CA4-A118-4060-A2C2-A3DBDACB31AA}"/>
                  </a:ext>
                </a:extLst>
              </p:cNvPr>
              <p:cNvSpPr txBox="1"/>
              <p:nvPr/>
            </p:nvSpPr>
            <p:spPr>
              <a:xfrm>
                <a:off x="1044299" y="2740273"/>
                <a:ext cx="2198241" cy="4270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>
                  <a:defRPr sz="1000"/>
                </a:pPr>
                <a:r>
                  <a:rPr lang="es-PE" sz="1000" dirty="0">
                    <a:solidFill>
                      <a:srgbClr val="FF0000"/>
                    </a:solidFill>
                    <a:latin typeface="Arial"/>
                    <a:cs typeface="Arial"/>
                  </a:rPr>
                  <a:t>Demora en recibir respuesta por parte de la EPS.</a:t>
                </a:r>
              </a:p>
            </p:txBody>
          </p:sp>
          <p:sp>
            <p:nvSpPr>
              <p:cNvPr id="129" name="Triángulo isósceles 163">
                <a:extLst>
                  <a:ext uri="{FF2B5EF4-FFF2-40B4-BE49-F238E27FC236}">
                    <a16:creationId xmlns:a16="http://schemas.microsoft.com/office/drawing/2014/main" id="{EA55A59B-7167-4FCE-95C3-F0519D119EC8}"/>
                  </a:ext>
                </a:extLst>
              </p:cNvPr>
              <p:cNvSpPr/>
              <p:nvPr/>
            </p:nvSpPr>
            <p:spPr bwMode="auto">
              <a:xfrm rot="10800000">
                <a:off x="1994816" y="2448376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</p:grpSp>
        <p:sp>
          <p:nvSpPr>
            <p:cNvPr id="119" name="220 Elipse">
              <a:extLst>
                <a:ext uri="{FF2B5EF4-FFF2-40B4-BE49-F238E27FC236}">
                  <a16:creationId xmlns:a16="http://schemas.microsoft.com/office/drawing/2014/main" id="{60AF0005-F509-4F11-BF5B-D8320C70EF0B}"/>
                </a:ext>
              </a:extLst>
            </p:cNvPr>
            <p:cNvSpPr/>
            <p:nvPr/>
          </p:nvSpPr>
          <p:spPr bwMode="auto">
            <a:xfrm>
              <a:off x="11275902" y="2841579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133" name="Grupo 132">
            <a:extLst>
              <a:ext uri="{FF2B5EF4-FFF2-40B4-BE49-F238E27FC236}">
                <a16:creationId xmlns:a16="http://schemas.microsoft.com/office/drawing/2014/main" id="{A7346C9B-C3F7-4BE5-B10E-FE35CB4AFB41}"/>
              </a:ext>
            </a:extLst>
          </p:cNvPr>
          <p:cNvGrpSpPr/>
          <p:nvPr/>
        </p:nvGrpSpPr>
        <p:grpSpPr>
          <a:xfrm>
            <a:off x="5189993" y="4241328"/>
            <a:ext cx="1908136" cy="1447369"/>
            <a:chOff x="1087485" y="1196752"/>
            <a:chExt cx="2117490" cy="1544758"/>
          </a:xfrm>
        </p:grpSpPr>
        <p:pic>
          <p:nvPicPr>
            <p:cNvPr id="145" name="Imagen 144">
              <a:extLst>
                <a:ext uri="{FF2B5EF4-FFF2-40B4-BE49-F238E27FC236}">
                  <a16:creationId xmlns:a16="http://schemas.microsoft.com/office/drawing/2014/main" id="{A5618F32-F277-46D6-9DD1-8E630AB88C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48" name="17 Grupo">
              <a:extLst>
                <a:ext uri="{FF2B5EF4-FFF2-40B4-BE49-F238E27FC236}">
                  <a16:creationId xmlns:a16="http://schemas.microsoft.com/office/drawing/2014/main" id="{4C45AFB5-DF13-45F5-AEE6-483F1CBE4121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51" name="80 Rectángulo">
                <a:extLst>
                  <a:ext uri="{FF2B5EF4-FFF2-40B4-BE49-F238E27FC236}">
                    <a16:creationId xmlns:a16="http://schemas.microsoft.com/office/drawing/2014/main" id="{4DA95498-D77B-4E2B-B30E-C6E41C4CA84F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Imprimir manillas de identificación al paciente.</a:t>
                </a:r>
              </a:p>
            </p:txBody>
          </p:sp>
          <p:sp>
            <p:nvSpPr>
              <p:cNvPr id="152" name="81 Rectángulo">
                <a:extLst>
                  <a:ext uri="{FF2B5EF4-FFF2-40B4-BE49-F238E27FC236}">
                    <a16:creationId xmlns:a16="http://schemas.microsoft.com/office/drawing/2014/main" id="{12FE15D9-3306-4FE3-A772-E9F5C2DED7CC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Auxiliar de Admisiones</a:t>
                </a:r>
              </a:p>
            </p:txBody>
          </p:sp>
          <p:sp>
            <p:nvSpPr>
              <p:cNvPr id="153" name="82 Rectángulo">
                <a:extLst>
                  <a:ext uri="{FF2B5EF4-FFF2-40B4-BE49-F238E27FC236}">
                    <a16:creationId xmlns:a16="http://schemas.microsoft.com/office/drawing/2014/main" id="{7FAD807B-EE43-4184-B27E-99739917B538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49</a:t>
                </a:r>
              </a:p>
            </p:txBody>
          </p:sp>
        </p:grpSp>
        <p:sp>
          <p:nvSpPr>
            <p:cNvPr id="149" name="83 Rectángulo">
              <a:extLst>
                <a:ext uri="{FF2B5EF4-FFF2-40B4-BE49-F238E27FC236}">
                  <a16:creationId xmlns:a16="http://schemas.microsoft.com/office/drawing/2014/main" id="{F99C4214-4452-4C9D-87D1-659F0B8C41D9}"/>
                </a:ext>
              </a:extLst>
            </p:cNvPr>
            <p:cNvSpPr/>
            <p:nvPr/>
          </p:nvSpPr>
          <p:spPr bwMode="auto">
            <a:xfrm>
              <a:off x="2940305" y="1197514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Triángulo isósceles 163">
              <a:extLst>
                <a:ext uri="{FF2B5EF4-FFF2-40B4-BE49-F238E27FC236}">
                  <a16:creationId xmlns:a16="http://schemas.microsoft.com/office/drawing/2014/main" id="{78866AEB-76F9-4B92-BAE2-DAE2A2B23AC7}"/>
                </a:ext>
              </a:extLst>
            </p:cNvPr>
            <p:cNvSpPr/>
            <p:nvPr/>
          </p:nvSpPr>
          <p:spPr bwMode="auto">
            <a:xfrm rot="10800000">
              <a:off x="3007571" y="2474585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sp>
        <p:nvSpPr>
          <p:cNvPr id="77" name="Elipse 76">
            <a:extLst>
              <a:ext uri="{FF2B5EF4-FFF2-40B4-BE49-F238E27FC236}">
                <a16:creationId xmlns:a16="http://schemas.microsoft.com/office/drawing/2014/main" id="{145DB20E-6022-4F7B-88A3-8CB8339AE447}"/>
              </a:ext>
            </a:extLst>
          </p:cNvPr>
          <p:cNvSpPr/>
          <p:nvPr/>
        </p:nvSpPr>
        <p:spPr bwMode="auto">
          <a:xfrm>
            <a:off x="69079" y="1751316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8" name="Conector recto de flecha 77">
            <a:extLst>
              <a:ext uri="{FF2B5EF4-FFF2-40B4-BE49-F238E27FC236}">
                <a16:creationId xmlns:a16="http://schemas.microsoft.com/office/drawing/2014/main" id="{58563F1A-2C2F-4D0C-9272-FD3CB7E4E446}"/>
              </a:ext>
            </a:extLst>
          </p:cNvPr>
          <p:cNvCxnSpPr>
            <a:cxnSpLocks/>
            <a:stCxn id="77" idx="6"/>
            <a:endCxn id="107" idx="1"/>
          </p:cNvCxnSpPr>
          <p:nvPr/>
        </p:nvCxnSpPr>
        <p:spPr bwMode="auto">
          <a:xfrm>
            <a:off x="393079" y="1913316"/>
            <a:ext cx="272605" cy="6733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Conector recto de flecha 81">
            <a:extLst>
              <a:ext uri="{FF2B5EF4-FFF2-40B4-BE49-F238E27FC236}">
                <a16:creationId xmlns:a16="http://schemas.microsoft.com/office/drawing/2014/main" id="{C937E7A9-F7EC-4B1F-82BA-063CA4B11239}"/>
              </a:ext>
            </a:extLst>
          </p:cNvPr>
          <p:cNvCxnSpPr>
            <a:cxnSpLocks/>
            <a:stCxn id="160" idx="3"/>
            <a:endCxn id="130" idx="1"/>
          </p:cNvCxnSpPr>
          <p:nvPr/>
        </p:nvCxnSpPr>
        <p:spPr bwMode="auto">
          <a:xfrm flipV="1">
            <a:off x="2573959" y="4981148"/>
            <a:ext cx="320498" cy="8581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Conector recto de flecha 85">
            <a:extLst>
              <a:ext uri="{FF2B5EF4-FFF2-40B4-BE49-F238E27FC236}">
                <a16:creationId xmlns:a16="http://schemas.microsoft.com/office/drawing/2014/main" id="{E739BDDB-C72D-4316-8BE1-2B60BD1FBD0C}"/>
              </a:ext>
            </a:extLst>
          </p:cNvPr>
          <p:cNvCxnSpPr>
            <a:cxnSpLocks/>
            <a:stCxn id="130" idx="3"/>
            <a:endCxn id="151" idx="1"/>
          </p:cNvCxnSpPr>
          <p:nvPr/>
        </p:nvCxnSpPr>
        <p:spPr bwMode="auto">
          <a:xfrm>
            <a:off x="4802589" y="4981148"/>
            <a:ext cx="387406" cy="224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01" name="Grupo 100">
            <a:extLst>
              <a:ext uri="{FF2B5EF4-FFF2-40B4-BE49-F238E27FC236}">
                <a16:creationId xmlns:a16="http://schemas.microsoft.com/office/drawing/2014/main" id="{3FAEF587-FAE5-45B7-B347-3089C0564EEF}"/>
              </a:ext>
            </a:extLst>
          </p:cNvPr>
          <p:cNvGrpSpPr/>
          <p:nvPr/>
        </p:nvGrpSpPr>
        <p:grpSpPr>
          <a:xfrm>
            <a:off x="587424" y="1177982"/>
            <a:ext cx="1994985" cy="1674954"/>
            <a:chOff x="1000641" y="1196752"/>
            <a:chExt cx="2213868" cy="1787657"/>
          </a:xfrm>
        </p:grpSpPr>
        <p:pic>
          <p:nvPicPr>
            <p:cNvPr id="102" name="Imagen 101">
              <a:extLst>
                <a:ext uri="{FF2B5EF4-FFF2-40B4-BE49-F238E27FC236}">
                  <a16:creationId xmlns:a16="http://schemas.microsoft.com/office/drawing/2014/main" id="{DC009A61-BD5A-44B5-832A-B63D4C4428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03" name="17 Grupo">
              <a:extLst>
                <a:ext uri="{FF2B5EF4-FFF2-40B4-BE49-F238E27FC236}">
                  <a16:creationId xmlns:a16="http://schemas.microsoft.com/office/drawing/2014/main" id="{CCBF0739-F7D9-4678-862E-8974A9059ADC}"/>
                </a:ext>
              </a:extLst>
            </p:cNvPr>
            <p:cNvGrpSpPr/>
            <p:nvPr/>
          </p:nvGrpSpPr>
          <p:grpSpPr>
            <a:xfrm>
              <a:off x="1087483" y="1196752"/>
              <a:ext cx="2117490" cy="1291500"/>
              <a:chOff x="8501144" y="1914552"/>
              <a:chExt cx="2070526" cy="1369751"/>
            </a:xfrm>
          </p:grpSpPr>
          <p:sp>
            <p:nvSpPr>
              <p:cNvPr id="107" name="80 Rectángulo">
                <a:extLst>
                  <a:ext uri="{FF2B5EF4-FFF2-40B4-BE49-F238E27FC236}">
                    <a16:creationId xmlns:a16="http://schemas.microsoft.com/office/drawing/2014/main" id="{A55857A9-78D7-4798-AE69-39EA0E540069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Aplicar vacunas de acuerdo a pertinencia y decisión del paciente.</a:t>
                </a:r>
                <a:r>
                  <a:rPr lang="es-ES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es-MX" sz="1000" kern="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81 Rectángulo">
                <a:extLst>
                  <a:ext uri="{FF2B5EF4-FFF2-40B4-BE49-F238E27FC236}">
                    <a16:creationId xmlns:a16="http://schemas.microsoft.com/office/drawing/2014/main" id="{00AB6BC6-A02B-415F-9E31-6BFAA86E7EC7}"/>
                  </a:ext>
                </a:extLst>
              </p:cNvPr>
              <p:cNvSpPr/>
              <p:nvPr/>
            </p:nvSpPr>
            <p:spPr bwMode="auto">
              <a:xfrm>
                <a:off x="8501144" y="1914554"/>
                <a:ext cx="2066791" cy="317637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Enfermera</a:t>
                </a:r>
              </a:p>
            </p:txBody>
          </p:sp>
          <p:sp>
            <p:nvSpPr>
              <p:cNvPr id="109" name="82 Rectángulo">
                <a:extLst>
                  <a:ext uri="{FF2B5EF4-FFF2-40B4-BE49-F238E27FC236}">
                    <a16:creationId xmlns:a16="http://schemas.microsoft.com/office/drawing/2014/main" id="{6BA753F3-C248-4BCE-98E0-077420499E9E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43</a:t>
                </a:r>
              </a:p>
            </p:txBody>
          </p:sp>
        </p:grpSp>
        <p:sp>
          <p:nvSpPr>
            <p:cNvPr id="104" name="83 Rectángulo">
              <a:extLst>
                <a:ext uri="{FF2B5EF4-FFF2-40B4-BE49-F238E27FC236}">
                  <a16:creationId xmlns:a16="http://schemas.microsoft.com/office/drawing/2014/main" id="{12B451CA-0C8A-4741-A460-065C8FB38AF0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0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9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" name="CuadroTexto 158">
              <a:extLst>
                <a:ext uri="{FF2B5EF4-FFF2-40B4-BE49-F238E27FC236}">
                  <a16:creationId xmlns:a16="http://schemas.microsoft.com/office/drawing/2014/main" id="{939517FB-8DEB-4035-9B48-01FEEF56BCEA}"/>
                </a:ext>
              </a:extLst>
            </p:cNvPr>
            <p:cNvSpPr txBox="1"/>
            <p:nvPr/>
          </p:nvSpPr>
          <p:spPr>
            <a:xfrm>
              <a:off x="1000641" y="2738045"/>
              <a:ext cx="2213868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06" name="Triángulo isósceles 140">
              <a:extLst>
                <a:ext uri="{FF2B5EF4-FFF2-40B4-BE49-F238E27FC236}">
                  <a16:creationId xmlns:a16="http://schemas.microsoft.com/office/drawing/2014/main" id="{83D33255-4F2A-4B8D-8DE8-B4965ECE0188}"/>
                </a:ext>
              </a:extLst>
            </p:cNvPr>
            <p:cNvSpPr/>
            <p:nvPr/>
          </p:nvSpPr>
          <p:spPr bwMode="auto">
            <a:xfrm rot="10800000">
              <a:off x="3016283" y="2436532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cxnSp>
        <p:nvCxnSpPr>
          <p:cNvPr id="113" name="Conector recto de flecha 112">
            <a:extLst>
              <a:ext uri="{FF2B5EF4-FFF2-40B4-BE49-F238E27FC236}">
                <a16:creationId xmlns:a16="http://schemas.microsoft.com/office/drawing/2014/main" id="{569B0AEC-A7F1-46F1-8F24-52F3A22288CA}"/>
              </a:ext>
            </a:extLst>
          </p:cNvPr>
          <p:cNvCxnSpPr>
            <a:cxnSpLocks/>
            <a:stCxn id="107" idx="3"/>
            <a:endCxn id="140" idx="1"/>
          </p:cNvCxnSpPr>
          <p:nvPr/>
        </p:nvCxnSpPr>
        <p:spPr bwMode="auto">
          <a:xfrm flipV="1">
            <a:off x="2573816" y="1919799"/>
            <a:ext cx="238981" cy="25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6" name="Conector recto de flecha 115">
            <a:extLst>
              <a:ext uri="{FF2B5EF4-FFF2-40B4-BE49-F238E27FC236}">
                <a16:creationId xmlns:a16="http://schemas.microsoft.com/office/drawing/2014/main" id="{8D3290C1-6AD1-47A1-A3A8-AD1191756FE4}"/>
              </a:ext>
            </a:extLst>
          </p:cNvPr>
          <p:cNvCxnSpPr>
            <a:cxnSpLocks/>
            <a:stCxn id="140" idx="3"/>
            <a:endCxn id="204" idx="2"/>
          </p:cNvCxnSpPr>
          <p:nvPr/>
        </p:nvCxnSpPr>
        <p:spPr bwMode="auto">
          <a:xfrm flipV="1">
            <a:off x="4720930" y="1919798"/>
            <a:ext cx="261910" cy="1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25" name="Grupo 124">
            <a:extLst>
              <a:ext uri="{FF2B5EF4-FFF2-40B4-BE49-F238E27FC236}">
                <a16:creationId xmlns:a16="http://schemas.microsoft.com/office/drawing/2014/main" id="{EDCE7652-827F-4936-A148-5BC10910D4C1}"/>
              </a:ext>
            </a:extLst>
          </p:cNvPr>
          <p:cNvGrpSpPr/>
          <p:nvPr/>
        </p:nvGrpSpPr>
        <p:grpSpPr>
          <a:xfrm>
            <a:off x="9614004" y="4239517"/>
            <a:ext cx="2002134" cy="2351620"/>
            <a:chOff x="3082128" y="1468919"/>
            <a:chExt cx="2002134" cy="2351620"/>
          </a:xfrm>
        </p:grpSpPr>
        <p:grpSp>
          <p:nvGrpSpPr>
            <p:cNvPr id="127" name="Grupo 126">
              <a:extLst>
                <a:ext uri="{FF2B5EF4-FFF2-40B4-BE49-F238E27FC236}">
                  <a16:creationId xmlns:a16="http://schemas.microsoft.com/office/drawing/2014/main" id="{2D414AAB-72E6-4D3E-9AE2-226FEC69C6F7}"/>
                </a:ext>
              </a:extLst>
            </p:cNvPr>
            <p:cNvGrpSpPr/>
            <p:nvPr/>
          </p:nvGrpSpPr>
          <p:grpSpPr>
            <a:xfrm>
              <a:off x="3082128" y="1468919"/>
              <a:ext cx="1995310" cy="1670994"/>
              <a:chOff x="1017439" y="1196752"/>
              <a:chExt cx="2198241" cy="1783430"/>
            </a:xfrm>
          </p:grpSpPr>
          <p:pic>
            <p:nvPicPr>
              <p:cNvPr id="146" name="Imagen 145">
                <a:extLst>
                  <a:ext uri="{FF2B5EF4-FFF2-40B4-BE49-F238E27FC236}">
                    <a16:creationId xmlns:a16="http://schemas.microsoft.com/office/drawing/2014/main" id="{1AD74D54-E17F-44FD-A297-49E58F799B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154" name="17 Grupo">
                <a:extLst>
                  <a:ext uri="{FF2B5EF4-FFF2-40B4-BE49-F238E27FC236}">
                    <a16:creationId xmlns:a16="http://schemas.microsoft.com/office/drawing/2014/main" id="{4F6D33AC-EA23-465E-B06D-7BF2B89DA21E}"/>
                  </a:ext>
                </a:extLst>
              </p:cNvPr>
              <p:cNvGrpSpPr/>
              <p:nvPr/>
            </p:nvGrpSpPr>
            <p:grpSpPr>
              <a:xfrm>
                <a:off x="1087485" y="1196752"/>
                <a:ext cx="2117487" cy="1291500"/>
                <a:chOff x="8501146" y="1914552"/>
                <a:chExt cx="2070523" cy="1369751"/>
              </a:xfrm>
            </p:grpSpPr>
            <p:sp>
              <p:nvSpPr>
                <p:cNvPr id="188" name="80 Rectángulo">
                  <a:extLst>
                    <a:ext uri="{FF2B5EF4-FFF2-40B4-BE49-F238E27FC236}">
                      <a16:creationId xmlns:a16="http://schemas.microsoft.com/office/drawing/2014/main" id="{71CB154D-7CEA-498A-9CB5-7E396ED7169F}"/>
                    </a:ext>
                  </a:extLst>
                </p:cNvPr>
                <p:cNvSpPr/>
                <p:nvPr/>
              </p:nvSpPr>
              <p:spPr bwMode="auto">
                <a:xfrm>
                  <a:off x="8501147" y="2224772"/>
                  <a:ext cx="2070522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defRPr/>
                  </a:pPr>
                  <a:r>
                    <a:rPr lang="es-MX" sz="10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Activar alarma para indicar ingreso de paciente al servicio. (Solo para pacientes que ingresan sin remisión)</a:t>
                  </a:r>
                  <a:endPara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9" name="81 Rectángulo">
                  <a:extLst>
                    <a:ext uri="{FF2B5EF4-FFF2-40B4-BE49-F238E27FC236}">
                      <a16:creationId xmlns:a16="http://schemas.microsoft.com/office/drawing/2014/main" id="{778B85B5-8781-445C-8EC4-9D92F7B29C87}"/>
                    </a:ext>
                  </a:extLst>
                </p:cNvPr>
                <p:cNvSpPr/>
                <p:nvPr/>
              </p:nvSpPr>
              <p:spPr bwMode="auto">
                <a:xfrm>
                  <a:off x="8501146" y="1914554"/>
                  <a:ext cx="2066791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Auxiliar de Admisiones</a:t>
                  </a:r>
                </a:p>
              </p:txBody>
            </p:sp>
            <p:sp>
              <p:nvSpPr>
                <p:cNvPr id="190" name="82 Rectángulo">
                  <a:extLst>
                    <a:ext uri="{FF2B5EF4-FFF2-40B4-BE49-F238E27FC236}">
                      <a16:creationId xmlns:a16="http://schemas.microsoft.com/office/drawing/2014/main" id="{A2C3D9AD-DC8C-41B9-AF95-61B69D373946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51</a:t>
                  </a:r>
                </a:p>
              </p:txBody>
            </p:sp>
          </p:grpSp>
          <p:sp>
            <p:nvSpPr>
              <p:cNvPr id="186" name="CuadroTexto 158">
                <a:extLst>
                  <a:ext uri="{FF2B5EF4-FFF2-40B4-BE49-F238E27FC236}">
                    <a16:creationId xmlns:a16="http://schemas.microsoft.com/office/drawing/2014/main" id="{16482994-390A-4E94-9F7F-C29038F7B345}"/>
                  </a:ext>
                </a:extLst>
              </p:cNvPr>
              <p:cNvSpPr txBox="1"/>
              <p:nvPr/>
            </p:nvSpPr>
            <p:spPr>
              <a:xfrm>
                <a:off x="1017439" y="2733818"/>
                <a:ext cx="2198241" cy="2463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>
                  <a:defRPr sz="1000"/>
                </a:pPr>
                <a:endParaRPr lang="es-PE" sz="900" dirty="0">
                  <a:solidFill>
                    <a:srgbClr val="FF0000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187" name="Triángulo isósceles 80">
                <a:extLst>
                  <a:ext uri="{FF2B5EF4-FFF2-40B4-BE49-F238E27FC236}">
                    <a16:creationId xmlns:a16="http://schemas.microsoft.com/office/drawing/2014/main" id="{B67F1964-D1BA-476F-9A69-774EC46CC1AC}"/>
                  </a:ext>
                </a:extLst>
              </p:cNvPr>
              <p:cNvSpPr/>
              <p:nvPr/>
            </p:nvSpPr>
            <p:spPr bwMode="auto">
              <a:xfrm rot="10800000">
                <a:off x="1978066" y="2460975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</p:grpSp>
        <p:sp>
          <p:nvSpPr>
            <p:cNvPr id="128" name="CuadroTexto 158">
              <a:extLst>
                <a:ext uri="{FF2B5EF4-FFF2-40B4-BE49-F238E27FC236}">
                  <a16:creationId xmlns:a16="http://schemas.microsoft.com/office/drawing/2014/main" id="{A5F5D3E8-A122-4AA5-BC20-8FB469C59A7C}"/>
                </a:ext>
              </a:extLst>
            </p:cNvPr>
            <p:cNvSpPr txBox="1"/>
            <p:nvPr/>
          </p:nvSpPr>
          <p:spPr>
            <a:xfrm>
              <a:off x="3139858" y="2958765"/>
              <a:ext cx="1944404" cy="86177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r>
                <a:rPr lang="es-PE" sz="1000" dirty="0">
                  <a:solidFill>
                    <a:srgbClr val="FF0000"/>
                  </a:solidFill>
                  <a:cs typeface="Arial"/>
                </a:rPr>
                <a:t>Funcionalidad de la alarma: tono no apropiado para emergencia, no permite especificar el tipo de paciente que ingresa al servicio.</a:t>
              </a:r>
            </a:p>
          </p:txBody>
        </p:sp>
        <p:sp>
          <p:nvSpPr>
            <p:cNvPr id="134" name="83 Rectángulo">
              <a:extLst>
                <a:ext uri="{FF2B5EF4-FFF2-40B4-BE49-F238E27FC236}">
                  <a16:creationId xmlns:a16="http://schemas.microsoft.com/office/drawing/2014/main" id="{811E3C8C-A643-43AF-82F2-559E9CEC74EB}"/>
                </a:ext>
              </a:extLst>
            </p:cNvPr>
            <p:cNvSpPr/>
            <p:nvPr/>
          </p:nvSpPr>
          <p:spPr bwMode="auto">
            <a:xfrm>
              <a:off x="4848196" y="1474103"/>
              <a:ext cx="221483" cy="285557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1" name="Grupo 190">
            <a:extLst>
              <a:ext uri="{FF2B5EF4-FFF2-40B4-BE49-F238E27FC236}">
                <a16:creationId xmlns:a16="http://schemas.microsoft.com/office/drawing/2014/main" id="{A674DA00-1ABC-412E-8593-98A52B340A76}"/>
              </a:ext>
            </a:extLst>
          </p:cNvPr>
          <p:cNvGrpSpPr/>
          <p:nvPr/>
        </p:nvGrpSpPr>
        <p:grpSpPr>
          <a:xfrm>
            <a:off x="7397128" y="4239080"/>
            <a:ext cx="1980903" cy="1670993"/>
            <a:chOff x="1017439" y="1196752"/>
            <a:chExt cx="2198241" cy="1783430"/>
          </a:xfrm>
        </p:grpSpPr>
        <p:pic>
          <p:nvPicPr>
            <p:cNvPr id="192" name="Imagen 191">
              <a:extLst>
                <a:ext uri="{FF2B5EF4-FFF2-40B4-BE49-F238E27FC236}">
                  <a16:creationId xmlns:a16="http://schemas.microsoft.com/office/drawing/2014/main" id="{0104FB71-5338-4D6B-80E4-442B7B2035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93" name="17 Grupo">
              <a:extLst>
                <a:ext uri="{FF2B5EF4-FFF2-40B4-BE49-F238E27FC236}">
                  <a16:creationId xmlns:a16="http://schemas.microsoft.com/office/drawing/2014/main" id="{9F358AE7-1A15-4173-BFF9-6CF50CD7858E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97" name="80 Rectángulo">
                <a:extLst>
                  <a:ext uri="{FF2B5EF4-FFF2-40B4-BE49-F238E27FC236}">
                    <a16:creationId xmlns:a16="http://schemas.microsoft.com/office/drawing/2014/main" id="{D1F98C4B-434B-4529-885B-DBD0EBF06121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Entregar manillas de identificación al paciente. (</a:t>
                </a:r>
                <a:r>
                  <a:rPr lang="es-ES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Si el paciente está recibiendo atención, el gestor de éxito se traslada hasta él para colocar la manilla</a:t>
                </a: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</p:txBody>
          </p:sp>
          <p:sp>
            <p:nvSpPr>
              <p:cNvPr id="198" name="81 Rectángulo">
                <a:extLst>
                  <a:ext uri="{FF2B5EF4-FFF2-40B4-BE49-F238E27FC236}">
                    <a16:creationId xmlns:a16="http://schemas.microsoft.com/office/drawing/2014/main" id="{E1D48F71-7231-46DC-9169-D4146169934A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Auxiliar de Admisiones</a:t>
                </a:r>
              </a:p>
            </p:txBody>
          </p:sp>
          <p:sp>
            <p:nvSpPr>
              <p:cNvPr id="199" name="82 Rectángulo">
                <a:extLst>
                  <a:ext uri="{FF2B5EF4-FFF2-40B4-BE49-F238E27FC236}">
                    <a16:creationId xmlns:a16="http://schemas.microsoft.com/office/drawing/2014/main" id="{4D850569-593C-467D-8B2C-EE0F7C56A26F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50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94" name="83 Rectángulo">
              <a:extLst>
                <a:ext uri="{FF2B5EF4-FFF2-40B4-BE49-F238E27FC236}">
                  <a16:creationId xmlns:a16="http://schemas.microsoft.com/office/drawing/2014/main" id="{E2B8EA9D-3445-4741-A829-EBEC40ECDE00}"/>
                </a:ext>
              </a:extLst>
            </p:cNvPr>
            <p:cNvSpPr/>
            <p:nvPr/>
          </p:nvSpPr>
          <p:spPr bwMode="auto">
            <a:xfrm>
              <a:off x="2939388" y="1205911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" name="CuadroTexto 158">
              <a:extLst>
                <a:ext uri="{FF2B5EF4-FFF2-40B4-BE49-F238E27FC236}">
                  <a16:creationId xmlns:a16="http://schemas.microsoft.com/office/drawing/2014/main" id="{040768A9-0ADB-43F5-89C3-C8DBF38A34DF}"/>
                </a:ext>
              </a:extLst>
            </p:cNvPr>
            <p:cNvSpPr txBox="1"/>
            <p:nvPr/>
          </p:nvSpPr>
          <p:spPr>
            <a:xfrm>
              <a:off x="1017439" y="2733818"/>
              <a:ext cx="2198241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96" name="Triángulo isósceles 163">
              <a:extLst>
                <a:ext uri="{FF2B5EF4-FFF2-40B4-BE49-F238E27FC236}">
                  <a16:creationId xmlns:a16="http://schemas.microsoft.com/office/drawing/2014/main" id="{89CC2618-007D-4B21-A7D6-E6B2A1A63DE6}"/>
                </a:ext>
              </a:extLst>
            </p:cNvPr>
            <p:cNvSpPr/>
            <p:nvPr/>
          </p:nvSpPr>
          <p:spPr bwMode="auto">
            <a:xfrm rot="10800000">
              <a:off x="3003742" y="2452146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sp>
        <p:nvSpPr>
          <p:cNvPr id="200" name="220 Elipse">
            <a:extLst>
              <a:ext uri="{FF2B5EF4-FFF2-40B4-BE49-F238E27FC236}">
                <a16:creationId xmlns:a16="http://schemas.microsoft.com/office/drawing/2014/main" id="{D236F50F-46D0-48A5-8447-2D2ADCCAD650}"/>
              </a:ext>
            </a:extLst>
          </p:cNvPr>
          <p:cNvSpPr/>
          <p:nvPr/>
        </p:nvSpPr>
        <p:spPr bwMode="auto">
          <a:xfrm>
            <a:off x="11431278" y="5270424"/>
            <a:ext cx="103335" cy="101191"/>
          </a:xfrm>
          <a:prstGeom prst="ellipse">
            <a:avLst/>
          </a:prstGeom>
          <a:solidFill>
            <a:srgbClr val="FF0000"/>
          </a:solidFill>
          <a:ln w="10795" cap="flat" cmpd="sng" algn="ctr">
            <a:solidFill>
              <a:srgbClr val="FF0000"/>
            </a:solidFill>
            <a:prstDash val="solid"/>
            <a:headEnd/>
            <a:tailEnd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cxnSp>
        <p:nvCxnSpPr>
          <p:cNvPr id="201" name="Conector recto de flecha 200">
            <a:extLst>
              <a:ext uri="{FF2B5EF4-FFF2-40B4-BE49-F238E27FC236}">
                <a16:creationId xmlns:a16="http://schemas.microsoft.com/office/drawing/2014/main" id="{781D08DD-9200-4E07-A8F5-84612A7A796F}"/>
              </a:ext>
            </a:extLst>
          </p:cNvPr>
          <p:cNvCxnSpPr>
            <a:cxnSpLocks/>
            <a:stCxn id="197" idx="3"/>
            <a:endCxn id="188" idx="1"/>
          </p:cNvCxnSpPr>
          <p:nvPr/>
        </p:nvCxnSpPr>
        <p:spPr bwMode="auto">
          <a:xfrm>
            <a:off x="9368383" y="4981147"/>
            <a:ext cx="309202" cy="438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3" name="Conector recto de flecha 202">
            <a:extLst>
              <a:ext uri="{FF2B5EF4-FFF2-40B4-BE49-F238E27FC236}">
                <a16:creationId xmlns:a16="http://schemas.microsoft.com/office/drawing/2014/main" id="{84C061B9-6F0A-4686-9740-A28D52586655}"/>
              </a:ext>
            </a:extLst>
          </p:cNvPr>
          <p:cNvCxnSpPr>
            <a:cxnSpLocks/>
            <a:stCxn id="151" idx="3"/>
            <a:endCxn id="197" idx="1"/>
          </p:cNvCxnSpPr>
          <p:nvPr/>
        </p:nvCxnSpPr>
        <p:spPr bwMode="auto">
          <a:xfrm flipV="1">
            <a:off x="7098127" y="4981147"/>
            <a:ext cx="362124" cy="2249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04" name="Elipse 203">
            <a:extLst>
              <a:ext uri="{FF2B5EF4-FFF2-40B4-BE49-F238E27FC236}">
                <a16:creationId xmlns:a16="http://schemas.microsoft.com/office/drawing/2014/main" id="{7E0C6C60-8BAF-4169-8F18-ED05A74A029D}"/>
              </a:ext>
            </a:extLst>
          </p:cNvPr>
          <p:cNvSpPr/>
          <p:nvPr/>
        </p:nvSpPr>
        <p:spPr bwMode="auto">
          <a:xfrm>
            <a:off x="4982840" y="1757798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7432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Conector: angular 13">
            <a:extLst>
              <a:ext uri="{FF2B5EF4-FFF2-40B4-BE49-F238E27FC236}">
                <a16:creationId xmlns:a16="http://schemas.microsoft.com/office/drawing/2014/main" id="{5BF44973-2644-4258-9D01-684BCD131AF3}"/>
              </a:ext>
            </a:extLst>
          </p:cNvPr>
          <p:cNvCxnSpPr>
            <a:cxnSpLocks/>
            <a:stCxn id="231" idx="3"/>
            <a:endCxn id="217" idx="1"/>
          </p:cNvCxnSpPr>
          <p:nvPr/>
        </p:nvCxnSpPr>
        <p:spPr bwMode="auto">
          <a:xfrm flipH="1">
            <a:off x="535151" y="1943037"/>
            <a:ext cx="10673189" cy="2970175"/>
          </a:xfrm>
          <a:prstGeom prst="bentConnector5">
            <a:avLst>
              <a:gd name="adj1" fmla="val -2142"/>
              <a:gd name="adj2" fmla="val 50000"/>
              <a:gd name="adj3" fmla="val 102142"/>
            </a:avLst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D1AECCBE-6124-F2CD-8704-5B81BB7D4AB7}"/>
              </a:ext>
            </a:extLst>
          </p:cNvPr>
          <p:cNvSpPr txBox="1">
            <a:spLocks/>
          </p:cNvSpPr>
          <p:nvPr/>
        </p:nvSpPr>
        <p:spPr>
          <a:xfrm>
            <a:off x="2930320" y="-2532"/>
            <a:ext cx="7846200" cy="8392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marL="0" marR="0" lvl="0" indent="0" defTabSz="91440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-60" normalizeH="0" baseline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Tahoma" pitchFamily="34" charset="0"/>
                <a:cs typeface="Arial"/>
              </a:defRPr>
            </a:lvl1pPr>
          </a:lstStyle>
          <a:p>
            <a:pPr algn="r">
              <a:defRPr/>
            </a:pPr>
            <a:r>
              <a:rPr lang="es-CO" dirty="0">
                <a:latin typeface="+mj-lt"/>
                <a:cs typeface="Calibri" panose="020F0502020204030204" pitchFamily="34" charset="0"/>
              </a:rPr>
              <a:t>SERVICIO DE URGENCIAS ICV </a:t>
            </a:r>
            <a:endParaRPr kumimoji="0" lang="es-CO" sz="2000" b="0" i="0" u="none" strike="noStrike" kern="1200" cap="none" spc="-6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+mj-lt"/>
              <a:cs typeface="Calibri" panose="020F0502020204030204" pitchFamily="34" charset="0"/>
            </a:endParaRPr>
          </a:p>
        </p:txBody>
      </p:sp>
      <p:sp>
        <p:nvSpPr>
          <p:cNvPr id="3" name="TextBox 47">
            <a:extLst>
              <a:ext uri="{FF2B5EF4-FFF2-40B4-BE49-F238E27FC236}">
                <a16:creationId xmlns:a16="http://schemas.microsoft.com/office/drawing/2014/main" id="{485B9D54-D3DB-9C48-D076-27B89B7D872D}"/>
              </a:ext>
            </a:extLst>
          </p:cNvPr>
          <p:cNvSpPr txBox="1"/>
          <p:nvPr/>
        </p:nvSpPr>
        <p:spPr>
          <a:xfrm>
            <a:off x="0" y="149225"/>
            <a:ext cx="2782888" cy="576263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72000" tIns="72000" rIns="36000" bIns="72000" anchor="ctr"/>
          <a:lstStyle/>
          <a:p>
            <a:pPr>
              <a:defRPr/>
            </a:pPr>
            <a:endParaRPr lang="es-ES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defRPr/>
            </a:pPr>
            <a:r>
              <a:rPr lang="es-ES" sz="1400" b="1" dirty="0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rPr>
              <a:t>Frente:  Flujo de Pacientes</a:t>
            </a:r>
          </a:p>
          <a:p>
            <a:pPr>
              <a:defRPr/>
            </a:pPr>
            <a:endParaRPr lang="es-MX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4" name="Agrupar 233">
            <a:extLst>
              <a:ext uri="{FF2B5EF4-FFF2-40B4-BE49-F238E27FC236}">
                <a16:creationId xmlns:a16="http://schemas.microsoft.com/office/drawing/2014/main" id="{8C99343F-6386-7584-C0D8-2EAA0C999F09}"/>
              </a:ext>
            </a:extLst>
          </p:cNvPr>
          <p:cNvGrpSpPr/>
          <p:nvPr/>
        </p:nvGrpSpPr>
        <p:grpSpPr>
          <a:xfrm>
            <a:off x="2962203" y="63430"/>
            <a:ext cx="955272" cy="792483"/>
            <a:chOff x="6857734" y="5589274"/>
            <a:chExt cx="1448066" cy="792483"/>
          </a:xfrm>
        </p:grpSpPr>
        <p:sp>
          <p:nvSpPr>
            <p:cNvPr id="5" name="83 Rectángulo">
              <a:extLst>
                <a:ext uri="{FF2B5EF4-FFF2-40B4-BE49-F238E27FC236}">
                  <a16:creationId xmlns:a16="http://schemas.microsoft.com/office/drawing/2014/main" id="{AD189D12-0702-12D8-EA6B-C5F299994964}"/>
                </a:ext>
              </a:extLst>
            </p:cNvPr>
            <p:cNvSpPr/>
            <p:nvPr/>
          </p:nvSpPr>
          <p:spPr bwMode="auto">
            <a:xfrm>
              <a:off x="6857734" y="5822948"/>
              <a:ext cx="229133" cy="133357"/>
            </a:xfrm>
            <a:prstGeom prst="rect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6" name="83 Rectángulo">
              <a:extLst>
                <a:ext uri="{FF2B5EF4-FFF2-40B4-BE49-F238E27FC236}">
                  <a16:creationId xmlns:a16="http://schemas.microsoft.com/office/drawing/2014/main" id="{3B13652A-515C-ACF0-6861-F0AE85793B50}"/>
                </a:ext>
              </a:extLst>
            </p:cNvPr>
            <p:cNvSpPr/>
            <p:nvPr/>
          </p:nvSpPr>
          <p:spPr bwMode="auto">
            <a:xfrm>
              <a:off x="6857734" y="6007096"/>
              <a:ext cx="229133" cy="133357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7" name="83 Rectángulo">
              <a:extLst>
                <a:ext uri="{FF2B5EF4-FFF2-40B4-BE49-F238E27FC236}">
                  <a16:creationId xmlns:a16="http://schemas.microsoft.com/office/drawing/2014/main" id="{D26F647A-C2D3-CF21-11F0-2C99D3EF4D2D}"/>
                </a:ext>
              </a:extLst>
            </p:cNvPr>
            <p:cNvSpPr/>
            <p:nvPr/>
          </p:nvSpPr>
          <p:spPr bwMode="auto">
            <a:xfrm>
              <a:off x="6857734" y="6191243"/>
              <a:ext cx="229133" cy="13335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8" name="83 Rectángulo">
              <a:extLst>
                <a:ext uri="{FF2B5EF4-FFF2-40B4-BE49-F238E27FC236}">
                  <a16:creationId xmlns:a16="http://schemas.microsoft.com/office/drawing/2014/main" id="{53ED7962-3142-77B8-85AE-3C0278A369C1}"/>
                </a:ext>
              </a:extLst>
            </p:cNvPr>
            <p:cNvSpPr/>
            <p:nvPr/>
          </p:nvSpPr>
          <p:spPr bwMode="auto">
            <a:xfrm>
              <a:off x="6857734" y="5638800"/>
              <a:ext cx="229133" cy="13335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9" name="CuadroTexto 238">
              <a:extLst>
                <a:ext uri="{FF2B5EF4-FFF2-40B4-BE49-F238E27FC236}">
                  <a16:creationId xmlns:a16="http://schemas.microsoft.com/office/drawing/2014/main" id="{6A16133A-05DC-3953-3886-B82857DF7650}"/>
                </a:ext>
              </a:extLst>
            </p:cNvPr>
            <p:cNvSpPr txBox="1"/>
            <p:nvPr/>
          </p:nvSpPr>
          <p:spPr>
            <a:xfrm>
              <a:off x="7056552" y="5589274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900" dirty="0">
                  <a:latin typeface="Arial" panose="020B0604020202020204" pitchFamily="34" charset="0"/>
                  <a:cs typeface="Arial" panose="020B0604020202020204" pitchFamily="34" charset="0"/>
                </a:rPr>
                <a:t>Planeación</a:t>
              </a:r>
            </a:p>
          </p:txBody>
        </p:sp>
        <p:sp>
          <p:nvSpPr>
            <p:cNvPr id="10" name="CuadroTexto 239">
              <a:extLst>
                <a:ext uri="{FF2B5EF4-FFF2-40B4-BE49-F238E27FC236}">
                  <a16:creationId xmlns:a16="http://schemas.microsoft.com/office/drawing/2014/main" id="{C4182000-96B4-2826-0079-71C2EAC99AA0}"/>
                </a:ext>
              </a:extLst>
            </p:cNvPr>
            <p:cNvSpPr txBox="1"/>
            <p:nvPr/>
          </p:nvSpPr>
          <p:spPr>
            <a:xfrm>
              <a:off x="7056552" y="5776491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Ejecución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CuadroTexto 240">
              <a:extLst>
                <a:ext uri="{FF2B5EF4-FFF2-40B4-BE49-F238E27FC236}">
                  <a16:creationId xmlns:a16="http://schemas.microsoft.com/office/drawing/2014/main" id="{41390D86-EBD5-23CE-3217-10DA8BB8E967}"/>
                </a:ext>
              </a:extLst>
            </p:cNvPr>
            <p:cNvSpPr txBox="1"/>
            <p:nvPr/>
          </p:nvSpPr>
          <p:spPr>
            <a:xfrm>
              <a:off x="7056552" y="5963708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Monitoreo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CuadroTexto 241">
              <a:extLst>
                <a:ext uri="{FF2B5EF4-FFF2-40B4-BE49-F238E27FC236}">
                  <a16:creationId xmlns:a16="http://schemas.microsoft.com/office/drawing/2014/main" id="{80795D00-0D69-DA20-E3A5-D18B8FA568CA}"/>
                </a:ext>
              </a:extLst>
            </p:cNvPr>
            <p:cNvSpPr txBox="1"/>
            <p:nvPr/>
          </p:nvSpPr>
          <p:spPr>
            <a:xfrm>
              <a:off x="7056552" y="6150925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2" name="Elipse 201">
            <a:extLst>
              <a:ext uri="{FF2B5EF4-FFF2-40B4-BE49-F238E27FC236}">
                <a16:creationId xmlns:a16="http://schemas.microsoft.com/office/drawing/2014/main" id="{A81FF000-29B4-426F-9DFD-0E414537DFF3}"/>
              </a:ext>
            </a:extLst>
          </p:cNvPr>
          <p:cNvSpPr/>
          <p:nvPr/>
        </p:nvSpPr>
        <p:spPr bwMode="auto">
          <a:xfrm>
            <a:off x="25824" y="1777979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6" name="Conector recto de flecha 285">
            <a:extLst>
              <a:ext uri="{FF2B5EF4-FFF2-40B4-BE49-F238E27FC236}">
                <a16:creationId xmlns:a16="http://schemas.microsoft.com/office/drawing/2014/main" id="{F45F7285-3AB9-4034-97EA-B41F94CDAA0C}"/>
              </a:ext>
            </a:extLst>
          </p:cNvPr>
          <p:cNvCxnSpPr>
            <a:cxnSpLocks/>
            <a:stCxn id="217" idx="3"/>
            <a:endCxn id="169" idx="1"/>
          </p:cNvCxnSpPr>
          <p:nvPr/>
        </p:nvCxnSpPr>
        <p:spPr bwMode="auto">
          <a:xfrm>
            <a:off x="2443283" y="4913212"/>
            <a:ext cx="277226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7" name="Elipse 286">
            <a:extLst>
              <a:ext uri="{FF2B5EF4-FFF2-40B4-BE49-F238E27FC236}">
                <a16:creationId xmlns:a16="http://schemas.microsoft.com/office/drawing/2014/main" id="{510D2C42-BDBC-48A0-AFA9-D5164442AB91}"/>
              </a:ext>
            </a:extLst>
          </p:cNvPr>
          <p:cNvSpPr/>
          <p:nvPr/>
        </p:nvSpPr>
        <p:spPr bwMode="auto">
          <a:xfrm>
            <a:off x="11602897" y="4758268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3" name="Grupo 112">
            <a:extLst>
              <a:ext uri="{FF2B5EF4-FFF2-40B4-BE49-F238E27FC236}">
                <a16:creationId xmlns:a16="http://schemas.microsoft.com/office/drawing/2014/main" id="{66B849B7-A7BC-4CA3-B23B-52222D9E9AF0}"/>
              </a:ext>
            </a:extLst>
          </p:cNvPr>
          <p:cNvGrpSpPr/>
          <p:nvPr/>
        </p:nvGrpSpPr>
        <p:grpSpPr>
          <a:xfrm>
            <a:off x="4899050" y="1196615"/>
            <a:ext cx="1943819" cy="2608222"/>
            <a:chOff x="9479720" y="3825658"/>
            <a:chExt cx="1943819" cy="2608222"/>
          </a:xfrm>
        </p:grpSpPr>
        <p:grpSp>
          <p:nvGrpSpPr>
            <p:cNvPr id="114" name="Grupo 113">
              <a:extLst>
                <a:ext uri="{FF2B5EF4-FFF2-40B4-BE49-F238E27FC236}">
                  <a16:creationId xmlns:a16="http://schemas.microsoft.com/office/drawing/2014/main" id="{6BEF2AA4-85BB-4B9D-95B8-5187AA3FD27E}"/>
                </a:ext>
              </a:extLst>
            </p:cNvPr>
            <p:cNvGrpSpPr/>
            <p:nvPr/>
          </p:nvGrpSpPr>
          <p:grpSpPr>
            <a:xfrm>
              <a:off x="9479720" y="3825658"/>
              <a:ext cx="1943819" cy="2608222"/>
              <a:chOff x="906551" y="3693483"/>
              <a:chExt cx="1943819" cy="2608222"/>
            </a:xfrm>
          </p:grpSpPr>
          <p:grpSp>
            <p:nvGrpSpPr>
              <p:cNvPr id="116" name="Grupo 115">
                <a:extLst>
                  <a:ext uri="{FF2B5EF4-FFF2-40B4-BE49-F238E27FC236}">
                    <a16:creationId xmlns:a16="http://schemas.microsoft.com/office/drawing/2014/main" id="{1551E9C8-7127-43AB-A1B9-2457642ADCDA}"/>
                  </a:ext>
                </a:extLst>
              </p:cNvPr>
              <p:cNvGrpSpPr/>
              <p:nvPr/>
            </p:nvGrpSpPr>
            <p:grpSpPr>
              <a:xfrm>
                <a:off x="906551" y="3693483"/>
                <a:ext cx="1943819" cy="2608222"/>
                <a:chOff x="1087485" y="1196752"/>
                <a:chExt cx="2157088" cy="2783721"/>
              </a:xfrm>
            </p:grpSpPr>
            <p:pic>
              <p:nvPicPr>
                <p:cNvPr id="118" name="Imagen 117">
                  <a:extLst>
                    <a:ext uri="{FF2B5EF4-FFF2-40B4-BE49-F238E27FC236}">
                      <a16:creationId xmlns:a16="http://schemas.microsoft.com/office/drawing/2014/main" id="{105C9D39-D9FC-4C0D-A855-04238BFD803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119" name="17 Grupo">
                  <a:extLst>
                    <a:ext uri="{FF2B5EF4-FFF2-40B4-BE49-F238E27FC236}">
                      <a16:creationId xmlns:a16="http://schemas.microsoft.com/office/drawing/2014/main" id="{3A41AC35-AEBE-4D9B-94C9-1784EAA02EBC}"/>
                    </a:ext>
                  </a:extLst>
                </p:cNvPr>
                <p:cNvGrpSpPr/>
                <p:nvPr/>
              </p:nvGrpSpPr>
              <p:grpSpPr>
                <a:xfrm>
                  <a:off x="1087485" y="1196752"/>
                  <a:ext cx="2117488" cy="1291500"/>
                  <a:chOff x="8501146" y="1914552"/>
                  <a:chExt cx="2070524" cy="1369751"/>
                </a:xfrm>
              </p:grpSpPr>
              <p:sp>
                <p:nvSpPr>
                  <p:cNvPr id="122" name="80 Rectángulo">
                    <a:extLst>
                      <a:ext uri="{FF2B5EF4-FFF2-40B4-BE49-F238E27FC236}">
                        <a16:creationId xmlns:a16="http://schemas.microsoft.com/office/drawing/2014/main" id="{C0311C3C-FB61-4340-89CE-DD119DFEF3A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just">
                      <a:defRPr/>
                    </a:pPr>
                    <a:r>
                      <a:rPr lang="es-MX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Llamar al paciente y tomar signos vitales. </a:t>
                    </a:r>
                  </a:p>
                </p:txBody>
              </p:sp>
              <p:sp>
                <p:nvSpPr>
                  <p:cNvPr id="123" name="81 Rectángulo">
                    <a:extLst>
                      <a:ext uri="{FF2B5EF4-FFF2-40B4-BE49-F238E27FC236}">
                        <a16:creationId xmlns:a16="http://schemas.microsoft.com/office/drawing/2014/main" id="{2FE28FCD-4815-45BD-8E3F-9F3B800D0AC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6" y="1914554"/>
                    <a:ext cx="2066791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Médico de Triage</a:t>
                    </a:r>
                  </a:p>
                </p:txBody>
              </p:sp>
              <p:sp>
                <p:nvSpPr>
                  <p:cNvPr id="124" name="82 Rectángulo">
                    <a:extLst>
                      <a:ext uri="{FF2B5EF4-FFF2-40B4-BE49-F238E27FC236}">
                        <a16:creationId xmlns:a16="http://schemas.microsoft.com/office/drawing/2014/main" id="{D32D2AF6-52BC-49D4-89CB-D0CFFA3272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54</a:t>
                    </a:r>
                    <a:endPara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20" name="CuadroTexto 158">
                  <a:extLst>
                    <a:ext uri="{FF2B5EF4-FFF2-40B4-BE49-F238E27FC236}">
                      <a16:creationId xmlns:a16="http://schemas.microsoft.com/office/drawing/2014/main" id="{9611B95A-0AE1-4D0D-8DA9-F2BAAB013EF6}"/>
                    </a:ext>
                  </a:extLst>
                </p:cNvPr>
                <p:cNvSpPr txBox="1"/>
                <p:nvPr/>
              </p:nvSpPr>
              <p:spPr>
                <a:xfrm>
                  <a:off x="1087485" y="2748651"/>
                  <a:ext cx="2157088" cy="123182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2" algn="just">
                    <a:defRPr sz="1000"/>
                  </a:pPr>
                  <a:r>
                    <a:rPr lang="es-PE" sz="1000" dirty="0">
                      <a:solidFill>
                        <a:srgbClr val="FF0000"/>
                      </a:solidFill>
                      <a:latin typeface="Arial"/>
                      <a:cs typeface="Arial"/>
                    </a:rPr>
                    <a:t>Se presentan fallas en el sistema que generan demoras en el registro de signos vitales y errores al cargar ésta información.</a:t>
                  </a:r>
                </a:p>
                <a:p>
                  <a:pPr marL="0" lvl="2" algn="just">
                    <a:defRPr sz="1000"/>
                  </a:pPr>
                  <a:endParaRPr lang="es-PE" sz="1000" dirty="0">
                    <a:solidFill>
                      <a:srgbClr val="FF0000"/>
                    </a:solidFill>
                    <a:latin typeface="Arial"/>
                    <a:cs typeface="Arial"/>
                  </a:endParaRPr>
                </a:p>
                <a:p>
                  <a:pPr marL="0" lvl="2" algn="just">
                    <a:defRPr sz="1000"/>
                  </a:pPr>
                  <a:endParaRPr lang="es-ES" sz="900" dirty="0">
                    <a:solidFill>
                      <a:srgbClr val="FF0000"/>
                    </a:solidFill>
                    <a:highlight>
                      <a:srgbClr val="FFFF00"/>
                    </a:highlight>
                    <a:latin typeface="Arial"/>
                    <a:cs typeface="Arial"/>
                  </a:endParaRPr>
                </a:p>
              </p:txBody>
            </p:sp>
            <p:sp>
              <p:nvSpPr>
                <p:cNvPr id="121" name="Triángulo isósceles 90">
                  <a:extLst>
                    <a:ext uri="{FF2B5EF4-FFF2-40B4-BE49-F238E27FC236}">
                      <a16:creationId xmlns:a16="http://schemas.microsoft.com/office/drawing/2014/main" id="{DFB81869-084D-47C6-B7D2-BF1C71BDD058}"/>
                    </a:ext>
                  </a:extLst>
                </p:cNvPr>
                <p:cNvSpPr/>
                <p:nvPr/>
              </p:nvSpPr>
              <p:spPr bwMode="auto">
                <a:xfrm rot="10800000">
                  <a:off x="1984530" y="2475057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es-MX" sz="1000" i="0" dirty="0">
                    <a:solidFill>
                      <a:schemeClr val="tx1"/>
                    </a:solidFill>
                    <a:latin typeface="Eurostile"/>
                    <a:cs typeface="Eurostile"/>
                  </a:endParaRPr>
                </a:p>
              </p:txBody>
            </p:sp>
          </p:grpSp>
          <p:sp>
            <p:nvSpPr>
              <p:cNvPr id="117" name="83 Rectángulo">
                <a:extLst>
                  <a:ext uri="{FF2B5EF4-FFF2-40B4-BE49-F238E27FC236}">
                    <a16:creationId xmlns:a16="http://schemas.microsoft.com/office/drawing/2014/main" id="{47D22354-0560-4591-B5AF-9429A302A4C8}"/>
                  </a:ext>
                </a:extLst>
              </p:cNvPr>
              <p:cNvSpPr/>
              <p:nvPr/>
            </p:nvSpPr>
            <p:spPr bwMode="auto">
              <a:xfrm>
                <a:off x="2583092" y="3696998"/>
                <a:ext cx="228151" cy="277812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</p:grpSp>
        <p:sp>
          <p:nvSpPr>
            <p:cNvPr id="115" name="220 Elipse">
              <a:extLst>
                <a:ext uri="{FF2B5EF4-FFF2-40B4-BE49-F238E27FC236}">
                  <a16:creationId xmlns:a16="http://schemas.microsoft.com/office/drawing/2014/main" id="{159EB887-4F56-4F75-8F8A-F791992EDA36}"/>
                </a:ext>
              </a:extLst>
            </p:cNvPr>
            <p:cNvSpPr/>
            <p:nvPr/>
          </p:nvSpPr>
          <p:spPr bwMode="auto">
            <a:xfrm>
              <a:off x="11218667" y="4868171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125" name="Grupo 124">
            <a:extLst>
              <a:ext uri="{FF2B5EF4-FFF2-40B4-BE49-F238E27FC236}">
                <a16:creationId xmlns:a16="http://schemas.microsoft.com/office/drawing/2014/main" id="{1038D08C-3C04-4A35-875B-1D3193157DE8}"/>
              </a:ext>
            </a:extLst>
          </p:cNvPr>
          <p:cNvGrpSpPr/>
          <p:nvPr/>
        </p:nvGrpSpPr>
        <p:grpSpPr>
          <a:xfrm>
            <a:off x="6982194" y="1199104"/>
            <a:ext cx="2025291" cy="2883205"/>
            <a:chOff x="2940463" y="3691051"/>
            <a:chExt cx="2025291" cy="2883205"/>
          </a:xfrm>
        </p:grpSpPr>
        <p:grpSp>
          <p:nvGrpSpPr>
            <p:cNvPr id="126" name="Grupo 125">
              <a:extLst>
                <a:ext uri="{FF2B5EF4-FFF2-40B4-BE49-F238E27FC236}">
                  <a16:creationId xmlns:a16="http://schemas.microsoft.com/office/drawing/2014/main" id="{7223440B-11AD-4757-A1CB-90293FE1227B}"/>
                </a:ext>
              </a:extLst>
            </p:cNvPr>
            <p:cNvGrpSpPr/>
            <p:nvPr/>
          </p:nvGrpSpPr>
          <p:grpSpPr>
            <a:xfrm>
              <a:off x="2940463" y="3692418"/>
              <a:ext cx="2025291" cy="2881838"/>
              <a:chOff x="983598" y="1196752"/>
              <a:chExt cx="2247499" cy="3075746"/>
            </a:xfrm>
          </p:grpSpPr>
          <p:pic>
            <p:nvPicPr>
              <p:cNvPr id="128" name="Imagen 127">
                <a:extLst>
                  <a:ext uri="{FF2B5EF4-FFF2-40B4-BE49-F238E27FC236}">
                    <a16:creationId xmlns:a16="http://schemas.microsoft.com/office/drawing/2014/main" id="{413AB49E-F682-471F-9998-50D51D5A6A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129" name="17 Grupo">
                <a:extLst>
                  <a:ext uri="{FF2B5EF4-FFF2-40B4-BE49-F238E27FC236}">
                    <a16:creationId xmlns:a16="http://schemas.microsoft.com/office/drawing/2014/main" id="{2422DF96-33B5-44D8-A0F1-275695E545D8}"/>
                  </a:ext>
                </a:extLst>
              </p:cNvPr>
              <p:cNvGrpSpPr/>
              <p:nvPr/>
            </p:nvGrpSpPr>
            <p:grpSpPr>
              <a:xfrm>
                <a:off x="1087489" y="1196752"/>
                <a:ext cx="2127345" cy="1291500"/>
                <a:chOff x="8501148" y="1914552"/>
                <a:chExt cx="2080162" cy="1369751"/>
              </a:xfrm>
            </p:grpSpPr>
            <p:sp>
              <p:nvSpPr>
                <p:cNvPr id="135" name="80 Rectángulo">
                  <a:extLst>
                    <a:ext uri="{FF2B5EF4-FFF2-40B4-BE49-F238E27FC236}">
                      <a16:creationId xmlns:a16="http://schemas.microsoft.com/office/drawing/2014/main" id="{89B0649D-798D-46EA-BEC9-C4A017B542D2}"/>
                    </a:ext>
                  </a:extLst>
                </p:cNvPr>
                <p:cNvSpPr/>
                <p:nvPr/>
              </p:nvSpPr>
              <p:spPr bwMode="auto">
                <a:xfrm>
                  <a:off x="8510789" y="2224772"/>
                  <a:ext cx="2070521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defRPr/>
                  </a:pPr>
                  <a:r>
                    <a:rPr lang="es-MX" sz="10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Realizar valoración al paciente para clasificación de triage.</a:t>
                  </a:r>
                </a:p>
              </p:txBody>
            </p:sp>
            <p:sp>
              <p:nvSpPr>
                <p:cNvPr id="136" name="81 Rectángulo">
                  <a:extLst>
                    <a:ext uri="{FF2B5EF4-FFF2-40B4-BE49-F238E27FC236}">
                      <a16:creationId xmlns:a16="http://schemas.microsoft.com/office/drawing/2014/main" id="{DD653376-D8C8-4AC6-AAF6-45CD3598F2B2}"/>
                    </a:ext>
                  </a:extLst>
                </p:cNvPr>
                <p:cNvSpPr/>
                <p:nvPr/>
              </p:nvSpPr>
              <p:spPr bwMode="auto">
                <a:xfrm>
                  <a:off x="8501148" y="1914554"/>
                  <a:ext cx="2066791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Médico de Triage</a:t>
                  </a:r>
                </a:p>
              </p:txBody>
            </p:sp>
            <p:sp>
              <p:nvSpPr>
                <p:cNvPr id="137" name="82 Rectángulo">
                  <a:extLst>
                    <a:ext uri="{FF2B5EF4-FFF2-40B4-BE49-F238E27FC236}">
                      <a16:creationId xmlns:a16="http://schemas.microsoft.com/office/drawing/2014/main" id="{63397C8C-8CE5-4A80-A008-D376A26F2D7A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55</a:t>
                  </a:r>
                  <a:endPara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30" name="CuadroTexto 158">
                <a:extLst>
                  <a:ext uri="{FF2B5EF4-FFF2-40B4-BE49-F238E27FC236}">
                    <a16:creationId xmlns:a16="http://schemas.microsoft.com/office/drawing/2014/main" id="{D1DFE2F6-4ED7-4EDC-BB80-48DE8E38B660}"/>
                  </a:ext>
                </a:extLst>
              </p:cNvPr>
              <p:cNvSpPr txBox="1"/>
              <p:nvPr/>
            </p:nvSpPr>
            <p:spPr>
              <a:xfrm>
                <a:off x="983598" y="2728615"/>
                <a:ext cx="2247499" cy="15438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BO" sz="1000" kern="0" dirty="0">
                    <a:solidFill>
                      <a:srgbClr val="FF0000"/>
                    </a:solidFill>
                    <a:highlight>
                      <a:srgbClr val="FFFF00"/>
                    </a:highlight>
                  </a:rPr>
                  <a:t>Demora en la atención del paciente porque al médico de triage se le asignan actividades adicionales. (Consultas y revaloraciones)</a:t>
                </a:r>
              </a:p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BO" sz="1000" kern="0" dirty="0">
                    <a:solidFill>
                      <a:srgbClr val="FF0000"/>
                    </a:solidFill>
                    <a:highlight>
                      <a:srgbClr val="FFFF00"/>
                    </a:highlight>
                  </a:rPr>
                  <a:t>Demora en clasificación de triage</a:t>
                </a:r>
                <a:endParaRPr lang="es-BO" sz="900" kern="0" dirty="0">
                  <a:solidFill>
                    <a:srgbClr val="FF0000"/>
                  </a:solidFill>
                  <a:highlight>
                    <a:srgbClr val="FFFF00"/>
                  </a:highlight>
                  <a:cs typeface="Arial"/>
                </a:endParaRPr>
              </a:p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BO" sz="900" kern="0" dirty="0">
                    <a:solidFill>
                      <a:srgbClr val="FF0000"/>
                    </a:solidFill>
                    <a:highlight>
                      <a:srgbClr val="FFFF00"/>
                    </a:highlight>
                    <a:cs typeface="Arial"/>
                  </a:rPr>
                  <a:t>Pacientes se ausentan voluntariamente por demoras</a:t>
                </a:r>
                <a:endParaRPr lang="es-BO" sz="1000" kern="0" dirty="0">
                  <a:solidFill>
                    <a:srgbClr val="FF0000"/>
                  </a:solidFill>
                  <a:highlight>
                    <a:srgbClr val="FFFF00"/>
                  </a:highlight>
                </a:endParaRPr>
              </a:p>
            </p:txBody>
          </p:sp>
          <p:sp>
            <p:nvSpPr>
              <p:cNvPr id="131" name="Triángulo isósceles 113">
                <a:extLst>
                  <a:ext uri="{FF2B5EF4-FFF2-40B4-BE49-F238E27FC236}">
                    <a16:creationId xmlns:a16="http://schemas.microsoft.com/office/drawing/2014/main" id="{B11BB7AF-03C4-4176-88B9-A624BAA27AD0}"/>
                  </a:ext>
                </a:extLst>
              </p:cNvPr>
              <p:cNvSpPr/>
              <p:nvPr/>
            </p:nvSpPr>
            <p:spPr bwMode="auto">
              <a:xfrm rot="10800000">
                <a:off x="1978205" y="2463290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  <p:sp>
            <p:nvSpPr>
              <p:cNvPr id="132" name="220 Elipse">
                <a:extLst>
                  <a:ext uri="{FF2B5EF4-FFF2-40B4-BE49-F238E27FC236}">
                    <a16:creationId xmlns:a16="http://schemas.microsoft.com/office/drawing/2014/main" id="{2E64F0F0-C47F-41DC-B7B5-7A6423E9B7FE}"/>
                  </a:ext>
                </a:extLst>
              </p:cNvPr>
              <p:cNvSpPr/>
              <p:nvPr/>
            </p:nvSpPr>
            <p:spPr bwMode="auto">
              <a:xfrm>
                <a:off x="3026290" y="2293605"/>
                <a:ext cx="114673" cy="108000"/>
              </a:xfrm>
              <a:prstGeom prst="ellipse">
                <a:avLst/>
              </a:prstGeom>
              <a:solidFill>
                <a:srgbClr val="FF0000"/>
              </a:solidFill>
              <a:ln w="10795" cap="flat" cmpd="sng" algn="ctr">
                <a:solidFill>
                  <a:srgbClr val="FF0000"/>
                </a:solidFill>
                <a:prstDash val="solid"/>
                <a:headEnd/>
                <a:tailEnd/>
              </a:ln>
              <a:effectLst/>
            </p:spPr>
            <p:txBody>
              <a:bodyPr wrap="none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MX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endParaRPr>
              </a:p>
            </p:txBody>
          </p:sp>
        </p:grpSp>
        <p:sp>
          <p:nvSpPr>
            <p:cNvPr id="127" name="83 Rectángulo">
              <a:extLst>
                <a:ext uri="{FF2B5EF4-FFF2-40B4-BE49-F238E27FC236}">
                  <a16:creationId xmlns:a16="http://schemas.microsoft.com/office/drawing/2014/main" id="{8648DF23-D7C6-42A0-BB8D-8A735DD58CD5}"/>
                </a:ext>
              </a:extLst>
            </p:cNvPr>
            <p:cNvSpPr/>
            <p:nvPr/>
          </p:nvSpPr>
          <p:spPr bwMode="auto">
            <a:xfrm>
              <a:off x="4714920" y="3691051"/>
              <a:ext cx="235888" cy="283760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</p:grpSp>
      <p:grpSp>
        <p:nvGrpSpPr>
          <p:cNvPr id="138" name="Grupo 137">
            <a:extLst>
              <a:ext uri="{FF2B5EF4-FFF2-40B4-BE49-F238E27FC236}">
                <a16:creationId xmlns:a16="http://schemas.microsoft.com/office/drawing/2014/main" id="{7088401B-5A77-4FD5-83E8-69CC4DF37B45}"/>
              </a:ext>
            </a:extLst>
          </p:cNvPr>
          <p:cNvGrpSpPr/>
          <p:nvPr/>
        </p:nvGrpSpPr>
        <p:grpSpPr>
          <a:xfrm>
            <a:off x="551384" y="1196752"/>
            <a:ext cx="1918977" cy="2801953"/>
            <a:chOff x="10027655" y="895181"/>
            <a:chExt cx="1918977" cy="2801953"/>
          </a:xfrm>
        </p:grpSpPr>
        <p:grpSp>
          <p:nvGrpSpPr>
            <p:cNvPr id="139" name="Grupo 138">
              <a:extLst>
                <a:ext uri="{FF2B5EF4-FFF2-40B4-BE49-F238E27FC236}">
                  <a16:creationId xmlns:a16="http://schemas.microsoft.com/office/drawing/2014/main" id="{7FC09F40-6766-47D5-AAAE-2F68305A2120}"/>
                </a:ext>
              </a:extLst>
            </p:cNvPr>
            <p:cNvGrpSpPr/>
            <p:nvPr/>
          </p:nvGrpSpPr>
          <p:grpSpPr>
            <a:xfrm>
              <a:off x="10027655" y="895181"/>
              <a:ext cx="1918977" cy="2801953"/>
              <a:chOff x="694965" y="985876"/>
              <a:chExt cx="1918977" cy="2801953"/>
            </a:xfrm>
          </p:grpSpPr>
          <p:grpSp>
            <p:nvGrpSpPr>
              <p:cNvPr id="141" name="Grupo 140">
                <a:extLst>
                  <a:ext uri="{FF2B5EF4-FFF2-40B4-BE49-F238E27FC236}">
                    <a16:creationId xmlns:a16="http://schemas.microsoft.com/office/drawing/2014/main" id="{228D971F-0432-4D2C-8542-EE59685E5965}"/>
                  </a:ext>
                </a:extLst>
              </p:cNvPr>
              <p:cNvGrpSpPr/>
              <p:nvPr/>
            </p:nvGrpSpPr>
            <p:grpSpPr>
              <a:xfrm>
                <a:off x="694965" y="985876"/>
                <a:ext cx="1918977" cy="1444212"/>
                <a:chOff x="5272607" y="1474525"/>
                <a:chExt cx="1918977" cy="1444212"/>
              </a:xfrm>
            </p:grpSpPr>
            <p:grpSp>
              <p:nvGrpSpPr>
                <p:cNvPr id="143" name="Grupo 142">
                  <a:extLst>
                    <a:ext uri="{FF2B5EF4-FFF2-40B4-BE49-F238E27FC236}">
                      <a16:creationId xmlns:a16="http://schemas.microsoft.com/office/drawing/2014/main" id="{9D279722-0547-462D-A2D4-5A07FB002A00}"/>
                    </a:ext>
                  </a:extLst>
                </p:cNvPr>
                <p:cNvGrpSpPr/>
                <p:nvPr/>
              </p:nvGrpSpPr>
              <p:grpSpPr>
                <a:xfrm>
                  <a:off x="5272607" y="1474525"/>
                  <a:ext cx="1916470" cy="1444212"/>
                  <a:chOff x="1085315" y="1200123"/>
                  <a:chExt cx="2126739" cy="1541387"/>
                </a:xfrm>
              </p:grpSpPr>
              <p:pic>
                <p:nvPicPr>
                  <p:cNvPr id="145" name="Imagen 144">
                    <a:extLst>
                      <a:ext uri="{FF2B5EF4-FFF2-40B4-BE49-F238E27FC236}">
                        <a16:creationId xmlns:a16="http://schemas.microsoft.com/office/drawing/2014/main" id="{D528D0B7-CC58-46E4-BE9B-8ADF569BCB9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925986" y="2521786"/>
                    <a:ext cx="1278989" cy="219724"/>
                  </a:xfrm>
                  <a:prstGeom prst="rect">
                    <a:avLst/>
                  </a:prstGeom>
                </p:spPr>
              </p:pic>
              <p:grpSp>
                <p:nvGrpSpPr>
                  <p:cNvPr id="146" name="17 Grupo">
                    <a:extLst>
                      <a:ext uri="{FF2B5EF4-FFF2-40B4-BE49-F238E27FC236}">
                        <a16:creationId xmlns:a16="http://schemas.microsoft.com/office/drawing/2014/main" id="{CBBCD0E9-1BBA-47DB-A6E7-F5B16F6CE18E}"/>
                      </a:ext>
                    </a:extLst>
                  </p:cNvPr>
                  <p:cNvGrpSpPr/>
                  <p:nvPr/>
                </p:nvGrpSpPr>
                <p:grpSpPr>
                  <a:xfrm>
                    <a:off x="1085315" y="1200123"/>
                    <a:ext cx="2126739" cy="1290967"/>
                    <a:chOff x="8499020" y="1918127"/>
                    <a:chExt cx="2079569" cy="1369186"/>
                  </a:xfrm>
                </p:grpSpPr>
                <p:sp>
                  <p:nvSpPr>
                    <p:cNvPr id="148" name="80 Rectángulo">
                      <a:extLst>
                        <a:ext uri="{FF2B5EF4-FFF2-40B4-BE49-F238E27FC236}">
                          <a16:creationId xmlns:a16="http://schemas.microsoft.com/office/drawing/2014/main" id="{D0B99B5D-51F0-4FB8-85C6-BA438D23472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508068" y="2227782"/>
                      <a:ext cx="2070521" cy="1059531"/>
                    </a:xfrm>
                    <a:prstGeom prst="rect">
                      <a:avLst/>
                    </a:prstGeom>
                    <a:solidFill>
                      <a:sysClr val="window" lastClr="FFFFFF"/>
                    </a:solidFill>
                    <a:ln w="3175" cap="flat" cmpd="sng" algn="ctr">
                      <a:solidFill>
                        <a:sysClr val="windowText" lastClr="000000"/>
                      </a:solidFill>
                      <a:prstDash val="solid"/>
                      <a:headEnd/>
                      <a:tailEnd/>
                    </a:ln>
                    <a:effectLst/>
                  </p:spPr>
                  <p:txBody>
                    <a:bodyPr wrap="square" lIns="36000" tIns="36000" rIns="36000" bIns="36000" rtlCol="0" anchor="ctr"/>
                    <a:lstStyle>
                      <a:defPPr>
                        <a:defRPr lang="es-ES_tradnl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just">
                        <a:defRPr/>
                      </a:pPr>
                      <a:r>
                        <a:rPr lang="es-MX" sz="10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Llevar al paciente hacía la sala de espera según el tipo de atención con el cual ingresa. (General o VIP)</a:t>
                      </a:r>
                    </a:p>
                  </p:txBody>
                </p:sp>
                <p:sp>
                  <p:nvSpPr>
                    <p:cNvPr id="149" name="81 Rectángulo">
                      <a:extLst>
                        <a:ext uri="{FF2B5EF4-FFF2-40B4-BE49-F238E27FC236}">
                          <a16:creationId xmlns:a16="http://schemas.microsoft.com/office/drawing/2014/main" id="{F29936B6-6258-4E4B-BC13-1FE9D6B1D70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504993" y="1918127"/>
                      <a:ext cx="2063035" cy="314702"/>
                    </a:xfrm>
                    <a:prstGeom prst="rect">
                      <a:avLst/>
                    </a:prstGeom>
                    <a:solidFill>
                      <a:sysClr val="window" lastClr="FFFFFF"/>
                    </a:solidFill>
                    <a:ln w="3175" cap="flat" cmpd="sng" algn="ctr">
                      <a:solidFill>
                        <a:sysClr val="windowText" lastClr="000000"/>
                      </a:solidFill>
                      <a:prstDash val="solid"/>
                      <a:headEnd/>
                      <a:tailEnd/>
                    </a:ln>
                    <a:effectLst/>
                  </p:spPr>
                  <p:txBody>
                    <a:bodyPr wrap="square" rtlCol="0" anchor="ctr"/>
                    <a:lstStyle>
                      <a:defPPr>
                        <a:defRPr lang="es-ES_tradnl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9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Gestor de Exito</a:t>
                      </a:r>
                    </a:p>
                  </p:txBody>
                </p:sp>
                <p:sp>
                  <p:nvSpPr>
                    <p:cNvPr id="150" name="82 Rectángulo">
                      <a:extLst>
                        <a:ext uri="{FF2B5EF4-FFF2-40B4-BE49-F238E27FC236}">
                          <a16:creationId xmlns:a16="http://schemas.microsoft.com/office/drawing/2014/main" id="{EF37E526-E027-4820-A81B-7F36584222F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499020" y="1918128"/>
                      <a:ext cx="255965" cy="314702"/>
                    </a:xfrm>
                    <a:prstGeom prst="rect">
                      <a:avLst/>
                    </a:prstGeom>
                    <a:solidFill>
                      <a:sysClr val="window" lastClr="FFFFFF"/>
                    </a:solidFill>
                    <a:ln w="3175" cap="flat" cmpd="sng" algn="ctr">
                      <a:solidFill>
                        <a:sysClr val="windowText" lastClr="000000"/>
                      </a:solidFill>
                      <a:prstDash val="solid"/>
                      <a:headEnd/>
                      <a:tailEnd/>
                    </a:ln>
                    <a:effectLst/>
                  </p:spPr>
                  <p:txBody>
                    <a:bodyPr wrap="square" lIns="36000" tIns="36000" rIns="36000" bIns="36000" rtlCol="0" anchor="ctr"/>
                    <a:lstStyle>
                      <a:defPPr>
                        <a:defRPr lang="es-ES_tradnl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9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</a:t>
                      </a:r>
                      <a:endParaRPr kumimoji="0" lang="es-MX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147" name="Triángulo isósceles 113">
                    <a:extLst>
                      <a:ext uri="{FF2B5EF4-FFF2-40B4-BE49-F238E27FC236}">
                        <a16:creationId xmlns:a16="http://schemas.microsoft.com/office/drawing/2014/main" id="{F087E238-0D3C-4ACE-AD5E-6E8CC7EA245F}"/>
                      </a:ext>
                    </a:extLst>
                  </p:cNvPr>
                  <p:cNvSpPr/>
                  <p:nvPr/>
                </p:nvSpPr>
                <p:spPr bwMode="auto">
                  <a:xfrm rot="10800000">
                    <a:off x="1983830" y="2460393"/>
                    <a:ext cx="148604" cy="121269"/>
                  </a:xfrm>
                  <a:prstGeom prst="triangle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  <a:headEnd/>
                    <a:tailEnd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es-MX" sz="1000" i="0" dirty="0">
                      <a:solidFill>
                        <a:schemeClr val="tx1"/>
                      </a:solidFill>
                      <a:latin typeface="Eurostile"/>
                      <a:cs typeface="Eurostile"/>
                    </a:endParaRPr>
                  </a:p>
                </p:txBody>
              </p:sp>
            </p:grpSp>
            <p:sp>
              <p:nvSpPr>
                <p:cNvPr id="144" name="83 Rectángulo">
                  <a:extLst>
                    <a:ext uri="{FF2B5EF4-FFF2-40B4-BE49-F238E27FC236}">
                      <a16:creationId xmlns:a16="http://schemas.microsoft.com/office/drawing/2014/main" id="{8BF38979-25C8-4497-9458-0562ABD3E124}"/>
                    </a:ext>
                  </a:extLst>
                </p:cNvPr>
                <p:cNvSpPr/>
                <p:nvPr/>
              </p:nvSpPr>
              <p:spPr bwMode="auto">
                <a:xfrm>
                  <a:off x="6955696" y="1477422"/>
                  <a:ext cx="235888" cy="277991"/>
                </a:xfrm>
                <a:prstGeom prst="rect">
                  <a:avLst/>
                </a:prstGeom>
                <a:solidFill>
                  <a:srgbClr val="05B050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E</a:t>
                  </a:r>
                  <a:endPara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42" name="CuadroTexto 158">
                <a:extLst>
                  <a:ext uri="{FF2B5EF4-FFF2-40B4-BE49-F238E27FC236}">
                    <a16:creationId xmlns:a16="http://schemas.microsoft.com/office/drawing/2014/main" id="{8392A646-83A0-48BC-A33E-1DD2BBCD163E}"/>
                  </a:ext>
                </a:extLst>
              </p:cNvPr>
              <p:cNvSpPr txBox="1"/>
              <p:nvPr/>
            </p:nvSpPr>
            <p:spPr>
              <a:xfrm>
                <a:off x="705542" y="2449001"/>
                <a:ext cx="1866030" cy="133882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PE" sz="900" dirty="0">
                    <a:solidFill>
                      <a:srgbClr val="FF0000"/>
                    </a:solidFill>
                    <a:cs typeface="Arial"/>
                  </a:rPr>
                  <a:t>Poca disponibilidad de Gestores de Éxito en el servicio.</a:t>
                </a:r>
              </a:p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PE" sz="900" dirty="0">
                    <a:solidFill>
                      <a:srgbClr val="FF0000"/>
                    </a:solidFill>
                    <a:cs typeface="Arial"/>
                  </a:rPr>
                  <a:t>Espacio reducido en sala de espera. En ocasiones, ingresa más de un acompañante con el paciente, ocupando el lugar asignado para los usuarios.</a:t>
                </a:r>
              </a:p>
            </p:txBody>
          </p:sp>
        </p:grpSp>
        <p:sp>
          <p:nvSpPr>
            <p:cNvPr id="140" name="220 Elipse">
              <a:extLst>
                <a:ext uri="{FF2B5EF4-FFF2-40B4-BE49-F238E27FC236}">
                  <a16:creationId xmlns:a16="http://schemas.microsoft.com/office/drawing/2014/main" id="{74B7C665-DCF4-4276-A83E-DD76E7859127}"/>
                </a:ext>
              </a:extLst>
            </p:cNvPr>
            <p:cNvSpPr/>
            <p:nvPr/>
          </p:nvSpPr>
          <p:spPr bwMode="auto">
            <a:xfrm>
              <a:off x="11795439" y="1923134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151" name="Grupo 150">
            <a:extLst>
              <a:ext uri="{FF2B5EF4-FFF2-40B4-BE49-F238E27FC236}">
                <a16:creationId xmlns:a16="http://schemas.microsoft.com/office/drawing/2014/main" id="{6F55AA71-83F6-4063-8B59-F82D7B638FD4}"/>
              </a:ext>
            </a:extLst>
          </p:cNvPr>
          <p:cNvGrpSpPr/>
          <p:nvPr/>
        </p:nvGrpSpPr>
        <p:grpSpPr>
          <a:xfrm>
            <a:off x="2732009" y="1199520"/>
            <a:ext cx="1943819" cy="2469723"/>
            <a:chOff x="9479720" y="3825658"/>
            <a:chExt cx="1943819" cy="2469723"/>
          </a:xfrm>
        </p:grpSpPr>
        <p:grpSp>
          <p:nvGrpSpPr>
            <p:cNvPr id="152" name="Grupo 151">
              <a:extLst>
                <a:ext uri="{FF2B5EF4-FFF2-40B4-BE49-F238E27FC236}">
                  <a16:creationId xmlns:a16="http://schemas.microsoft.com/office/drawing/2014/main" id="{4A7CEAD4-400D-46EF-88EB-1189197F171F}"/>
                </a:ext>
              </a:extLst>
            </p:cNvPr>
            <p:cNvGrpSpPr/>
            <p:nvPr/>
          </p:nvGrpSpPr>
          <p:grpSpPr>
            <a:xfrm>
              <a:off x="9479720" y="3825658"/>
              <a:ext cx="1943819" cy="2469723"/>
              <a:chOff x="906551" y="3693483"/>
              <a:chExt cx="1943819" cy="2469723"/>
            </a:xfrm>
          </p:grpSpPr>
          <p:grpSp>
            <p:nvGrpSpPr>
              <p:cNvPr id="154" name="Grupo 153">
                <a:extLst>
                  <a:ext uri="{FF2B5EF4-FFF2-40B4-BE49-F238E27FC236}">
                    <a16:creationId xmlns:a16="http://schemas.microsoft.com/office/drawing/2014/main" id="{4D0B0CF9-DBDC-4EB8-BC74-A860B751D0A5}"/>
                  </a:ext>
                </a:extLst>
              </p:cNvPr>
              <p:cNvGrpSpPr/>
              <p:nvPr/>
            </p:nvGrpSpPr>
            <p:grpSpPr>
              <a:xfrm>
                <a:off x="906551" y="3693483"/>
                <a:ext cx="1943819" cy="2469723"/>
                <a:chOff x="1087485" y="1196752"/>
                <a:chExt cx="2157088" cy="2635903"/>
              </a:xfrm>
            </p:grpSpPr>
            <p:pic>
              <p:nvPicPr>
                <p:cNvPr id="156" name="Imagen 155">
                  <a:extLst>
                    <a:ext uri="{FF2B5EF4-FFF2-40B4-BE49-F238E27FC236}">
                      <a16:creationId xmlns:a16="http://schemas.microsoft.com/office/drawing/2014/main" id="{917461CA-E350-4FA1-A267-EC8E9B8D5E7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157" name="17 Grupo">
                  <a:extLst>
                    <a:ext uri="{FF2B5EF4-FFF2-40B4-BE49-F238E27FC236}">
                      <a16:creationId xmlns:a16="http://schemas.microsoft.com/office/drawing/2014/main" id="{BBF1E0A8-4FBD-4AE3-9760-E069952F92EF}"/>
                    </a:ext>
                  </a:extLst>
                </p:cNvPr>
                <p:cNvGrpSpPr/>
                <p:nvPr/>
              </p:nvGrpSpPr>
              <p:grpSpPr>
                <a:xfrm>
                  <a:off x="1087485" y="1196752"/>
                  <a:ext cx="2117488" cy="1291500"/>
                  <a:chOff x="8501146" y="1914552"/>
                  <a:chExt cx="2070524" cy="1369751"/>
                </a:xfrm>
              </p:grpSpPr>
              <p:sp>
                <p:nvSpPr>
                  <p:cNvPr id="161" name="80 Rectángulo">
                    <a:extLst>
                      <a:ext uri="{FF2B5EF4-FFF2-40B4-BE49-F238E27FC236}">
                        <a16:creationId xmlns:a16="http://schemas.microsoft.com/office/drawing/2014/main" id="{53E5CA0F-AEE3-4146-B767-42AC591328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just">
                      <a:defRPr/>
                    </a:pPr>
                    <a:r>
                      <a:rPr lang="es-MX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Revisar listado de pacientes pendientes por clasificación de triage</a:t>
                    </a:r>
                  </a:p>
                </p:txBody>
              </p:sp>
              <p:sp>
                <p:nvSpPr>
                  <p:cNvPr id="191" name="81 Rectángulo">
                    <a:extLst>
                      <a:ext uri="{FF2B5EF4-FFF2-40B4-BE49-F238E27FC236}">
                        <a16:creationId xmlns:a16="http://schemas.microsoft.com/office/drawing/2014/main" id="{B45FB76E-07C7-4EAE-AB02-BBAC294088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6" y="1914554"/>
                    <a:ext cx="2066791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Médico de Triage</a:t>
                    </a:r>
                  </a:p>
                </p:txBody>
              </p:sp>
              <p:sp>
                <p:nvSpPr>
                  <p:cNvPr id="207" name="82 Rectángulo">
                    <a:extLst>
                      <a:ext uri="{FF2B5EF4-FFF2-40B4-BE49-F238E27FC236}">
                        <a16:creationId xmlns:a16="http://schemas.microsoft.com/office/drawing/2014/main" id="{CEF38695-E3F5-4682-8359-B24C5AE3662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53</a:t>
                    </a:r>
                    <a:endPara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58" name="CuadroTexto 158">
                  <a:extLst>
                    <a:ext uri="{FF2B5EF4-FFF2-40B4-BE49-F238E27FC236}">
                      <a16:creationId xmlns:a16="http://schemas.microsoft.com/office/drawing/2014/main" id="{EEAF80CA-DDC5-4D8F-BB30-162EE99F1729}"/>
                    </a:ext>
                  </a:extLst>
                </p:cNvPr>
                <p:cNvSpPr txBox="1"/>
                <p:nvPr/>
              </p:nvSpPr>
              <p:spPr>
                <a:xfrm>
                  <a:off x="1087485" y="2748651"/>
                  <a:ext cx="2157088" cy="1084004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171450" lvl="2" indent="-171450" algn="just">
                    <a:buFont typeface="Arial" panose="020B0604020202020204" pitchFamily="34" charset="0"/>
                    <a:buChar char="•"/>
                    <a:defRPr sz="1000"/>
                  </a:pPr>
                  <a:r>
                    <a:rPr lang="es-MX" sz="1000" kern="0" dirty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El sistema No indica orden de llegada y estado actual de los pacientes.</a:t>
                  </a:r>
                </a:p>
                <a:p>
                  <a:pPr marL="171450" lvl="2" indent="-171450" algn="just">
                    <a:buFont typeface="Arial" panose="020B0604020202020204" pitchFamily="34" charset="0"/>
                    <a:buChar char="•"/>
                    <a:defRPr sz="1000"/>
                  </a:pPr>
                  <a:r>
                    <a:rPr lang="es-BO" sz="1000" kern="0" dirty="0">
                      <a:solidFill>
                        <a:srgbClr val="FF0000"/>
                      </a:solidFill>
                      <a:cs typeface="Arial"/>
                    </a:rPr>
                    <a:t>Se realiza asignación manual de turno al paciente para clasificación de triage</a:t>
                  </a:r>
                  <a:endParaRPr lang="es-ES" sz="1000" dirty="0">
                    <a:solidFill>
                      <a:srgbClr val="FF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160" name="Triángulo isósceles 90">
                  <a:extLst>
                    <a:ext uri="{FF2B5EF4-FFF2-40B4-BE49-F238E27FC236}">
                      <a16:creationId xmlns:a16="http://schemas.microsoft.com/office/drawing/2014/main" id="{82322B7F-4910-40A7-8F60-3D3BD3AB8743}"/>
                    </a:ext>
                  </a:extLst>
                </p:cNvPr>
                <p:cNvSpPr/>
                <p:nvPr/>
              </p:nvSpPr>
              <p:spPr bwMode="auto">
                <a:xfrm rot="10800000">
                  <a:off x="1984530" y="2475057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es-MX" sz="1000" i="0" dirty="0">
                    <a:solidFill>
                      <a:schemeClr val="tx1"/>
                    </a:solidFill>
                    <a:latin typeface="Eurostile"/>
                    <a:cs typeface="Eurostile"/>
                  </a:endParaRPr>
                </a:p>
              </p:txBody>
            </p:sp>
          </p:grpSp>
          <p:sp>
            <p:nvSpPr>
              <p:cNvPr id="155" name="83 Rectángulo">
                <a:extLst>
                  <a:ext uri="{FF2B5EF4-FFF2-40B4-BE49-F238E27FC236}">
                    <a16:creationId xmlns:a16="http://schemas.microsoft.com/office/drawing/2014/main" id="{9851B308-3CD5-4B40-8057-A7F749C5751C}"/>
                  </a:ext>
                </a:extLst>
              </p:cNvPr>
              <p:cNvSpPr/>
              <p:nvPr/>
            </p:nvSpPr>
            <p:spPr bwMode="auto">
              <a:xfrm>
                <a:off x="2583092" y="3696998"/>
                <a:ext cx="228151" cy="277812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</p:grpSp>
        <p:sp>
          <p:nvSpPr>
            <p:cNvPr id="153" name="220 Elipse">
              <a:extLst>
                <a:ext uri="{FF2B5EF4-FFF2-40B4-BE49-F238E27FC236}">
                  <a16:creationId xmlns:a16="http://schemas.microsoft.com/office/drawing/2014/main" id="{A56200FC-3CAB-4CA2-8CA6-C317FECB3F07}"/>
                </a:ext>
              </a:extLst>
            </p:cNvPr>
            <p:cNvSpPr/>
            <p:nvPr/>
          </p:nvSpPr>
          <p:spPr bwMode="auto">
            <a:xfrm>
              <a:off x="11218667" y="4868171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209" name="Grupo 208">
            <a:extLst>
              <a:ext uri="{FF2B5EF4-FFF2-40B4-BE49-F238E27FC236}">
                <a16:creationId xmlns:a16="http://schemas.microsoft.com/office/drawing/2014/main" id="{C7C29D0E-82A7-4760-91A3-3E3668DB05A6}"/>
              </a:ext>
            </a:extLst>
          </p:cNvPr>
          <p:cNvGrpSpPr/>
          <p:nvPr/>
        </p:nvGrpSpPr>
        <p:grpSpPr>
          <a:xfrm>
            <a:off x="526266" y="4169777"/>
            <a:ext cx="1917017" cy="1672361"/>
            <a:chOff x="1087489" y="1195294"/>
            <a:chExt cx="2127345" cy="1784888"/>
          </a:xfrm>
        </p:grpSpPr>
        <p:pic>
          <p:nvPicPr>
            <p:cNvPr id="211" name="Imagen 210">
              <a:extLst>
                <a:ext uri="{FF2B5EF4-FFF2-40B4-BE49-F238E27FC236}">
                  <a16:creationId xmlns:a16="http://schemas.microsoft.com/office/drawing/2014/main" id="{47C5DD9B-69CB-4350-9012-4CF1D755F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13" name="17 Grupo">
              <a:extLst>
                <a:ext uri="{FF2B5EF4-FFF2-40B4-BE49-F238E27FC236}">
                  <a16:creationId xmlns:a16="http://schemas.microsoft.com/office/drawing/2014/main" id="{C5B6F183-4683-4CB1-B219-C1007D17D4DE}"/>
                </a:ext>
              </a:extLst>
            </p:cNvPr>
            <p:cNvGrpSpPr/>
            <p:nvPr/>
          </p:nvGrpSpPr>
          <p:grpSpPr>
            <a:xfrm>
              <a:off x="1087489" y="1195294"/>
              <a:ext cx="2127345" cy="1292959"/>
              <a:chOff x="8501148" y="1913005"/>
              <a:chExt cx="2080162" cy="1371298"/>
            </a:xfrm>
          </p:grpSpPr>
          <p:sp>
            <p:nvSpPr>
              <p:cNvPr id="217" name="80 Rectángulo">
                <a:extLst>
                  <a:ext uri="{FF2B5EF4-FFF2-40B4-BE49-F238E27FC236}">
                    <a16:creationId xmlns:a16="http://schemas.microsoft.com/office/drawing/2014/main" id="{6A3BA929-0F21-48E1-BA57-B3171BE6D7AC}"/>
                  </a:ext>
                </a:extLst>
              </p:cNvPr>
              <p:cNvSpPr/>
              <p:nvPr/>
            </p:nvSpPr>
            <p:spPr bwMode="auto">
              <a:xfrm>
                <a:off x="8510789" y="2224772"/>
                <a:ext cx="2070521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defRPr/>
                </a:pPr>
                <a:r>
                  <a:rPr lang="es-MX" sz="1000" kern="0" dirty="0">
                    <a:solidFill>
                      <a:prstClr val="black"/>
                    </a:solidFill>
                  </a:rPr>
                  <a:t>Regresar al paciente hacía sala de espera.</a:t>
                </a:r>
              </a:p>
              <a:p>
                <a:pPr lvl="0" algn="ctr">
                  <a:defRPr/>
                </a:pPr>
                <a:endParaRPr lang="es-MX" sz="9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81 Rectángulo">
                <a:extLst>
                  <a:ext uri="{FF2B5EF4-FFF2-40B4-BE49-F238E27FC236}">
                    <a16:creationId xmlns:a16="http://schemas.microsoft.com/office/drawing/2014/main" id="{08DE562D-976E-465F-A00A-F24BC90E52BC}"/>
                  </a:ext>
                </a:extLst>
              </p:cNvPr>
              <p:cNvSpPr/>
              <p:nvPr/>
            </p:nvSpPr>
            <p:spPr bwMode="auto">
              <a:xfrm>
                <a:off x="8501148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Enfermera / Auxiliar de Enfermería</a:t>
                </a:r>
              </a:p>
            </p:txBody>
          </p:sp>
          <p:sp>
            <p:nvSpPr>
              <p:cNvPr id="219" name="82 Rectángulo">
                <a:extLst>
                  <a:ext uri="{FF2B5EF4-FFF2-40B4-BE49-F238E27FC236}">
                    <a16:creationId xmlns:a16="http://schemas.microsoft.com/office/drawing/2014/main" id="{2B1146EC-D0DC-47E3-9965-CC98A2616F8D}"/>
                  </a:ext>
                </a:extLst>
              </p:cNvPr>
              <p:cNvSpPr/>
              <p:nvPr/>
            </p:nvSpPr>
            <p:spPr bwMode="auto">
              <a:xfrm>
                <a:off x="8501148" y="1913005"/>
                <a:ext cx="255963" cy="313413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57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4" name="83 Rectángulo">
              <a:extLst>
                <a:ext uri="{FF2B5EF4-FFF2-40B4-BE49-F238E27FC236}">
                  <a16:creationId xmlns:a16="http://schemas.microsoft.com/office/drawing/2014/main" id="{B234FE30-A6DA-4E32-B0BB-22B94F186391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15" name="CuadroTexto 158">
              <a:extLst>
                <a:ext uri="{FF2B5EF4-FFF2-40B4-BE49-F238E27FC236}">
                  <a16:creationId xmlns:a16="http://schemas.microsoft.com/office/drawing/2014/main" id="{005EEDE0-D77C-4149-BB99-EAA54C3C6F17}"/>
                </a:ext>
              </a:extLst>
            </p:cNvPr>
            <p:cNvSpPr txBox="1"/>
            <p:nvPr/>
          </p:nvSpPr>
          <p:spPr>
            <a:xfrm>
              <a:off x="1095675" y="2733818"/>
              <a:ext cx="2113670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endParaRPr lang="es-PE" sz="900" dirty="0">
                <a:solidFill>
                  <a:srgbClr val="FF0000"/>
                </a:solidFill>
                <a:cs typeface="Arial"/>
              </a:endParaRPr>
            </a:p>
          </p:txBody>
        </p:sp>
        <p:sp>
          <p:nvSpPr>
            <p:cNvPr id="216" name="Triángulo isósceles 113">
              <a:extLst>
                <a:ext uri="{FF2B5EF4-FFF2-40B4-BE49-F238E27FC236}">
                  <a16:creationId xmlns:a16="http://schemas.microsoft.com/office/drawing/2014/main" id="{3F14F881-F31A-4CAC-BB3C-748CBB2611CA}"/>
                </a:ext>
              </a:extLst>
            </p:cNvPr>
            <p:cNvSpPr/>
            <p:nvPr/>
          </p:nvSpPr>
          <p:spPr bwMode="auto">
            <a:xfrm rot="10800000">
              <a:off x="3014010" y="2445898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220" name="Grupo 219">
            <a:extLst>
              <a:ext uri="{FF2B5EF4-FFF2-40B4-BE49-F238E27FC236}">
                <a16:creationId xmlns:a16="http://schemas.microsoft.com/office/drawing/2014/main" id="{D925F30C-2644-4D35-8276-A82FA8D67D1B}"/>
              </a:ext>
            </a:extLst>
          </p:cNvPr>
          <p:cNvGrpSpPr/>
          <p:nvPr/>
        </p:nvGrpSpPr>
        <p:grpSpPr>
          <a:xfrm>
            <a:off x="9300208" y="1207524"/>
            <a:ext cx="1944109" cy="2790273"/>
            <a:chOff x="9479430" y="3812885"/>
            <a:chExt cx="1944109" cy="2790273"/>
          </a:xfrm>
        </p:grpSpPr>
        <p:grpSp>
          <p:nvGrpSpPr>
            <p:cNvPr id="221" name="Grupo 220">
              <a:extLst>
                <a:ext uri="{FF2B5EF4-FFF2-40B4-BE49-F238E27FC236}">
                  <a16:creationId xmlns:a16="http://schemas.microsoft.com/office/drawing/2014/main" id="{0AF9E513-679E-4C2F-B65A-7C9A13F753C7}"/>
                </a:ext>
              </a:extLst>
            </p:cNvPr>
            <p:cNvGrpSpPr/>
            <p:nvPr/>
          </p:nvGrpSpPr>
          <p:grpSpPr>
            <a:xfrm>
              <a:off x="9479430" y="3812885"/>
              <a:ext cx="1944109" cy="2790273"/>
              <a:chOff x="906261" y="3680710"/>
              <a:chExt cx="1944109" cy="2790273"/>
            </a:xfrm>
          </p:grpSpPr>
          <p:grpSp>
            <p:nvGrpSpPr>
              <p:cNvPr id="225" name="Grupo 224">
                <a:extLst>
                  <a:ext uri="{FF2B5EF4-FFF2-40B4-BE49-F238E27FC236}">
                    <a16:creationId xmlns:a16="http://schemas.microsoft.com/office/drawing/2014/main" id="{1BF4E5A1-CEDC-4910-AEE9-36CF468C7079}"/>
                  </a:ext>
                </a:extLst>
              </p:cNvPr>
              <p:cNvGrpSpPr/>
              <p:nvPr/>
            </p:nvGrpSpPr>
            <p:grpSpPr>
              <a:xfrm>
                <a:off x="906261" y="3682837"/>
                <a:ext cx="1944109" cy="2788146"/>
                <a:chOff x="1087163" y="1185390"/>
                <a:chExt cx="2157410" cy="2975749"/>
              </a:xfrm>
            </p:grpSpPr>
            <p:pic>
              <p:nvPicPr>
                <p:cNvPr id="227" name="Imagen 226">
                  <a:extLst>
                    <a:ext uri="{FF2B5EF4-FFF2-40B4-BE49-F238E27FC236}">
                      <a16:creationId xmlns:a16="http://schemas.microsoft.com/office/drawing/2014/main" id="{0CD6E03C-339B-4BBE-80D4-C870305309A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922359" y="2499899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228" name="17 Grupo">
                  <a:extLst>
                    <a:ext uri="{FF2B5EF4-FFF2-40B4-BE49-F238E27FC236}">
                      <a16:creationId xmlns:a16="http://schemas.microsoft.com/office/drawing/2014/main" id="{CFFF1BBF-D3FF-486C-B380-253CBAF05191}"/>
                    </a:ext>
                  </a:extLst>
                </p:cNvPr>
                <p:cNvGrpSpPr/>
                <p:nvPr/>
              </p:nvGrpSpPr>
              <p:grpSpPr>
                <a:xfrm>
                  <a:off x="1087163" y="1185390"/>
                  <a:ext cx="2124229" cy="1282234"/>
                  <a:chOff x="8500833" y="1902501"/>
                  <a:chExt cx="2077116" cy="1359923"/>
                </a:xfrm>
              </p:grpSpPr>
              <p:sp>
                <p:nvSpPr>
                  <p:cNvPr id="231" name="80 Rectángulo">
                    <a:extLst>
                      <a:ext uri="{FF2B5EF4-FFF2-40B4-BE49-F238E27FC236}">
                        <a16:creationId xmlns:a16="http://schemas.microsoft.com/office/drawing/2014/main" id="{77BC8E8D-0371-413B-B56E-B1A61907106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0833" y="2202893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ctr">
                      <a:defRPr/>
                    </a:pPr>
                    <a:endPara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lvl="0" algn="just">
                      <a:defRPr/>
                    </a:pPr>
                    <a:r>
                      <a:rPr lang="es-MX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Trasladar el paciente a sala de procedimientos para Toma del EKG. (Si se requiere). </a:t>
                    </a:r>
                  </a:p>
                </p:txBody>
              </p:sp>
              <p:sp>
                <p:nvSpPr>
                  <p:cNvPr id="232" name="81 Rectángulo">
                    <a:extLst>
                      <a:ext uri="{FF2B5EF4-FFF2-40B4-BE49-F238E27FC236}">
                        <a16:creationId xmlns:a16="http://schemas.microsoft.com/office/drawing/2014/main" id="{60ABDCBF-C0CE-4755-9701-7FCB229B9FA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11158" y="1902501"/>
                    <a:ext cx="2066791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Auxiliar de Enfermería de Procedimientos</a:t>
                    </a:r>
                  </a:p>
                </p:txBody>
              </p:sp>
              <p:sp>
                <p:nvSpPr>
                  <p:cNvPr id="233" name="82 Rectángulo">
                    <a:extLst>
                      <a:ext uri="{FF2B5EF4-FFF2-40B4-BE49-F238E27FC236}">
                        <a16:creationId xmlns:a16="http://schemas.microsoft.com/office/drawing/2014/main" id="{891BF832-3DDE-4A21-8E27-4E4B907BA5A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2186" y="1904838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56</a:t>
                    </a:r>
                    <a:endPara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229" name="CuadroTexto 158">
                  <a:extLst>
                    <a:ext uri="{FF2B5EF4-FFF2-40B4-BE49-F238E27FC236}">
                      <a16:creationId xmlns:a16="http://schemas.microsoft.com/office/drawing/2014/main" id="{CFB14F79-E7D1-417D-BE7C-3FBBD40A74C4}"/>
                    </a:ext>
                  </a:extLst>
                </p:cNvPr>
                <p:cNvSpPr txBox="1"/>
                <p:nvPr/>
              </p:nvSpPr>
              <p:spPr>
                <a:xfrm>
                  <a:off x="1087485" y="2748651"/>
                  <a:ext cx="2157088" cy="1412488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2" algn="just">
                    <a:defRPr sz="1000"/>
                  </a:pPr>
                  <a:r>
                    <a:rPr lang="es-PE" sz="1000" dirty="0">
                      <a:solidFill>
                        <a:srgbClr val="FF0000"/>
                      </a:solidFill>
                      <a:cs typeface="Arial"/>
                    </a:rPr>
                    <a:t>Demora en la toma de EKG por falta de dispositivos médicos para realizarlo. Si es manual, aumenta demora y riesgo de trazabilidad de resultado. Solo hay un EKG disponible para CEIAM, urgencias y VIP.</a:t>
                  </a:r>
                </a:p>
              </p:txBody>
            </p:sp>
            <p:sp>
              <p:nvSpPr>
                <p:cNvPr id="230" name="Triángulo isósceles 90">
                  <a:extLst>
                    <a:ext uri="{FF2B5EF4-FFF2-40B4-BE49-F238E27FC236}">
                      <a16:creationId xmlns:a16="http://schemas.microsoft.com/office/drawing/2014/main" id="{B35842A7-722C-454F-974C-0A6840039254}"/>
                    </a:ext>
                  </a:extLst>
                </p:cNvPr>
                <p:cNvSpPr/>
                <p:nvPr/>
              </p:nvSpPr>
              <p:spPr bwMode="auto">
                <a:xfrm rot="10800000">
                  <a:off x="1986864" y="2431894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es-MX" sz="1000" i="0" dirty="0">
                    <a:solidFill>
                      <a:schemeClr val="tx1"/>
                    </a:solidFill>
                    <a:latin typeface="Eurostile"/>
                    <a:cs typeface="Eurostile"/>
                  </a:endParaRPr>
                </a:p>
              </p:txBody>
            </p:sp>
          </p:grpSp>
          <p:sp>
            <p:nvSpPr>
              <p:cNvPr id="226" name="83 Rectángulo">
                <a:extLst>
                  <a:ext uri="{FF2B5EF4-FFF2-40B4-BE49-F238E27FC236}">
                    <a16:creationId xmlns:a16="http://schemas.microsoft.com/office/drawing/2014/main" id="{63A72FC0-A083-4050-96C5-336CDD67A9AA}"/>
                  </a:ext>
                </a:extLst>
              </p:cNvPr>
              <p:cNvSpPr/>
              <p:nvPr/>
            </p:nvSpPr>
            <p:spPr bwMode="auto">
              <a:xfrm>
                <a:off x="2596357" y="3680710"/>
                <a:ext cx="224114" cy="282737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</p:grpSp>
        <p:sp>
          <p:nvSpPr>
            <p:cNvPr id="223" name="220 Elipse">
              <a:extLst>
                <a:ext uri="{FF2B5EF4-FFF2-40B4-BE49-F238E27FC236}">
                  <a16:creationId xmlns:a16="http://schemas.microsoft.com/office/drawing/2014/main" id="{947F8ACD-173E-4DEB-B8AF-A005FFA36521}"/>
                </a:ext>
              </a:extLst>
            </p:cNvPr>
            <p:cNvSpPr/>
            <p:nvPr/>
          </p:nvSpPr>
          <p:spPr bwMode="auto">
            <a:xfrm>
              <a:off x="11218667" y="4868171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cxnSp>
        <p:nvCxnSpPr>
          <p:cNvPr id="236" name="Conector recto de flecha 235">
            <a:extLst>
              <a:ext uri="{FF2B5EF4-FFF2-40B4-BE49-F238E27FC236}">
                <a16:creationId xmlns:a16="http://schemas.microsoft.com/office/drawing/2014/main" id="{1839EE59-FF2D-411C-B045-DD2DAE0FB427}"/>
              </a:ext>
            </a:extLst>
          </p:cNvPr>
          <p:cNvCxnSpPr>
            <a:cxnSpLocks/>
            <a:stCxn id="161" idx="3"/>
            <a:endCxn id="122" idx="1"/>
          </p:cNvCxnSpPr>
          <p:nvPr/>
        </p:nvCxnSpPr>
        <p:spPr bwMode="auto">
          <a:xfrm flipV="1">
            <a:off x="4640143" y="1938683"/>
            <a:ext cx="258909" cy="2905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38" name="Conector recto de flecha 237">
            <a:extLst>
              <a:ext uri="{FF2B5EF4-FFF2-40B4-BE49-F238E27FC236}">
                <a16:creationId xmlns:a16="http://schemas.microsoft.com/office/drawing/2014/main" id="{D69DEFE0-A753-4FC8-B028-E0528912B131}"/>
              </a:ext>
            </a:extLst>
          </p:cNvPr>
          <p:cNvCxnSpPr>
            <a:cxnSpLocks/>
            <a:stCxn id="135" idx="3"/>
            <a:endCxn id="231" idx="1"/>
          </p:cNvCxnSpPr>
          <p:nvPr/>
        </p:nvCxnSpPr>
        <p:spPr bwMode="auto">
          <a:xfrm>
            <a:off x="8992830" y="1942540"/>
            <a:ext cx="307378" cy="497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39" name="Conector recto de flecha 238">
            <a:extLst>
              <a:ext uri="{FF2B5EF4-FFF2-40B4-BE49-F238E27FC236}">
                <a16:creationId xmlns:a16="http://schemas.microsoft.com/office/drawing/2014/main" id="{4DA24C27-D153-4CD3-8574-A5AC82FBCC41}"/>
              </a:ext>
            </a:extLst>
          </p:cNvPr>
          <p:cNvCxnSpPr>
            <a:cxnSpLocks/>
            <a:stCxn id="122" idx="3"/>
            <a:endCxn id="135" idx="1"/>
          </p:cNvCxnSpPr>
          <p:nvPr/>
        </p:nvCxnSpPr>
        <p:spPr bwMode="auto">
          <a:xfrm>
            <a:off x="6807184" y="1938683"/>
            <a:ext cx="277514" cy="3857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40" name="Conector recto de flecha 239">
            <a:extLst>
              <a:ext uri="{FF2B5EF4-FFF2-40B4-BE49-F238E27FC236}">
                <a16:creationId xmlns:a16="http://schemas.microsoft.com/office/drawing/2014/main" id="{B0D786C1-057D-473D-98A5-13235223F5DF}"/>
              </a:ext>
            </a:extLst>
          </p:cNvPr>
          <p:cNvCxnSpPr>
            <a:cxnSpLocks/>
            <a:stCxn id="202" idx="6"/>
            <a:endCxn id="148" idx="1"/>
          </p:cNvCxnSpPr>
          <p:nvPr/>
        </p:nvCxnSpPr>
        <p:spPr bwMode="auto">
          <a:xfrm flipV="1">
            <a:off x="349824" y="1938321"/>
            <a:ext cx="209898" cy="1658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159" name="Grupo 158">
            <a:extLst>
              <a:ext uri="{FF2B5EF4-FFF2-40B4-BE49-F238E27FC236}">
                <a16:creationId xmlns:a16="http://schemas.microsoft.com/office/drawing/2014/main" id="{0D7574F2-6EA9-47B1-AA94-5120DFF2EE60}"/>
              </a:ext>
            </a:extLst>
          </p:cNvPr>
          <p:cNvGrpSpPr/>
          <p:nvPr/>
        </p:nvGrpSpPr>
        <p:grpSpPr>
          <a:xfrm>
            <a:off x="2711624" y="4169777"/>
            <a:ext cx="1917017" cy="1995527"/>
            <a:chOff x="5016254" y="1351329"/>
            <a:chExt cx="1917017" cy="1995527"/>
          </a:xfrm>
        </p:grpSpPr>
        <p:grpSp>
          <p:nvGrpSpPr>
            <p:cNvPr id="162" name="Grupo 161">
              <a:extLst>
                <a:ext uri="{FF2B5EF4-FFF2-40B4-BE49-F238E27FC236}">
                  <a16:creationId xmlns:a16="http://schemas.microsoft.com/office/drawing/2014/main" id="{EEA5694E-9B92-4BAA-98A4-46BB0663DB54}"/>
                </a:ext>
              </a:extLst>
            </p:cNvPr>
            <p:cNvGrpSpPr/>
            <p:nvPr/>
          </p:nvGrpSpPr>
          <p:grpSpPr>
            <a:xfrm>
              <a:off x="5016254" y="1351329"/>
              <a:ext cx="1917017" cy="1995527"/>
              <a:chOff x="1087489" y="1195294"/>
              <a:chExt cx="2127345" cy="2129798"/>
            </a:xfrm>
          </p:grpSpPr>
          <p:pic>
            <p:nvPicPr>
              <p:cNvPr id="164" name="Imagen 163">
                <a:extLst>
                  <a:ext uri="{FF2B5EF4-FFF2-40B4-BE49-F238E27FC236}">
                    <a16:creationId xmlns:a16="http://schemas.microsoft.com/office/drawing/2014/main" id="{DE008F1B-142A-428D-823E-2FC78F96B9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165" name="17 Grupo">
                <a:extLst>
                  <a:ext uri="{FF2B5EF4-FFF2-40B4-BE49-F238E27FC236}">
                    <a16:creationId xmlns:a16="http://schemas.microsoft.com/office/drawing/2014/main" id="{E17D65AC-859E-4CE8-8BCC-16401BADE0F8}"/>
                  </a:ext>
                </a:extLst>
              </p:cNvPr>
              <p:cNvGrpSpPr/>
              <p:nvPr/>
            </p:nvGrpSpPr>
            <p:grpSpPr>
              <a:xfrm>
                <a:off x="1087489" y="1195294"/>
                <a:ext cx="2127345" cy="1292959"/>
                <a:chOff x="8501148" y="1913005"/>
                <a:chExt cx="2080162" cy="1371298"/>
              </a:xfrm>
            </p:grpSpPr>
            <p:sp>
              <p:nvSpPr>
                <p:cNvPr id="169" name="80 Rectángulo">
                  <a:extLst>
                    <a:ext uri="{FF2B5EF4-FFF2-40B4-BE49-F238E27FC236}">
                      <a16:creationId xmlns:a16="http://schemas.microsoft.com/office/drawing/2014/main" id="{65F0DD5C-89A0-4CB5-A009-2288694C6E4E}"/>
                    </a:ext>
                  </a:extLst>
                </p:cNvPr>
                <p:cNvSpPr/>
                <p:nvPr/>
              </p:nvSpPr>
              <p:spPr bwMode="auto">
                <a:xfrm>
                  <a:off x="8510789" y="2224772"/>
                  <a:ext cx="2070521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defRPr/>
                  </a:pPr>
                  <a:r>
                    <a:rPr lang="es-MX" sz="1000" kern="0" dirty="0">
                      <a:solidFill>
                        <a:prstClr val="black"/>
                      </a:solidFill>
                    </a:rPr>
                    <a:t>Asignar pacientes a los médicos generales de consulta.</a:t>
                  </a:r>
                </a:p>
                <a:p>
                  <a:pPr lvl="0" algn="ctr">
                    <a:defRPr/>
                  </a:pPr>
                  <a:endPara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0" name="81 Rectángulo">
                  <a:extLst>
                    <a:ext uri="{FF2B5EF4-FFF2-40B4-BE49-F238E27FC236}">
                      <a16:creationId xmlns:a16="http://schemas.microsoft.com/office/drawing/2014/main" id="{81FC1B98-AE0D-404E-9E25-07546F016DE7}"/>
                    </a:ext>
                  </a:extLst>
                </p:cNvPr>
                <p:cNvSpPr/>
                <p:nvPr/>
              </p:nvSpPr>
              <p:spPr bwMode="auto">
                <a:xfrm>
                  <a:off x="8501148" y="1914554"/>
                  <a:ext cx="2066791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Médico de Triage</a:t>
                  </a:r>
                </a:p>
              </p:txBody>
            </p:sp>
            <p:sp>
              <p:nvSpPr>
                <p:cNvPr id="171" name="82 Rectángulo">
                  <a:extLst>
                    <a:ext uri="{FF2B5EF4-FFF2-40B4-BE49-F238E27FC236}">
                      <a16:creationId xmlns:a16="http://schemas.microsoft.com/office/drawing/2014/main" id="{AB22E381-B986-447E-AE2D-CBB83EA438F9}"/>
                    </a:ext>
                  </a:extLst>
                </p:cNvPr>
                <p:cNvSpPr/>
                <p:nvPr/>
              </p:nvSpPr>
              <p:spPr bwMode="auto">
                <a:xfrm>
                  <a:off x="8501148" y="1913005"/>
                  <a:ext cx="255963" cy="313413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58</a:t>
                  </a:r>
                  <a:endPara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66" name="83 Rectángulo">
                <a:extLst>
                  <a:ext uri="{FF2B5EF4-FFF2-40B4-BE49-F238E27FC236}">
                    <a16:creationId xmlns:a16="http://schemas.microsoft.com/office/drawing/2014/main" id="{B3526D4C-889C-419C-BE84-C165F80C3846}"/>
                  </a:ext>
                </a:extLst>
              </p:cNvPr>
              <p:cNvSpPr/>
              <p:nvPr/>
            </p:nvSpPr>
            <p:spPr bwMode="auto">
              <a:xfrm>
                <a:off x="2952740" y="1196753"/>
                <a:ext cx="261769" cy="302854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  <p:sp>
            <p:nvSpPr>
              <p:cNvPr id="167" name="CuadroTexto 158">
                <a:extLst>
                  <a:ext uri="{FF2B5EF4-FFF2-40B4-BE49-F238E27FC236}">
                    <a16:creationId xmlns:a16="http://schemas.microsoft.com/office/drawing/2014/main" id="{F794EB0B-058D-4B93-8446-72E64D4904EB}"/>
                  </a:ext>
                </a:extLst>
              </p:cNvPr>
              <p:cNvSpPr txBox="1"/>
              <p:nvPr/>
            </p:nvSpPr>
            <p:spPr>
              <a:xfrm>
                <a:off x="1095675" y="2733818"/>
                <a:ext cx="2113670" cy="5912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 algn="just">
                  <a:defRPr sz="1000"/>
                </a:pPr>
                <a:r>
                  <a:rPr lang="es-PE" sz="1000" dirty="0">
                    <a:solidFill>
                      <a:srgbClr val="FF0000"/>
                    </a:solidFill>
                    <a:cs typeface="Arial"/>
                  </a:rPr>
                  <a:t>Se realiza asignación manual de turno al paciente para consulta de valoración.</a:t>
                </a:r>
              </a:p>
            </p:txBody>
          </p:sp>
          <p:sp>
            <p:nvSpPr>
              <p:cNvPr id="168" name="Triángulo isósceles 113">
                <a:extLst>
                  <a:ext uri="{FF2B5EF4-FFF2-40B4-BE49-F238E27FC236}">
                    <a16:creationId xmlns:a16="http://schemas.microsoft.com/office/drawing/2014/main" id="{B20EACEA-B3FA-4A3B-A53A-A1593F43178E}"/>
                  </a:ext>
                </a:extLst>
              </p:cNvPr>
              <p:cNvSpPr/>
              <p:nvPr/>
            </p:nvSpPr>
            <p:spPr bwMode="auto">
              <a:xfrm rot="10800000">
                <a:off x="1988329" y="2433111"/>
                <a:ext cx="142977" cy="123908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</p:grpSp>
        <p:sp>
          <p:nvSpPr>
            <p:cNvPr id="163" name="220 Elipse">
              <a:extLst>
                <a:ext uri="{FF2B5EF4-FFF2-40B4-BE49-F238E27FC236}">
                  <a16:creationId xmlns:a16="http://schemas.microsoft.com/office/drawing/2014/main" id="{741D7B28-E616-447B-AF3D-8DD0BA1FFD18}"/>
                </a:ext>
              </a:extLst>
            </p:cNvPr>
            <p:cNvSpPr/>
            <p:nvPr/>
          </p:nvSpPr>
          <p:spPr bwMode="auto">
            <a:xfrm>
              <a:off x="6770425" y="2400416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172" name="Grupo 171">
            <a:extLst>
              <a:ext uri="{FF2B5EF4-FFF2-40B4-BE49-F238E27FC236}">
                <a16:creationId xmlns:a16="http://schemas.microsoft.com/office/drawing/2014/main" id="{240586A3-7564-478E-B437-B35ABD0D947B}"/>
              </a:ext>
            </a:extLst>
          </p:cNvPr>
          <p:cNvGrpSpPr/>
          <p:nvPr/>
        </p:nvGrpSpPr>
        <p:grpSpPr>
          <a:xfrm>
            <a:off x="4871864" y="4171143"/>
            <a:ext cx="1980903" cy="1994161"/>
            <a:chOff x="7189459" y="1359773"/>
            <a:chExt cx="1980903" cy="1994161"/>
          </a:xfrm>
        </p:grpSpPr>
        <p:grpSp>
          <p:nvGrpSpPr>
            <p:cNvPr id="173" name="Grupo 172">
              <a:extLst>
                <a:ext uri="{FF2B5EF4-FFF2-40B4-BE49-F238E27FC236}">
                  <a16:creationId xmlns:a16="http://schemas.microsoft.com/office/drawing/2014/main" id="{EC75C981-2554-437A-B52C-FACE2B60D683}"/>
                </a:ext>
              </a:extLst>
            </p:cNvPr>
            <p:cNvGrpSpPr/>
            <p:nvPr/>
          </p:nvGrpSpPr>
          <p:grpSpPr>
            <a:xfrm>
              <a:off x="7189459" y="1359773"/>
              <a:ext cx="1980903" cy="1994161"/>
              <a:chOff x="1017439" y="1196753"/>
              <a:chExt cx="2198241" cy="2128339"/>
            </a:xfrm>
          </p:grpSpPr>
          <p:pic>
            <p:nvPicPr>
              <p:cNvPr id="175" name="Imagen 174">
                <a:extLst>
                  <a:ext uri="{FF2B5EF4-FFF2-40B4-BE49-F238E27FC236}">
                    <a16:creationId xmlns:a16="http://schemas.microsoft.com/office/drawing/2014/main" id="{1203D61B-6B9E-4FE5-BD09-762382A92A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176" name="17 Grupo">
                <a:extLst>
                  <a:ext uri="{FF2B5EF4-FFF2-40B4-BE49-F238E27FC236}">
                    <a16:creationId xmlns:a16="http://schemas.microsoft.com/office/drawing/2014/main" id="{27C5247F-839B-4283-A99E-3F11CC2A83E9}"/>
                  </a:ext>
                </a:extLst>
              </p:cNvPr>
              <p:cNvGrpSpPr/>
              <p:nvPr/>
            </p:nvGrpSpPr>
            <p:grpSpPr>
              <a:xfrm>
                <a:off x="1087489" y="1196753"/>
                <a:ext cx="2127345" cy="1291499"/>
                <a:chOff x="8501148" y="1914553"/>
                <a:chExt cx="2080162" cy="1369750"/>
              </a:xfrm>
            </p:grpSpPr>
            <p:sp>
              <p:nvSpPr>
                <p:cNvPr id="180" name="80 Rectángulo">
                  <a:extLst>
                    <a:ext uri="{FF2B5EF4-FFF2-40B4-BE49-F238E27FC236}">
                      <a16:creationId xmlns:a16="http://schemas.microsoft.com/office/drawing/2014/main" id="{06421B34-29AC-4533-BE09-77F914B9A179}"/>
                    </a:ext>
                  </a:extLst>
                </p:cNvPr>
                <p:cNvSpPr/>
                <p:nvPr/>
              </p:nvSpPr>
              <p:spPr bwMode="auto">
                <a:xfrm>
                  <a:off x="8510789" y="2224772"/>
                  <a:ext cx="2070521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defRPr/>
                  </a:pPr>
                  <a:r>
                    <a:rPr lang="es-MX" sz="1000" kern="0" dirty="0">
                      <a:solidFill>
                        <a:prstClr val="black"/>
                      </a:solidFill>
                    </a:rPr>
                    <a:t>Llamar al paciente para consulta de valoración.</a:t>
                  </a:r>
                  <a:endPara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1" name="81 Rectángulo">
                  <a:extLst>
                    <a:ext uri="{FF2B5EF4-FFF2-40B4-BE49-F238E27FC236}">
                      <a16:creationId xmlns:a16="http://schemas.microsoft.com/office/drawing/2014/main" id="{34D7E0DC-CD7A-43C5-8A18-74EBDF8C28C5}"/>
                    </a:ext>
                  </a:extLst>
                </p:cNvPr>
                <p:cNvSpPr/>
                <p:nvPr/>
              </p:nvSpPr>
              <p:spPr bwMode="auto">
                <a:xfrm>
                  <a:off x="8501148" y="1914554"/>
                  <a:ext cx="2066791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Médico General</a:t>
                  </a:r>
                </a:p>
              </p:txBody>
            </p:sp>
            <p:sp>
              <p:nvSpPr>
                <p:cNvPr id="182" name="82 Rectángulo">
                  <a:extLst>
                    <a:ext uri="{FF2B5EF4-FFF2-40B4-BE49-F238E27FC236}">
                      <a16:creationId xmlns:a16="http://schemas.microsoft.com/office/drawing/2014/main" id="{C8D4E5F5-4C37-47F4-9FF8-AF242771F257}"/>
                    </a:ext>
                  </a:extLst>
                </p:cNvPr>
                <p:cNvSpPr/>
                <p:nvPr/>
              </p:nvSpPr>
              <p:spPr bwMode="auto">
                <a:xfrm>
                  <a:off x="8501148" y="1914553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59</a:t>
                  </a:r>
                  <a:endPara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77" name="83 Rectángulo">
                <a:extLst>
                  <a:ext uri="{FF2B5EF4-FFF2-40B4-BE49-F238E27FC236}">
                    <a16:creationId xmlns:a16="http://schemas.microsoft.com/office/drawing/2014/main" id="{367AB2AD-2480-4B62-8FA7-5965968B9900}"/>
                  </a:ext>
                </a:extLst>
              </p:cNvPr>
              <p:cNvSpPr/>
              <p:nvPr/>
            </p:nvSpPr>
            <p:spPr bwMode="auto">
              <a:xfrm>
                <a:off x="2952740" y="1196753"/>
                <a:ext cx="261769" cy="302854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  <p:sp>
            <p:nvSpPr>
              <p:cNvPr id="178" name="CuadroTexto 158">
                <a:extLst>
                  <a:ext uri="{FF2B5EF4-FFF2-40B4-BE49-F238E27FC236}">
                    <a16:creationId xmlns:a16="http://schemas.microsoft.com/office/drawing/2014/main" id="{7AE8DA87-7518-4FA2-A2B3-BE41FAF647B6}"/>
                  </a:ext>
                </a:extLst>
              </p:cNvPr>
              <p:cNvSpPr txBox="1"/>
              <p:nvPr/>
            </p:nvSpPr>
            <p:spPr>
              <a:xfrm>
                <a:off x="1017439" y="2733818"/>
                <a:ext cx="2198241" cy="5912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 algn="just">
                  <a:defRPr sz="1000"/>
                </a:pPr>
                <a:r>
                  <a:rPr lang="es-PE" sz="1000" dirty="0">
                    <a:solidFill>
                      <a:srgbClr val="FF0000"/>
                    </a:solidFill>
                    <a:cs typeface="Arial"/>
                  </a:rPr>
                  <a:t>Desplazamiento innecesario por parte del medico para llamar pacientes a consulta.</a:t>
                </a:r>
              </a:p>
            </p:txBody>
          </p:sp>
          <p:sp>
            <p:nvSpPr>
              <p:cNvPr id="179" name="Triángulo isósceles 113">
                <a:extLst>
                  <a:ext uri="{FF2B5EF4-FFF2-40B4-BE49-F238E27FC236}">
                    <a16:creationId xmlns:a16="http://schemas.microsoft.com/office/drawing/2014/main" id="{0B17C356-17F7-42C2-AFF4-A2107FCF5281}"/>
                  </a:ext>
                </a:extLst>
              </p:cNvPr>
              <p:cNvSpPr/>
              <p:nvPr/>
            </p:nvSpPr>
            <p:spPr bwMode="auto">
              <a:xfrm rot="10800000">
                <a:off x="1982773" y="2436121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</p:grpSp>
        <p:sp>
          <p:nvSpPr>
            <p:cNvPr id="174" name="220 Elipse">
              <a:extLst>
                <a:ext uri="{FF2B5EF4-FFF2-40B4-BE49-F238E27FC236}">
                  <a16:creationId xmlns:a16="http://schemas.microsoft.com/office/drawing/2014/main" id="{AB223533-5BF8-4284-AC30-783895436115}"/>
                </a:ext>
              </a:extLst>
            </p:cNvPr>
            <p:cNvSpPr/>
            <p:nvPr/>
          </p:nvSpPr>
          <p:spPr bwMode="auto">
            <a:xfrm>
              <a:off x="9015799" y="2406731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cxnSp>
        <p:nvCxnSpPr>
          <p:cNvPr id="183" name="Conector recto de flecha 182">
            <a:extLst>
              <a:ext uri="{FF2B5EF4-FFF2-40B4-BE49-F238E27FC236}">
                <a16:creationId xmlns:a16="http://schemas.microsoft.com/office/drawing/2014/main" id="{EC9992F7-7D92-47E8-9F68-39C0B5DC7987}"/>
              </a:ext>
            </a:extLst>
          </p:cNvPr>
          <p:cNvCxnSpPr>
            <a:cxnSpLocks/>
            <a:stCxn id="148" idx="3"/>
            <a:endCxn id="161" idx="1"/>
          </p:cNvCxnSpPr>
          <p:nvPr/>
        </p:nvCxnSpPr>
        <p:spPr bwMode="auto">
          <a:xfrm>
            <a:off x="2467854" y="1938321"/>
            <a:ext cx="264157" cy="3267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4" name="Conector recto de flecha 183">
            <a:extLst>
              <a:ext uri="{FF2B5EF4-FFF2-40B4-BE49-F238E27FC236}">
                <a16:creationId xmlns:a16="http://schemas.microsoft.com/office/drawing/2014/main" id="{0888A2D8-CDA0-4E69-AC10-1DFF3E90D4DB}"/>
              </a:ext>
            </a:extLst>
          </p:cNvPr>
          <p:cNvCxnSpPr>
            <a:cxnSpLocks/>
            <a:stCxn id="169" idx="3"/>
            <a:endCxn id="180" idx="1"/>
          </p:cNvCxnSpPr>
          <p:nvPr/>
        </p:nvCxnSpPr>
        <p:spPr bwMode="auto">
          <a:xfrm flipV="1">
            <a:off x="4628641" y="4913211"/>
            <a:ext cx="315232" cy="1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5" name="Conector recto de flecha 184">
            <a:extLst>
              <a:ext uri="{FF2B5EF4-FFF2-40B4-BE49-F238E27FC236}">
                <a16:creationId xmlns:a16="http://schemas.microsoft.com/office/drawing/2014/main" id="{D7C64D4B-726E-4DC0-A849-22503445FC34}"/>
              </a:ext>
            </a:extLst>
          </p:cNvPr>
          <p:cNvCxnSpPr>
            <a:cxnSpLocks/>
            <a:stCxn id="210" idx="3"/>
            <a:endCxn id="287" idx="2"/>
          </p:cNvCxnSpPr>
          <p:nvPr/>
        </p:nvCxnSpPr>
        <p:spPr bwMode="auto">
          <a:xfrm>
            <a:off x="11263494" y="4920268"/>
            <a:ext cx="339403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6" name="CuadroTexto 185">
            <a:extLst>
              <a:ext uri="{FF2B5EF4-FFF2-40B4-BE49-F238E27FC236}">
                <a16:creationId xmlns:a16="http://schemas.microsoft.com/office/drawing/2014/main" id="{3CFA6C4F-B9B8-4282-AB8D-A510D8F3D2A0}"/>
              </a:ext>
            </a:extLst>
          </p:cNvPr>
          <p:cNvSpPr txBox="1"/>
          <p:nvPr/>
        </p:nvSpPr>
        <p:spPr>
          <a:xfrm>
            <a:off x="681715" y="790084"/>
            <a:ext cx="381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4. INGRESO AL SERVICIO</a:t>
            </a:r>
            <a:endParaRPr lang="es-CO" dirty="0"/>
          </a:p>
        </p:txBody>
      </p:sp>
      <p:grpSp>
        <p:nvGrpSpPr>
          <p:cNvPr id="187" name="Grupo 186">
            <a:extLst>
              <a:ext uri="{FF2B5EF4-FFF2-40B4-BE49-F238E27FC236}">
                <a16:creationId xmlns:a16="http://schemas.microsoft.com/office/drawing/2014/main" id="{E9FCF68F-FFA5-4ADA-8074-68BF9B4D8D0A}"/>
              </a:ext>
            </a:extLst>
          </p:cNvPr>
          <p:cNvGrpSpPr/>
          <p:nvPr/>
        </p:nvGrpSpPr>
        <p:grpSpPr>
          <a:xfrm>
            <a:off x="7058196" y="4175977"/>
            <a:ext cx="1998371" cy="3071380"/>
            <a:chOff x="7189459" y="1359773"/>
            <a:chExt cx="1980903" cy="3071380"/>
          </a:xfrm>
        </p:grpSpPr>
        <p:grpSp>
          <p:nvGrpSpPr>
            <p:cNvPr id="188" name="Grupo 187">
              <a:extLst>
                <a:ext uri="{FF2B5EF4-FFF2-40B4-BE49-F238E27FC236}">
                  <a16:creationId xmlns:a16="http://schemas.microsoft.com/office/drawing/2014/main" id="{CB3B3C0F-D2AE-4D5A-A0CB-46F87A75E0A7}"/>
                </a:ext>
              </a:extLst>
            </p:cNvPr>
            <p:cNvGrpSpPr/>
            <p:nvPr/>
          </p:nvGrpSpPr>
          <p:grpSpPr>
            <a:xfrm>
              <a:off x="7189459" y="1359773"/>
              <a:ext cx="1980903" cy="3071380"/>
              <a:chOff x="1017439" y="1196753"/>
              <a:chExt cx="2198241" cy="3278038"/>
            </a:xfrm>
          </p:grpSpPr>
          <p:pic>
            <p:nvPicPr>
              <p:cNvPr id="190" name="Imagen 189">
                <a:extLst>
                  <a:ext uri="{FF2B5EF4-FFF2-40B4-BE49-F238E27FC236}">
                    <a16:creationId xmlns:a16="http://schemas.microsoft.com/office/drawing/2014/main" id="{9C12842E-CA94-4B5C-948D-D411249191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192" name="17 Grupo">
                <a:extLst>
                  <a:ext uri="{FF2B5EF4-FFF2-40B4-BE49-F238E27FC236}">
                    <a16:creationId xmlns:a16="http://schemas.microsoft.com/office/drawing/2014/main" id="{2D2AF1E0-2FE7-4928-8C5B-35000443468C}"/>
                  </a:ext>
                </a:extLst>
              </p:cNvPr>
              <p:cNvGrpSpPr/>
              <p:nvPr/>
            </p:nvGrpSpPr>
            <p:grpSpPr>
              <a:xfrm>
                <a:off x="1087489" y="1196753"/>
                <a:ext cx="2127345" cy="1291499"/>
                <a:chOff x="8501148" y="1914553"/>
                <a:chExt cx="2080162" cy="1369750"/>
              </a:xfrm>
            </p:grpSpPr>
            <p:sp>
              <p:nvSpPr>
                <p:cNvPr id="196" name="80 Rectángulo">
                  <a:extLst>
                    <a:ext uri="{FF2B5EF4-FFF2-40B4-BE49-F238E27FC236}">
                      <a16:creationId xmlns:a16="http://schemas.microsoft.com/office/drawing/2014/main" id="{3428A32B-5391-4B49-83E1-ABECC8E2BD34}"/>
                    </a:ext>
                  </a:extLst>
                </p:cNvPr>
                <p:cNvSpPr/>
                <p:nvPr/>
              </p:nvSpPr>
              <p:spPr bwMode="auto">
                <a:xfrm>
                  <a:off x="8510789" y="2224772"/>
                  <a:ext cx="2070521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defRPr/>
                  </a:pPr>
                  <a:r>
                    <a:rPr lang="es-MX" sz="1000" kern="0" dirty="0">
                      <a:solidFill>
                        <a:prstClr val="black"/>
                      </a:solidFill>
                    </a:rPr>
                    <a:t>Realizar consulta médica evaluando y registrando condición del paciente en la HCE.</a:t>
                  </a:r>
                </a:p>
                <a:p>
                  <a:pPr lvl="0" algn="ctr">
                    <a:defRPr/>
                  </a:pPr>
                  <a:endPara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7" name="81 Rectángulo">
                  <a:extLst>
                    <a:ext uri="{FF2B5EF4-FFF2-40B4-BE49-F238E27FC236}">
                      <a16:creationId xmlns:a16="http://schemas.microsoft.com/office/drawing/2014/main" id="{225CC603-E691-4537-9AF6-2827DA275896}"/>
                    </a:ext>
                  </a:extLst>
                </p:cNvPr>
                <p:cNvSpPr/>
                <p:nvPr/>
              </p:nvSpPr>
              <p:spPr bwMode="auto">
                <a:xfrm>
                  <a:off x="8501148" y="1914554"/>
                  <a:ext cx="2066791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Médico General</a:t>
                  </a:r>
                </a:p>
              </p:txBody>
            </p:sp>
            <p:sp>
              <p:nvSpPr>
                <p:cNvPr id="198" name="82 Rectángulo">
                  <a:extLst>
                    <a:ext uri="{FF2B5EF4-FFF2-40B4-BE49-F238E27FC236}">
                      <a16:creationId xmlns:a16="http://schemas.microsoft.com/office/drawing/2014/main" id="{7B86F578-8928-4D63-8D48-0B4DB7D01801}"/>
                    </a:ext>
                  </a:extLst>
                </p:cNvPr>
                <p:cNvSpPr/>
                <p:nvPr/>
              </p:nvSpPr>
              <p:spPr bwMode="auto">
                <a:xfrm>
                  <a:off x="8501148" y="1914553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60</a:t>
                  </a:r>
                  <a:endPara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93" name="83 Rectángulo">
                <a:extLst>
                  <a:ext uri="{FF2B5EF4-FFF2-40B4-BE49-F238E27FC236}">
                    <a16:creationId xmlns:a16="http://schemas.microsoft.com/office/drawing/2014/main" id="{D7EB1140-84FC-481D-AAAA-38FD040C82BD}"/>
                  </a:ext>
                </a:extLst>
              </p:cNvPr>
              <p:cNvSpPr/>
              <p:nvPr/>
            </p:nvSpPr>
            <p:spPr bwMode="auto">
              <a:xfrm>
                <a:off x="2952740" y="1196753"/>
                <a:ext cx="261769" cy="302854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  <p:sp>
            <p:nvSpPr>
              <p:cNvPr id="194" name="CuadroTexto 158">
                <a:extLst>
                  <a:ext uri="{FF2B5EF4-FFF2-40B4-BE49-F238E27FC236}">
                    <a16:creationId xmlns:a16="http://schemas.microsoft.com/office/drawing/2014/main" id="{B9C16513-03E7-4747-8E9B-D2B870F2402C}"/>
                  </a:ext>
                </a:extLst>
              </p:cNvPr>
              <p:cNvSpPr txBox="1"/>
              <p:nvPr/>
            </p:nvSpPr>
            <p:spPr>
              <a:xfrm>
                <a:off x="1017439" y="2733819"/>
                <a:ext cx="2198241" cy="174097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PE" sz="1000" dirty="0">
                    <a:solidFill>
                      <a:srgbClr val="FF0000"/>
                    </a:solidFill>
                    <a:highlight>
                      <a:srgbClr val="FFFF00"/>
                    </a:highlight>
                    <a:cs typeface="Arial"/>
                  </a:rPr>
                  <a:t>En ocasiones, los médicos generales asignados para consulta son requeridos para acompañar en el traslado medicalizado de pacientes.</a:t>
                </a:r>
              </a:p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PE" sz="1000" dirty="0">
                    <a:solidFill>
                      <a:srgbClr val="FF0000"/>
                    </a:solidFill>
                    <a:highlight>
                      <a:srgbClr val="FFFF00"/>
                    </a:highlight>
                    <a:cs typeface="Arial"/>
                  </a:rPr>
                  <a:t>Demora en la oportunidad de consulta.</a:t>
                </a:r>
              </a:p>
              <a:p>
                <a:pPr marL="171450" lvl="2" indent="-171450" algn="just">
                  <a:buFont typeface="Arial" panose="020B0604020202020204" pitchFamily="34" charset="0"/>
                  <a:buChar char="•"/>
                  <a:defRPr sz="1000"/>
                </a:pPr>
                <a:r>
                  <a:rPr lang="es-BO" sz="1000" kern="0" dirty="0">
                    <a:solidFill>
                      <a:srgbClr val="FF0000"/>
                    </a:solidFill>
                    <a:highlight>
                      <a:srgbClr val="FFFF00"/>
                    </a:highlight>
                    <a:cs typeface="Arial"/>
                  </a:rPr>
                  <a:t>Pacientes se ausentan voluntariamente por demoras</a:t>
                </a:r>
                <a:endParaRPr lang="es-BO" sz="1050" kern="0" dirty="0">
                  <a:solidFill>
                    <a:srgbClr val="FF0000"/>
                  </a:solidFill>
                  <a:highlight>
                    <a:srgbClr val="FFFF00"/>
                  </a:highlight>
                </a:endParaRPr>
              </a:p>
              <a:p>
                <a:pPr marL="0" lvl="2" algn="just">
                  <a:defRPr sz="1000"/>
                </a:pPr>
                <a:endParaRPr lang="es-PE" sz="1000" dirty="0">
                  <a:solidFill>
                    <a:srgbClr val="FF0000"/>
                  </a:solidFill>
                  <a:cs typeface="Arial"/>
                </a:endParaRPr>
              </a:p>
            </p:txBody>
          </p:sp>
          <p:sp>
            <p:nvSpPr>
              <p:cNvPr id="195" name="Triángulo isósceles 113">
                <a:extLst>
                  <a:ext uri="{FF2B5EF4-FFF2-40B4-BE49-F238E27FC236}">
                    <a16:creationId xmlns:a16="http://schemas.microsoft.com/office/drawing/2014/main" id="{5E0B315B-78AB-46A1-9A5F-C17EF7B5AB55}"/>
                  </a:ext>
                </a:extLst>
              </p:cNvPr>
              <p:cNvSpPr/>
              <p:nvPr/>
            </p:nvSpPr>
            <p:spPr bwMode="auto">
              <a:xfrm rot="10800000">
                <a:off x="1982773" y="2436121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</p:grpSp>
        <p:sp>
          <p:nvSpPr>
            <p:cNvPr id="189" name="220 Elipse">
              <a:extLst>
                <a:ext uri="{FF2B5EF4-FFF2-40B4-BE49-F238E27FC236}">
                  <a16:creationId xmlns:a16="http://schemas.microsoft.com/office/drawing/2014/main" id="{AF160C0E-9FB1-43B7-9ABE-D52BE91C932E}"/>
                </a:ext>
              </a:extLst>
            </p:cNvPr>
            <p:cNvSpPr/>
            <p:nvPr/>
          </p:nvSpPr>
          <p:spPr bwMode="auto">
            <a:xfrm>
              <a:off x="9015799" y="2406731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cxnSp>
        <p:nvCxnSpPr>
          <p:cNvPr id="199" name="Conector recto de flecha 198">
            <a:extLst>
              <a:ext uri="{FF2B5EF4-FFF2-40B4-BE49-F238E27FC236}">
                <a16:creationId xmlns:a16="http://schemas.microsoft.com/office/drawing/2014/main" id="{6CB43867-2DC4-40AF-8980-5435EFC91EB4}"/>
              </a:ext>
            </a:extLst>
          </p:cNvPr>
          <p:cNvCxnSpPr>
            <a:cxnSpLocks/>
            <a:stCxn id="196" idx="3"/>
            <a:endCxn id="210" idx="1"/>
          </p:cNvCxnSpPr>
          <p:nvPr/>
        </p:nvCxnSpPr>
        <p:spPr bwMode="auto">
          <a:xfrm>
            <a:off x="9055798" y="4918045"/>
            <a:ext cx="299563" cy="2223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200" name="Grupo 199">
            <a:extLst>
              <a:ext uri="{FF2B5EF4-FFF2-40B4-BE49-F238E27FC236}">
                <a16:creationId xmlns:a16="http://schemas.microsoft.com/office/drawing/2014/main" id="{F5159551-386C-4D41-97D8-A2C7F33F7137}"/>
              </a:ext>
            </a:extLst>
          </p:cNvPr>
          <p:cNvGrpSpPr/>
          <p:nvPr/>
        </p:nvGrpSpPr>
        <p:grpSpPr>
          <a:xfrm>
            <a:off x="9322203" y="4178201"/>
            <a:ext cx="1950936" cy="2148047"/>
            <a:chOff x="1050694" y="1196752"/>
            <a:chExt cx="2164986" cy="2292584"/>
          </a:xfrm>
        </p:grpSpPr>
        <p:pic>
          <p:nvPicPr>
            <p:cNvPr id="201" name="Imagen 200">
              <a:extLst>
                <a:ext uri="{FF2B5EF4-FFF2-40B4-BE49-F238E27FC236}">
                  <a16:creationId xmlns:a16="http://schemas.microsoft.com/office/drawing/2014/main" id="{A2CACFB3-DC7C-4C9F-9170-B5839992EA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03" name="17 Grupo">
              <a:extLst>
                <a:ext uri="{FF2B5EF4-FFF2-40B4-BE49-F238E27FC236}">
                  <a16:creationId xmlns:a16="http://schemas.microsoft.com/office/drawing/2014/main" id="{26DFED3F-FE45-4D96-B9E7-2DEA3D311AED}"/>
                </a:ext>
              </a:extLst>
            </p:cNvPr>
            <p:cNvGrpSpPr/>
            <p:nvPr/>
          </p:nvGrpSpPr>
          <p:grpSpPr>
            <a:xfrm>
              <a:off x="1087485" y="1196752"/>
              <a:ext cx="2117491" cy="1291500"/>
              <a:chOff x="8501146" y="1914552"/>
              <a:chExt cx="2070527" cy="1369751"/>
            </a:xfrm>
          </p:grpSpPr>
          <p:sp>
            <p:nvSpPr>
              <p:cNvPr id="210" name="80 Rectángulo">
                <a:extLst>
                  <a:ext uri="{FF2B5EF4-FFF2-40B4-BE49-F238E27FC236}">
                    <a16:creationId xmlns:a16="http://schemas.microsoft.com/office/drawing/2014/main" id="{4BD30C61-689D-46EE-AFFF-ED6E475B179F}"/>
                  </a:ext>
                </a:extLst>
              </p:cNvPr>
              <p:cNvSpPr/>
              <p:nvPr/>
            </p:nvSpPr>
            <p:spPr bwMode="auto">
              <a:xfrm>
                <a:off x="8501150" y="2224772"/>
                <a:ext cx="2070523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Diligenciar consentimiento informado de tratamiento clínico intrahospitalario según criterio medico. </a:t>
                </a:r>
              </a:p>
            </p:txBody>
          </p:sp>
          <p:sp>
            <p:nvSpPr>
              <p:cNvPr id="212" name="81 Rectángulo">
                <a:extLst>
                  <a:ext uri="{FF2B5EF4-FFF2-40B4-BE49-F238E27FC236}">
                    <a16:creationId xmlns:a16="http://schemas.microsoft.com/office/drawing/2014/main" id="{C26F926C-81DF-4681-8AE5-0A2BBA6D1D2B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General / </a:t>
                </a:r>
              </a:p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Especialista</a:t>
                </a:r>
              </a:p>
            </p:txBody>
          </p:sp>
          <p:sp>
            <p:nvSpPr>
              <p:cNvPr id="222" name="82 Rectángulo">
                <a:extLst>
                  <a:ext uri="{FF2B5EF4-FFF2-40B4-BE49-F238E27FC236}">
                    <a16:creationId xmlns:a16="http://schemas.microsoft.com/office/drawing/2014/main" id="{33E693CC-8D4E-436F-87D0-0B9183968913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61</a:t>
                </a:r>
              </a:p>
            </p:txBody>
          </p:sp>
        </p:grpSp>
        <p:sp>
          <p:nvSpPr>
            <p:cNvPr id="204" name="83 Rectángulo">
              <a:extLst>
                <a:ext uri="{FF2B5EF4-FFF2-40B4-BE49-F238E27FC236}">
                  <a16:creationId xmlns:a16="http://schemas.microsoft.com/office/drawing/2014/main" id="{3166D984-C861-4CB6-9980-2CF13D7D0E93}"/>
                </a:ext>
              </a:extLst>
            </p:cNvPr>
            <p:cNvSpPr/>
            <p:nvPr/>
          </p:nvSpPr>
          <p:spPr bwMode="auto">
            <a:xfrm>
              <a:off x="2939388" y="1196914"/>
              <a:ext cx="261769" cy="302854"/>
            </a:xfrm>
            <a:prstGeom prst="rect">
              <a:avLst/>
            </a:prstGeom>
            <a:solidFill>
              <a:srgbClr val="00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05" name="CuadroTexto 158">
              <a:extLst>
                <a:ext uri="{FF2B5EF4-FFF2-40B4-BE49-F238E27FC236}">
                  <a16:creationId xmlns:a16="http://schemas.microsoft.com/office/drawing/2014/main" id="{C23CEE6E-DB9C-4C2C-8F38-C31157BF3DB8}"/>
                </a:ext>
              </a:extLst>
            </p:cNvPr>
            <p:cNvSpPr txBox="1"/>
            <p:nvPr/>
          </p:nvSpPr>
          <p:spPr>
            <a:xfrm>
              <a:off x="1050694" y="2733818"/>
              <a:ext cx="2164986" cy="75551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lvl="2" indent="-171450" algn="just">
                <a:buFont typeface="Arial" panose="020B0604020202020204" pitchFamily="34" charset="0"/>
                <a:buChar char="•"/>
                <a:defRPr sz="1000"/>
              </a:pPr>
              <a:r>
                <a:rPr lang="es-PE" sz="1000" dirty="0">
                  <a:solidFill>
                    <a:srgbClr val="FF0000"/>
                  </a:solidFill>
                  <a:latin typeface="Arial"/>
                  <a:cs typeface="Arial"/>
                </a:rPr>
                <a:t>Se evidencian registros incompletos de los </a:t>
              </a:r>
              <a:r>
                <a:rPr lang="es-PE" sz="1000" dirty="0">
                  <a:solidFill>
                    <a:srgbClr val="FF0000"/>
                  </a:solidFill>
                  <a:cs typeface="Arial"/>
                </a:rPr>
                <a:t>formatos.</a:t>
              </a:r>
            </a:p>
            <a:p>
              <a:pPr marL="171450" lvl="2" indent="-171450" algn="just">
                <a:buFont typeface="Arial" panose="020B0604020202020204" pitchFamily="34" charset="0"/>
                <a:buChar char="•"/>
                <a:defRPr sz="1000"/>
              </a:pPr>
              <a:r>
                <a:rPr lang="es-PE" sz="1000" dirty="0">
                  <a:solidFill>
                    <a:srgbClr val="FF0000"/>
                  </a:solidFill>
                  <a:latin typeface="Arial"/>
                  <a:cs typeface="Arial"/>
                </a:rPr>
                <a:t>Posibles glosas.</a:t>
              </a:r>
            </a:p>
          </p:txBody>
        </p:sp>
        <p:sp>
          <p:nvSpPr>
            <p:cNvPr id="206" name="Triángulo isósceles 163">
              <a:extLst>
                <a:ext uri="{FF2B5EF4-FFF2-40B4-BE49-F238E27FC236}">
                  <a16:creationId xmlns:a16="http://schemas.microsoft.com/office/drawing/2014/main" id="{DBE377ED-D95C-4A82-ADB7-530884F92C9B}"/>
                </a:ext>
              </a:extLst>
            </p:cNvPr>
            <p:cNvSpPr/>
            <p:nvPr/>
          </p:nvSpPr>
          <p:spPr bwMode="auto">
            <a:xfrm rot="10800000">
              <a:off x="1988655" y="2454367"/>
              <a:ext cx="148604" cy="12127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  <p:sp>
          <p:nvSpPr>
            <p:cNvPr id="208" name="220 Elipse">
              <a:extLst>
                <a:ext uri="{FF2B5EF4-FFF2-40B4-BE49-F238E27FC236}">
                  <a16:creationId xmlns:a16="http://schemas.microsoft.com/office/drawing/2014/main" id="{DAB8E1BD-55EA-4F28-89EC-2AF0079FB6D2}"/>
                </a:ext>
              </a:extLst>
            </p:cNvPr>
            <p:cNvSpPr/>
            <p:nvPr/>
          </p:nvSpPr>
          <p:spPr bwMode="auto">
            <a:xfrm>
              <a:off x="3031106" y="2314407"/>
              <a:ext cx="114673" cy="108000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cxnSp>
        <p:nvCxnSpPr>
          <p:cNvPr id="224" name="Conector recto de flecha 223">
            <a:extLst>
              <a:ext uri="{FF2B5EF4-FFF2-40B4-BE49-F238E27FC236}">
                <a16:creationId xmlns:a16="http://schemas.microsoft.com/office/drawing/2014/main" id="{E9894124-F173-4D95-B2C4-8E83EF7ED70C}"/>
              </a:ext>
            </a:extLst>
          </p:cNvPr>
          <p:cNvCxnSpPr>
            <a:cxnSpLocks/>
            <a:stCxn id="180" idx="3"/>
            <a:endCxn id="196" idx="1"/>
          </p:cNvCxnSpPr>
          <p:nvPr/>
        </p:nvCxnSpPr>
        <p:spPr bwMode="auto">
          <a:xfrm>
            <a:off x="6852004" y="4913211"/>
            <a:ext cx="278836" cy="4834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920996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Conector: angular 13">
            <a:extLst>
              <a:ext uri="{FF2B5EF4-FFF2-40B4-BE49-F238E27FC236}">
                <a16:creationId xmlns:a16="http://schemas.microsoft.com/office/drawing/2014/main" id="{ACCB303E-44CA-4987-AB8A-A99CBEC3EAE6}"/>
              </a:ext>
            </a:extLst>
          </p:cNvPr>
          <p:cNvCxnSpPr>
            <a:cxnSpLocks/>
            <a:stCxn id="202" idx="3"/>
            <a:endCxn id="113" idx="1"/>
          </p:cNvCxnSpPr>
          <p:nvPr/>
        </p:nvCxnSpPr>
        <p:spPr bwMode="auto">
          <a:xfrm flipH="1">
            <a:off x="661691" y="1952562"/>
            <a:ext cx="10790443" cy="2676599"/>
          </a:xfrm>
          <a:prstGeom prst="bentConnector5">
            <a:avLst>
              <a:gd name="adj1" fmla="val -2119"/>
              <a:gd name="adj2" fmla="val 50000"/>
              <a:gd name="adj3" fmla="val 102119"/>
            </a:avLst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D1AECCBE-6124-F2CD-8704-5B81BB7D4AB7}"/>
              </a:ext>
            </a:extLst>
          </p:cNvPr>
          <p:cNvSpPr txBox="1">
            <a:spLocks/>
          </p:cNvSpPr>
          <p:nvPr/>
        </p:nvSpPr>
        <p:spPr>
          <a:xfrm>
            <a:off x="2930320" y="-2532"/>
            <a:ext cx="7846200" cy="8392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marL="0" marR="0" lvl="0" indent="0" defTabSz="91440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-60" normalizeH="0" baseline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Tahoma" pitchFamily="34" charset="0"/>
                <a:cs typeface="Arial"/>
              </a:defRPr>
            </a:lvl1pPr>
          </a:lstStyle>
          <a:p>
            <a:pPr algn="r">
              <a:defRPr/>
            </a:pPr>
            <a:r>
              <a:rPr lang="es-CO" dirty="0">
                <a:latin typeface="+mj-lt"/>
                <a:cs typeface="Calibri" panose="020F0502020204030204" pitchFamily="34" charset="0"/>
              </a:rPr>
              <a:t>SERVICIO DE URGENCIAS ICV </a:t>
            </a:r>
            <a:endParaRPr kumimoji="0" lang="es-CO" sz="2000" b="0" i="0" u="none" strike="noStrike" kern="1200" cap="none" spc="-6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+mj-lt"/>
              <a:cs typeface="Calibri" panose="020F0502020204030204" pitchFamily="34" charset="0"/>
            </a:endParaRPr>
          </a:p>
        </p:txBody>
      </p:sp>
      <p:sp>
        <p:nvSpPr>
          <p:cNvPr id="3" name="TextBox 47">
            <a:extLst>
              <a:ext uri="{FF2B5EF4-FFF2-40B4-BE49-F238E27FC236}">
                <a16:creationId xmlns:a16="http://schemas.microsoft.com/office/drawing/2014/main" id="{485B9D54-D3DB-9C48-D076-27B89B7D872D}"/>
              </a:ext>
            </a:extLst>
          </p:cNvPr>
          <p:cNvSpPr txBox="1"/>
          <p:nvPr/>
        </p:nvSpPr>
        <p:spPr>
          <a:xfrm>
            <a:off x="0" y="149225"/>
            <a:ext cx="2782888" cy="576263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72000" tIns="72000" rIns="36000" bIns="72000" anchor="ctr"/>
          <a:lstStyle/>
          <a:p>
            <a:pPr>
              <a:defRPr/>
            </a:pPr>
            <a:endParaRPr lang="es-ES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defRPr/>
            </a:pPr>
            <a:r>
              <a:rPr lang="es-ES" sz="1400" b="1" dirty="0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rPr>
              <a:t>Frente:  Flujo de Pacientes</a:t>
            </a:r>
          </a:p>
          <a:p>
            <a:pPr>
              <a:defRPr/>
            </a:pPr>
            <a:endParaRPr lang="es-MX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4" name="Agrupar 233">
            <a:extLst>
              <a:ext uri="{FF2B5EF4-FFF2-40B4-BE49-F238E27FC236}">
                <a16:creationId xmlns:a16="http://schemas.microsoft.com/office/drawing/2014/main" id="{8C99343F-6386-7584-C0D8-2EAA0C999F09}"/>
              </a:ext>
            </a:extLst>
          </p:cNvPr>
          <p:cNvGrpSpPr/>
          <p:nvPr/>
        </p:nvGrpSpPr>
        <p:grpSpPr>
          <a:xfrm>
            <a:off x="2962203" y="63430"/>
            <a:ext cx="955272" cy="792483"/>
            <a:chOff x="6857734" y="5589274"/>
            <a:chExt cx="1448066" cy="792483"/>
          </a:xfrm>
        </p:grpSpPr>
        <p:sp>
          <p:nvSpPr>
            <p:cNvPr id="5" name="83 Rectángulo">
              <a:extLst>
                <a:ext uri="{FF2B5EF4-FFF2-40B4-BE49-F238E27FC236}">
                  <a16:creationId xmlns:a16="http://schemas.microsoft.com/office/drawing/2014/main" id="{AD189D12-0702-12D8-EA6B-C5F299994964}"/>
                </a:ext>
              </a:extLst>
            </p:cNvPr>
            <p:cNvSpPr/>
            <p:nvPr/>
          </p:nvSpPr>
          <p:spPr bwMode="auto">
            <a:xfrm>
              <a:off x="6857734" y="5822948"/>
              <a:ext cx="229133" cy="133357"/>
            </a:xfrm>
            <a:prstGeom prst="rect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6" name="83 Rectángulo">
              <a:extLst>
                <a:ext uri="{FF2B5EF4-FFF2-40B4-BE49-F238E27FC236}">
                  <a16:creationId xmlns:a16="http://schemas.microsoft.com/office/drawing/2014/main" id="{3B13652A-515C-ACF0-6861-F0AE85793B50}"/>
                </a:ext>
              </a:extLst>
            </p:cNvPr>
            <p:cNvSpPr/>
            <p:nvPr/>
          </p:nvSpPr>
          <p:spPr bwMode="auto">
            <a:xfrm>
              <a:off x="6857734" y="6007096"/>
              <a:ext cx="229133" cy="133357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7" name="83 Rectángulo">
              <a:extLst>
                <a:ext uri="{FF2B5EF4-FFF2-40B4-BE49-F238E27FC236}">
                  <a16:creationId xmlns:a16="http://schemas.microsoft.com/office/drawing/2014/main" id="{D26F647A-C2D3-CF21-11F0-2C99D3EF4D2D}"/>
                </a:ext>
              </a:extLst>
            </p:cNvPr>
            <p:cNvSpPr/>
            <p:nvPr/>
          </p:nvSpPr>
          <p:spPr bwMode="auto">
            <a:xfrm>
              <a:off x="6857734" y="6191243"/>
              <a:ext cx="229133" cy="13335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8" name="83 Rectángulo">
              <a:extLst>
                <a:ext uri="{FF2B5EF4-FFF2-40B4-BE49-F238E27FC236}">
                  <a16:creationId xmlns:a16="http://schemas.microsoft.com/office/drawing/2014/main" id="{53ED7962-3142-77B8-85AE-3C0278A369C1}"/>
                </a:ext>
              </a:extLst>
            </p:cNvPr>
            <p:cNvSpPr/>
            <p:nvPr/>
          </p:nvSpPr>
          <p:spPr bwMode="auto">
            <a:xfrm>
              <a:off x="6857734" y="5638800"/>
              <a:ext cx="229133" cy="13335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9" name="CuadroTexto 238">
              <a:extLst>
                <a:ext uri="{FF2B5EF4-FFF2-40B4-BE49-F238E27FC236}">
                  <a16:creationId xmlns:a16="http://schemas.microsoft.com/office/drawing/2014/main" id="{6A16133A-05DC-3953-3886-B82857DF7650}"/>
                </a:ext>
              </a:extLst>
            </p:cNvPr>
            <p:cNvSpPr txBox="1"/>
            <p:nvPr/>
          </p:nvSpPr>
          <p:spPr>
            <a:xfrm>
              <a:off x="7056552" y="5589274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900" dirty="0">
                  <a:latin typeface="Arial" panose="020B0604020202020204" pitchFamily="34" charset="0"/>
                  <a:cs typeface="Arial" panose="020B0604020202020204" pitchFamily="34" charset="0"/>
                </a:rPr>
                <a:t>Planeación</a:t>
              </a:r>
            </a:p>
          </p:txBody>
        </p:sp>
        <p:sp>
          <p:nvSpPr>
            <p:cNvPr id="10" name="CuadroTexto 239">
              <a:extLst>
                <a:ext uri="{FF2B5EF4-FFF2-40B4-BE49-F238E27FC236}">
                  <a16:creationId xmlns:a16="http://schemas.microsoft.com/office/drawing/2014/main" id="{C4182000-96B4-2826-0079-71C2EAC99AA0}"/>
                </a:ext>
              </a:extLst>
            </p:cNvPr>
            <p:cNvSpPr txBox="1"/>
            <p:nvPr/>
          </p:nvSpPr>
          <p:spPr>
            <a:xfrm>
              <a:off x="7056552" y="5776491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Ejecución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CuadroTexto 240">
              <a:extLst>
                <a:ext uri="{FF2B5EF4-FFF2-40B4-BE49-F238E27FC236}">
                  <a16:creationId xmlns:a16="http://schemas.microsoft.com/office/drawing/2014/main" id="{41390D86-EBD5-23CE-3217-10DA8BB8E967}"/>
                </a:ext>
              </a:extLst>
            </p:cNvPr>
            <p:cNvSpPr txBox="1"/>
            <p:nvPr/>
          </p:nvSpPr>
          <p:spPr>
            <a:xfrm>
              <a:off x="7056552" y="5963708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Monitoreo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CuadroTexto 241">
              <a:extLst>
                <a:ext uri="{FF2B5EF4-FFF2-40B4-BE49-F238E27FC236}">
                  <a16:creationId xmlns:a16="http://schemas.microsoft.com/office/drawing/2014/main" id="{80795D00-0D69-DA20-E3A5-D18B8FA568CA}"/>
                </a:ext>
              </a:extLst>
            </p:cNvPr>
            <p:cNvSpPr txBox="1"/>
            <p:nvPr/>
          </p:nvSpPr>
          <p:spPr>
            <a:xfrm>
              <a:off x="7056552" y="6150925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2" name="Elipse 91">
            <a:extLst>
              <a:ext uri="{FF2B5EF4-FFF2-40B4-BE49-F238E27FC236}">
                <a16:creationId xmlns:a16="http://schemas.microsoft.com/office/drawing/2014/main" id="{9E1891F2-C949-FECA-68D8-141BAFA6D4CD}"/>
              </a:ext>
            </a:extLst>
          </p:cNvPr>
          <p:cNvSpPr/>
          <p:nvPr/>
        </p:nvSpPr>
        <p:spPr bwMode="auto">
          <a:xfrm>
            <a:off x="11750176" y="4467161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5" name="Elipse 204">
            <a:extLst>
              <a:ext uri="{FF2B5EF4-FFF2-40B4-BE49-F238E27FC236}">
                <a16:creationId xmlns:a16="http://schemas.microsoft.com/office/drawing/2014/main" id="{CB19A493-1CCD-4CDA-8A88-5AF71665BA7B}"/>
              </a:ext>
            </a:extLst>
          </p:cNvPr>
          <p:cNvSpPr/>
          <p:nvPr/>
        </p:nvSpPr>
        <p:spPr bwMode="auto">
          <a:xfrm>
            <a:off x="87319" y="1788196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6" name="Conector recto de flecha 245">
            <a:extLst>
              <a:ext uri="{FF2B5EF4-FFF2-40B4-BE49-F238E27FC236}">
                <a16:creationId xmlns:a16="http://schemas.microsoft.com/office/drawing/2014/main" id="{6AF4965C-0B5C-41F5-A5A3-D3E45F66CD46}"/>
              </a:ext>
            </a:extLst>
          </p:cNvPr>
          <p:cNvCxnSpPr>
            <a:cxnSpLocks/>
            <a:stCxn id="205" idx="6"/>
            <a:endCxn id="157" idx="1"/>
          </p:cNvCxnSpPr>
          <p:nvPr/>
        </p:nvCxnSpPr>
        <p:spPr bwMode="auto">
          <a:xfrm>
            <a:off x="411319" y="1950196"/>
            <a:ext cx="246169" cy="2366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171" name="Grupo 170">
            <a:extLst>
              <a:ext uri="{FF2B5EF4-FFF2-40B4-BE49-F238E27FC236}">
                <a16:creationId xmlns:a16="http://schemas.microsoft.com/office/drawing/2014/main" id="{44D0F4E4-7C42-41F7-89F7-A27DBDE4D6B3}"/>
              </a:ext>
            </a:extLst>
          </p:cNvPr>
          <p:cNvGrpSpPr/>
          <p:nvPr/>
        </p:nvGrpSpPr>
        <p:grpSpPr>
          <a:xfrm>
            <a:off x="2791666" y="1211528"/>
            <a:ext cx="1950936" cy="2631028"/>
            <a:chOff x="1050682" y="1196752"/>
            <a:chExt cx="2164986" cy="2808064"/>
          </a:xfrm>
        </p:grpSpPr>
        <p:pic>
          <p:nvPicPr>
            <p:cNvPr id="172" name="Imagen 171">
              <a:extLst>
                <a:ext uri="{FF2B5EF4-FFF2-40B4-BE49-F238E27FC236}">
                  <a16:creationId xmlns:a16="http://schemas.microsoft.com/office/drawing/2014/main" id="{D847F8EC-1AA8-4BA8-910F-E101FC3ECC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73" name="17 Grupo">
              <a:extLst>
                <a:ext uri="{FF2B5EF4-FFF2-40B4-BE49-F238E27FC236}">
                  <a16:creationId xmlns:a16="http://schemas.microsoft.com/office/drawing/2014/main" id="{0EC03A36-0047-4597-9F9E-5161E794DF19}"/>
                </a:ext>
              </a:extLst>
            </p:cNvPr>
            <p:cNvGrpSpPr/>
            <p:nvPr/>
          </p:nvGrpSpPr>
          <p:grpSpPr>
            <a:xfrm>
              <a:off x="1087485" y="1196752"/>
              <a:ext cx="2117491" cy="1291500"/>
              <a:chOff x="8501146" y="1914552"/>
              <a:chExt cx="2070527" cy="1369751"/>
            </a:xfrm>
          </p:grpSpPr>
          <p:sp>
            <p:nvSpPr>
              <p:cNvPr id="178" name="80 Rectángulo">
                <a:extLst>
                  <a:ext uri="{FF2B5EF4-FFF2-40B4-BE49-F238E27FC236}">
                    <a16:creationId xmlns:a16="http://schemas.microsoft.com/office/drawing/2014/main" id="{0F8E8549-0C6F-40B2-B02A-27BADBECA341}"/>
                  </a:ext>
                </a:extLst>
              </p:cNvPr>
              <p:cNvSpPr/>
              <p:nvPr/>
            </p:nvSpPr>
            <p:spPr bwMode="auto">
              <a:xfrm>
                <a:off x="8501150" y="2224772"/>
                <a:ext cx="2070523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Dirigir al paciente hacía sala de observación. </a:t>
                </a:r>
              </a:p>
            </p:txBody>
          </p:sp>
          <p:sp>
            <p:nvSpPr>
              <p:cNvPr id="179" name="81 Rectángulo">
                <a:extLst>
                  <a:ext uri="{FF2B5EF4-FFF2-40B4-BE49-F238E27FC236}">
                    <a16:creationId xmlns:a16="http://schemas.microsoft.com/office/drawing/2014/main" id="{41C130F8-4683-4DA7-9FCD-FBBD5710617E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General / </a:t>
                </a:r>
              </a:p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Especialista</a:t>
                </a:r>
              </a:p>
            </p:txBody>
          </p:sp>
          <p:sp>
            <p:nvSpPr>
              <p:cNvPr id="180" name="82 Rectángulo">
                <a:extLst>
                  <a:ext uri="{FF2B5EF4-FFF2-40B4-BE49-F238E27FC236}">
                    <a16:creationId xmlns:a16="http://schemas.microsoft.com/office/drawing/2014/main" id="{3A0B0D5A-4CF1-49A0-B4C4-26055D09F9B9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63</a:t>
                </a:r>
              </a:p>
            </p:txBody>
          </p:sp>
        </p:grpSp>
        <p:sp>
          <p:nvSpPr>
            <p:cNvPr id="174" name="83 Rectángulo">
              <a:extLst>
                <a:ext uri="{FF2B5EF4-FFF2-40B4-BE49-F238E27FC236}">
                  <a16:creationId xmlns:a16="http://schemas.microsoft.com/office/drawing/2014/main" id="{36C3D522-881D-4AF2-95C6-CA30BC62A48E}"/>
                </a:ext>
              </a:extLst>
            </p:cNvPr>
            <p:cNvSpPr/>
            <p:nvPr/>
          </p:nvSpPr>
          <p:spPr bwMode="auto">
            <a:xfrm>
              <a:off x="2939388" y="1196914"/>
              <a:ext cx="261769" cy="302854"/>
            </a:xfrm>
            <a:prstGeom prst="rect">
              <a:avLst/>
            </a:prstGeom>
            <a:solidFill>
              <a:srgbClr val="00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75" name="CuadroTexto 158">
              <a:extLst>
                <a:ext uri="{FF2B5EF4-FFF2-40B4-BE49-F238E27FC236}">
                  <a16:creationId xmlns:a16="http://schemas.microsoft.com/office/drawing/2014/main" id="{F3AC41A4-E415-4D47-A0B9-91D728B72C97}"/>
                </a:ext>
              </a:extLst>
            </p:cNvPr>
            <p:cNvSpPr txBox="1"/>
            <p:nvPr/>
          </p:nvSpPr>
          <p:spPr>
            <a:xfrm>
              <a:off x="1050682" y="2723719"/>
              <a:ext cx="2164986" cy="12810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lvl="2" indent="-171450" algn="just">
                <a:buFont typeface="Arial" panose="020B0604020202020204" pitchFamily="34" charset="0"/>
                <a:buChar char="•"/>
                <a:defRPr sz="1000"/>
              </a:pPr>
              <a:r>
                <a:rPr lang="es-MX" sz="900" kern="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 ocasiones los pacientes deben esperar en sala de espera debido a que la sala de observación no tiene camas disponibles.</a:t>
              </a:r>
            </a:p>
            <a:p>
              <a:pPr marL="171450" lvl="2" indent="-171450" algn="just">
                <a:buFont typeface="Arial" panose="020B0604020202020204" pitchFamily="34" charset="0"/>
                <a:buChar char="•"/>
                <a:defRPr sz="1000"/>
              </a:pPr>
              <a:r>
                <a:rPr lang="es-MX" sz="900" kern="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 cama de aislamiento se encuentra inhabilitada por incumplimiento de requisitos.</a:t>
              </a: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76" name="Triángulo isósceles 163">
              <a:extLst>
                <a:ext uri="{FF2B5EF4-FFF2-40B4-BE49-F238E27FC236}">
                  <a16:creationId xmlns:a16="http://schemas.microsoft.com/office/drawing/2014/main" id="{12309371-D488-421B-86FD-B662285D56CA}"/>
                </a:ext>
              </a:extLst>
            </p:cNvPr>
            <p:cNvSpPr/>
            <p:nvPr/>
          </p:nvSpPr>
          <p:spPr bwMode="auto">
            <a:xfrm rot="10800000">
              <a:off x="1988655" y="2454367"/>
              <a:ext cx="148604" cy="12127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  <p:sp>
          <p:nvSpPr>
            <p:cNvPr id="177" name="220 Elipse">
              <a:extLst>
                <a:ext uri="{FF2B5EF4-FFF2-40B4-BE49-F238E27FC236}">
                  <a16:creationId xmlns:a16="http://schemas.microsoft.com/office/drawing/2014/main" id="{E21BB8C6-3A16-4C70-89EF-51B143D66A0C}"/>
                </a:ext>
              </a:extLst>
            </p:cNvPr>
            <p:cNvSpPr/>
            <p:nvPr/>
          </p:nvSpPr>
          <p:spPr bwMode="auto">
            <a:xfrm>
              <a:off x="3031106" y="2314407"/>
              <a:ext cx="114673" cy="108000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sp>
        <p:nvSpPr>
          <p:cNvPr id="96" name="Rombo 95">
            <a:extLst>
              <a:ext uri="{FF2B5EF4-FFF2-40B4-BE49-F238E27FC236}">
                <a16:creationId xmlns:a16="http://schemas.microsoft.com/office/drawing/2014/main" id="{38F58AD9-3001-4E77-802A-47DC1382ED85}"/>
              </a:ext>
            </a:extLst>
          </p:cNvPr>
          <p:cNvSpPr/>
          <p:nvPr/>
        </p:nvSpPr>
        <p:spPr bwMode="auto">
          <a:xfrm>
            <a:off x="5113845" y="1381372"/>
            <a:ext cx="1800000" cy="1152000"/>
          </a:xfrm>
          <a:prstGeom prst="diamond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/>
            <a:r>
              <a:rPr lang="es-CO" sz="1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requiere transfundir al paciente</a:t>
            </a:r>
          </a:p>
        </p:txBody>
      </p:sp>
      <p:sp>
        <p:nvSpPr>
          <p:cNvPr id="97" name="Rectángulo 96">
            <a:extLst>
              <a:ext uri="{FF2B5EF4-FFF2-40B4-BE49-F238E27FC236}">
                <a16:creationId xmlns:a16="http://schemas.microsoft.com/office/drawing/2014/main" id="{001A36AE-6578-41AB-B3C2-D74BD5227217}"/>
              </a:ext>
            </a:extLst>
          </p:cNvPr>
          <p:cNvSpPr/>
          <p:nvPr/>
        </p:nvSpPr>
        <p:spPr bwMode="auto">
          <a:xfrm>
            <a:off x="6555429" y="1716484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</a:p>
        </p:txBody>
      </p:sp>
      <p:sp>
        <p:nvSpPr>
          <p:cNvPr id="98" name="Rectángulo 97">
            <a:extLst>
              <a:ext uri="{FF2B5EF4-FFF2-40B4-BE49-F238E27FC236}">
                <a16:creationId xmlns:a16="http://schemas.microsoft.com/office/drawing/2014/main" id="{988BEDCF-790B-4B99-BF5E-808A0F03DF6F}"/>
              </a:ext>
            </a:extLst>
          </p:cNvPr>
          <p:cNvSpPr/>
          <p:nvPr/>
        </p:nvSpPr>
        <p:spPr bwMode="auto">
          <a:xfrm>
            <a:off x="5746295" y="2530037"/>
            <a:ext cx="980731" cy="26534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No</a:t>
            </a:r>
            <a:endParaRPr kumimoji="0" lang="es-CO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Elipse 98">
            <a:extLst>
              <a:ext uri="{FF2B5EF4-FFF2-40B4-BE49-F238E27FC236}">
                <a16:creationId xmlns:a16="http://schemas.microsoft.com/office/drawing/2014/main" id="{39906AA9-E655-41B0-A4C5-15A572F88968}"/>
              </a:ext>
            </a:extLst>
          </p:cNvPr>
          <p:cNvSpPr/>
          <p:nvPr/>
        </p:nvSpPr>
        <p:spPr bwMode="auto">
          <a:xfrm>
            <a:off x="5851845" y="2822990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1" name="Conector recto de flecha 100">
            <a:extLst>
              <a:ext uri="{FF2B5EF4-FFF2-40B4-BE49-F238E27FC236}">
                <a16:creationId xmlns:a16="http://schemas.microsoft.com/office/drawing/2014/main" id="{4C9EA8D9-A2BA-4533-939E-BD166062E877}"/>
              </a:ext>
            </a:extLst>
          </p:cNvPr>
          <p:cNvCxnSpPr>
            <a:cxnSpLocks/>
            <a:stCxn id="96" idx="2"/>
            <a:endCxn id="99" idx="0"/>
          </p:cNvCxnSpPr>
          <p:nvPr/>
        </p:nvCxnSpPr>
        <p:spPr bwMode="auto">
          <a:xfrm>
            <a:off x="6013845" y="2533372"/>
            <a:ext cx="0" cy="289618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105" name="Grupo 104">
            <a:extLst>
              <a:ext uri="{FF2B5EF4-FFF2-40B4-BE49-F238E27FC236}">
                <a16:creationId xmlns:a16="http://schemas.microsoft.com/office/drawing/2014/main" id="{67C3360A-F878-495A-BDF5-570E68F02E58}"/>
              </a:ext>
            </a:extLst>
          </p:cNvPr>
          <p:cNvGrpSpPr/>
          <p:nvPr/>
        </p:nvGrpSpPr>
        <p:grpSpPr>
          <a:xfrm>
            <a:off x="623392" y="3887094"/>
            <a:ext cx="1980904" cy="2494234"/>
            <a:chOff x="9536598" y="4328604"/>
            <a:chExt cx="1980904" cy="2494234"/>
          </a:xfrm>
        </p:grpSpPr>
        <p:grpSp>
          <p:nvGrpSpPr>
            <p:cNvPr id="106" name="Grupo 105">
              <a:extLst>
                <a:ext uri="{FF2B5EF4-FFF2-40B4-BE49-F238E27FC236}">
                  <a16:creationId xmlns:a16="http://schemas.microsoft.com/office/drawing/2014/main" id="{C23856B4-6115-420F-A21A-5C4E78CFD769}"/>
                </a:ext>
              </a:extLst>
            </p:cNvPr>
            <p:cNvGrpSpPr/>
            <p:nvPr/>
          </p:nvGrpSpPr>
          <p:grpSpPr>
            <a:xfrm>
              <a:off x="9574895" y="4328604"/>
              <a:ext cx="1916727" cy="1447368"/>
              <a:chOff x="1087485" y="1196752"/>
              <a:chExt cx="2127024" cy="1544758"/>
            </a:xfrm>
          </p:grpSpPr>
          <p:pic>
            <p:nvPicPr>
              <p:cNvPr id="108" name="Imagen 107">
                <a:extLst>
                  <a:ext uri="{FF2B5EF4-FFF2-40B4-BE49-F238E27FC236}">
                    <a16:creationId xmlns:a16="http://schemas.microsoft.com/office/drawing/2014/main" id="{71C9C3E7-1C1A-4E64-A796-FDD421D328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109" name="17 Grupo">
                <a:extLst>
                  <a:ext uri="{FF2B5EF4-FFF2-40B4-BE49-F238E27FC236}">
                    <a16:creationId xmlns:a16="http://schemas.microsoft.com/office/drawing/2014/main" id="{0C691453-E4B2-497E-9B15-3639E345E066}"/>
                  </a:ext>
                </a:extLst>
              </p:cNvPr>
              <p:cNvGrpSpPr/>
              <p:nvPr/>
            </p:nvGrpSpPr>
            <p:grpSpPr>
              <a:xfrm>
                <a:off x="1087485" y="1196752"/>
                <a:ext cx="2117488" cy="1291500"/>
                <a:chOff x="8501146" y="1914552"/>
                <a:chExt cx="2070524" cy="1369751"/>
              </a:xfrm>
            </p:grpSpPr>
            <p:sp>
              <p:nvSpPr>
                <p:cNvPr id="113" name="80 Rectángulo">
                  <a:extLst>
                    <a:ext uri="{FF2B5EF4-FFF2-40B4-BE49-F238E27FC236}">
                      <a16:creationId xmlns:a16="http://schemas.microsoft.com/office/drawing/2014/main" id="{0BE8FB03-3833-4838-B579-881AA64C911E}"/>
                    </a:ext>
                  </a:extLst>
                </p:cNvPr>
                <p:cNvSpPr/>
                <p:nvPr/>
              </p:nvSpPr>
              <p:spPr bwMode="auto">
                <a:xfrm>
                  <a:off x="8501148" y="2224772"/>
                  <a:ext cx="2070522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defRPr/>
                  </a:pPr>
                  <a:r>
                    <a:rPr lang="es-MX" sz="10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Llamar a camillero para traslado del hemo componente al servicio de urgencias.</a:t>
                  </a:r>
                </a:p>
              </p:txBody>
            </p:sp>
            <p:sp>
              <p:nvSpPr>
                <p:cNvPr id="114" name="81 Rectángulo">
                  <a:extLst>
                    <a:ext uri="{FF2B5EF4-FFF2-40B4-BE49-F238E27FC236}">
                      <a16:creationId xmlns:a16="http://schemas.microsoft.com/office/drawing/2014/main" id="{97F194CA-0224-4227-991F-8260F4381089}"/>
                    </a:ext>
                  </a:extLst>
                </p:cNvPr>
                <p:cNvSpPr/>
                <p:nvPr/>
              </p:nvSpPr>
              <p:spPr bwMode="auto">
                <a:xfrm>
                  <a:off x="8501146" y="1914554"/>
                  <a:ext cx="2066791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Enfermera / Auxiliar de Enfermería</a:t>
                  </a:r>
                </a:p>
              </p:txBody>
            </p:sp>
            <p:sp>
              <p:nvSpPr>
                <p:cNvPr id="115" name="82 Rectángulo">
                  <a:extLst>
                    <a:ext uri="{FF2B5EF4-FFF2-40B4-BE49-F238E27FC236}">
                      <a16:creationId xmlns:a16="http://schemas.microsoft.com/office/drawing/2014/main" id="{91A2A380-71A7-484D-9842-AF4FEBC239EF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66</a:t>
                  </a:r>
                  <a:endPara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10" name="83 Rectángulo">
                <a:extLst>
                  <a:ext uri="{FF2B5EF4-FFF2-40B4-BE49-F238E27FC236}">
                    <a16:creationId xmlns:a16="http://schemas.microsoft.com/office/drawing/2014/main" id="{C3CDB66C-CE3C-4BB3-A90F-45266CDDA03E}"/>
                  </a:ext>
                </a:extLst>
              </p:cNvPr>
              <p:cNvSpPr/>
              <p:nvPr/>
            </p:nvSpPr>
            <p:spPr bwMode="auto">
              <a:xfrm>
                <a:off x="2952740" y="1196752"/>
                <a:ext cx="261769" cy="302854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Triángulo isósceles 140">
                <a:extLst>
                  <a:ext uri="{FF2B5EF4-FFF2-40B4-BE49-F238E27FC236}">
                    <a16:creationId xmlns:a16="http://schemas.microsoft.com/office/drawing/2014/main" id="{D7D9BA08-3FBD-4FAD-854B-FADD9FC8AF8D}"/>
                  </a:ext>
                </a:extLst>
              </p:cNvPr>
              <p:cNvSpPr/>
              <p:nvPr/>
            </p:nvSpPr>
            <p:spPr bwMode="auto">
              <a:xfrm rot="10800000">
                <a:off x="1984753" y="2450258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  <p:sp>
            <p:nvSpPr>
              <p:cNvPr id="112" name="220 Elipse">
                <a:extLst>
                  <a:ext uri="{FF2B5EF4-FFF2-40B4-BE49-F238E27FC236}">
                    <a16:creationId xmlns:a16="http://schemas.microsoft.com/office/drawing/2014/main" id="{5A07301E-13C4-4B3C-AA4E-D045427986DA}"/>
                  </a:ext>
                </a:extLst>
              </p:cNvPr>
              <p:cNvSpPr/>
              <p:nvPr/>
            </p:nvSpPr>
            <p:spPr bwMode="auto">
              <a:xfrm>
                <a:off x="3026288" y="2314026"/>
                <a:ext cx="114673" cy="108000"/>
              </a:xfrm>
              <a:prstGeom prst="ellipse">
                <a:avLst/>
              </a:prstGeom>
              <a:solidFill>
                <a:srgbClr val="FF0000"/>
              </a:solidFill>
              <a:ln w="10795" cap="flat" cmpd="sng" algn="ctr">
                <a:solidFill>
                  <a:srgbClr val="FF0000"/>
                </a:solidFill>
                <a:prstDash val="solid"/>
                <a:headEnd/>
                <a:tailEnd/>
              </a:ln>
              <a:effectLst/>
            </p:spPr>
            <p:txBody>
              <a:bodyPr wrap="none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MX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endParaRPr>
              </a:p>
            </p:txBody>
          </p:sp>
        </p:grpSp>
        <p:sp>
          <p:nvSpPr>
            <p:cNvPr id="107" name="CuadroTexto 106">
              <a:extLst>
                <a:ext uri="{FF2B5EF4-FFF2-40B4-BE49-F238E27FC236}">
                  <a16:creationId xmlns:a16="http://schemas.microsoft.com/office/drawing/2014/main" id="{DCD2C45E-9538-482D-B3BA-4BCEB096CB49}"/>
                </a:ext>
              </a:extLst>
            </p:cNvPr>
            <p:cNvSpPr txBox="1"/>
            <p:nvPr/>
          </p:nvSpPr>
          <p:spPr>
            <a:xfrm>
              <a:off x="9536598" y="5807175"/>
              <a:ext cx="1980904" cy="101566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171450" indent="-171450" algn="just">
                <a:buFont typeface="Arial" panose="020B0604020202020204" pitchFamily="34" charset="0"/>
                <a:buChar char="•"/>
              </a:pPr>
              <a:r>
                <a:rPr lang="es-MX" sz="1000" kern="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Demora en traslado de hemo componente por disponibilidad de camillero. </a:t>
              </a:r>
            </a:p>
            <a:p>
              <a:pPr marL="171450" indent="-171450" algn="just">
                <a:buFont typeface="Arial" panose="020B0604020202020204" pitchFamily="34" charset="0"/>
                <a:buChar char="•"/>
              </a:pPr>
              <a:r>
                <a:rPr lang="es-MX" sz="1000" kern="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Demora en traslado de hemo componente por disponibilidad de ascensor. </a:t>
              </a:r>
              <a:endParaRPr lang="es-CO" sz="5400" dirty="0"/>
            </a:p>
          </p:txBody>
        </p:sp>
      </p:grpSp>
      <p:cxnSp>
        <p:nvCxnSpPr>
          <p:cNvPr id="149" name="Conector recto de flecha 148">
            <a:extLst>
              <a:ext uri="{FF2B5EF4-FFF2-40B4-BE49-F238E27FC236}">
                <a16:creationId xmlns:a16="http://schemas.microsoft.com/office/drawing/2014/main" id="{1ABBE60E-DB8F-4D36-A84F-E57F599A99CD}"/>
              </a:ext>
            </a:extLst>
          </p:cNvPr>
          <p:cNvCxnSpPr>
            <a:cxnSpLocks/>
            <a:stCxn id="96" idx="3"/>
            <a:endCxn id="131" idx="1"/>
          </p:cNvCxnSpPr>
          <p:nvPr/>
        </p:nvCxnSpPr>
        <p:spPr bwMode="auto">
          <a:xfrm flipV="1">
            <a:off x="6913845" y="1952562"/>
            <a:ext cx="359774" cy="481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50" name="Grupo 149">
            <a:extLst>
              <a:ext uri="{FF2B5EF4-FFF2-40B4-BE49-F238E27FC236}">
                <a16:creationId xmlns:a16="http://schemas.microsoft.com/office/drawing/2014/main" id="{C38DA044-9BA4-49F8-8A12-19A2A0437C88}"/>
              </a:ext>
            </a:extLst>
          </p:cNvPr>
          <p:cNvGrpSpPr/>
          <p:nvPr/>
        </p:nvGrpSpPr>
        <p:grpSpPr>
          <a:xfrm>
            <a:off x="624330" y="1210495"/>
            <a:ext cx="1950936" cy="1686382"/>
            <a:chOff x="1050694" y="1196752"/>
            <a:chExt cx="2164986" cy="1799855"/>
          </a:xfrm>
        </p:grpSpPr>
        <p:pic>
          <p:nvPicPr>
            <p:cNvPr id="151" name="Imagen 150">
              <a:extLst>
                <a:ext uri="{FF2B5EF4-FFF2-40B4-BE49-F238E27FC236}">
                  <a16:creationId xmlns:a16="http://schemas.microsoft.com/office/drawing/2014/main" id="{19B8EC4C-691E-4E26-9C2D-406499F22C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52" name="17 Grupo">
              <a:extLst>
                <a:ext uri="{FF2B5EF4-FFF2-40B4-BE49-F238E27FC236}">
                  <a16:creationId xmlns:a16="http://schemas.microsoft.com/office/drawing/2014/main" id="{92DE701A-A8EA-4471-8A38-6A2BB8A75D24}"/>
                </a:ext>
              </a:extLst>
            </p:cNvPr>
            <p:cNvGrpSpPr/>
            <p:nvPr/>
          </p:nvGrpSpPr>
          <p:grpSpPr>
            <a:xfrm>
              <a:off x="1087485" y="1196752"/>
              <a:ext cx="2117491" cy="1291500"/>
              <a:chOff x="8501146" y="1914552"/>
              <a:chExt cx="2070527" cy="1369751"/>
            </a:xfrm>
          </p:grpSpPr>
          <p:sp>
            <p:nvSpPr>
              <p:cNvPr id="157" name="80 Rectángulo">
                <a:extLst>
                  <a:ext uri="{FF2B5EF4-FFF2-40B4-BE49-F238E27FC236}">
                    <a16:creationId xmlns:a16="http://schemas.microsoft.com/office/drawing/2014/main" id="{16205C71-D1FF-47CD-8B92-2AA6657A8496}"/>
                  </a:ext>
                </a:extLst>
              </p:cNvPr>
              <p:cNvSpPr/>
              <p:nvPr/>
            </p:nvSpPr>
            <p:spPr bwMode="auto">
              <a:xfrm>
                <a:off x="8501150" y="2224772"/>
                <a:ext cx="2070523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ES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Realizar ordenes de medicamentos, procedimientos, laboratorios e interconsultas, según sea el caso. </a:t>
                </a: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  <p:sp>
            <p:nvSpPr>
              <p:cNvPr id="158" name="81 Rectángulo">
                <a:extLst>
                  <a:ext uri="{FF2B5EF4-FFF2-40B4-BE49-F238E27FC236}">
                    <a16:creationId xmlns:a16="http://schemas.microsoft.com/office/drawing/2014/main" id="{986376C7-67CD-4DB3-99E3-4BE69A7EAF32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General / </a:t>
                </a:r>
              </a:p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Especialista</a:t>
                </a:r>
              </a:p>
            </p:txBody>
          </p:sp>
          <p:sp>
            <p:nvSpPr>
              <p:cNvPr id="159" name="82 Rectángulo">
                <a:extLst>
                  <a:ext uri="{FF2B5EF4-FFF2-40B4-BE49-F238E27FC236}">
                    <a16:creationId xmlns:a16="http://schemas.microsoft.com/office/drawing/2014/main" id="{F6C3EDFA-58E9-4ADD-97AB-64473927407B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62</a:t>
                </a:r>
              </a:p>
            </p:txBody>
          </p:sp>
        </p:grpSp>
        <p:sp>
          <p:nvSpPr>
            <p:cNvPr id="153" name="83 Rectángulo">
              <a:extLst>
                <a:ext uri="{FF2B5EF4-FFF2-40B4-BE49-F238E27FC236}">
                  <a16:creationId xmlns:a16="http://schemas.microsoft.com/office/drawing/2014/main" id="{5A772C5E-30AA-4852-A22E-C26D49CD2C0E}"/>
                </a:ext>
              </a:extLst>
            </p:cNvPr>
            <p:cNvSpPr/>
            <p:nvPr/>
          </p:nvSpPr>
          <p:spPr bwMode="auto">
            <a:xfrm>
              <a:off x="2939388" y="1196914"/>
              <a:ext cx="261769" cy="302854"/>
            </a:xfrm>
            <a:prstGeom prst="rect">
              <a:avLst/>
            </a:prstGeom>
            <a:solidFill>
              <a:srgbClr val="00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54" name="CuadroTexto 158">
              <a:extLst>
                <a:ext uri="{FF2B5EF4-FFF2-40B4-BE49-F238E27FC236}">
                  <a16:creationId xmlns:a16="http://schemas.microsoft.com/office/drawing/2014/main" id="{FFDBEBCF-3E7E-4DEB-AE88-863591B9938E}"/>
                </a:ext>
              </a:extLst>
            </p:cNvPr>
            <p:cNvSpPr txBox="1"/>
            <p:nvPr/>
          </p:nvSpPr>
          <p:spPr>
            <a:xfrm>
              <a:off x="1050694" y="2733818"/>
              <a:ext cx="2164986" cy="2627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endParaRPr lang="es-PE" sz="10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55" name="Triángulo isósceles 163">
              <a:extLst>
                <a:ext uri="{FF2B5EF4-FFF2-40B4-BE49-F238E27FC236}">
                  <a16:creationId xmlns:a16="http://schemas.microsoft.com/office/drawing/2014/main" id="{18C81495-55C6-4736-98FB-9B5031DBC73B}"/>
                </a:ext>
              </a:extLst>
            </p:cNvPr>
            <p:cNvSpPr/>
            <p:nvPr/>
          </p:nvSpPr>
          <p:spPr bwMode="auto">
            <a:xfrm rot="10800000">
              <a:off x="3028392" y="2455559"/>
              <a:ext cx="148604" cy="12127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cxnSp>
        <p:nvCxnSpPr>
          <p:cNvPr id="161" name="Conector recto de flecha 160">
            <a:extLst>
              <a:ext uri="{FF2B5EF4-FFF2-40B4-BE49-F238E27FC236}">
                <a16:creationId xmlns:a16="http://schemas.microsoft.com/office/drawing/2014/main" id="{61AD2917-D25D-4D70-85E0-9CA13E6B27C7}"/>
              </a:ext>
            </a:extLst>
          </p:cNvPr>
          <p:cNvCxnSpPr>
            <a:cxnSpLocks/>
            <a:stCxn id="178" idx="3"/>
            <a:endCxn id="96" idx="1"/>
          </p:cNvCxnSpPr>
          <p:nvPr/>
        </p:nvCxnSpPr>
        <p:spPr bwMode="auto">
          <a:xfrm>
            <a:off x="4732968" y="1953595"/>
            <a:ext cx="380877" cy="3777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82" name="Conector recto de flecha 181">
            <a:extLst>
              <a:ext uri="{FF2B5EF4-FFF2-40B4-BE49-F238E27FC236}">
                <a16:creationId xmlns:a16="http://schemas.microsoft.com/office/drawing/2014/main" id="{BB67D1D7-984E-40F7-92F5-87CC5B9F548A}"/>
              </a:ext>
            </a:extLst>
          </p:cNvPr>
          <p:cNvCxnSpPr>
            <a:cxnSpLocks/>
            <a:stCxn id="186" idx="3"/>
            <a:endCxn id="214" idx="1"/>
          </p:cNvCxnSpPr>
          <p:nvPr/>
        </p:nvCxnSpPr>
        <p:spPr bwMode="auto">
          <a:xfrm>
            <a:off x="6987136" y="4629161"/>
            <a:ext cx="352178" cy="810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133" name="Grupo 132">
            <a:extLst>
              <a:ext uri="{FF2B5EF4-FFF2-40B4-BE49-F238E27FC236}">
                <a16:creationId xmlns:a16="http://schemas.microsoft.com/office/drawing/2014/main" id="{04141140-0503-49C8-80EB-8600D5F3982D}"/>
              </a:ext>
            </a:extLst>
          </p:cNvPr>
          <p:cNvGrpSpPr/>
          <p:nvPr/>
        </p:nvGrpSpPr>
        <p:grpSpPr>
          <a:xfrm>
            <a:off x="5015880" y="3887094"/>
            <a:ext cx="1980904" cy="1670858"/>
            <a:chOff x="1017439" y="1196752"/>
            <a:chExt cx="2198241" cy="1783287"/>
          </a:xfrm>
        </p:grpSpPr>
        <p:pic>
          <p:nvPicPr>
            <p:cNvPr id="156" name="Imagen 155">
              <a:extLst>
                <a:ext uri="{FF2B5EF4-FFF2-40B4-BE49-F238E27FC236}">
                  <a16:creationId xmlns:a16="http://schemas.microsoft.com/office/drawing/2014/main" id="{2F813467-E518-45D0-A8C7-3462130B5F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60" name="17 Grupo">
              <a:extLst>
                <a:ext uri="{FF2B5EF4-FFF2-40B4-BE49-F238E27FC236}">
                  <a16:creationId xmlns:a16="http://schemas.microsoft.com/office/drawing/2014/main" id="{0C22867D-E7B5-46C2-BFA5-036FD356B715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86" name="80 Rectángulo">
                <a:extLst>
                  <a:ext uri="{FF2B5EF4-FFF2-40B4-BE49-F238E27FC236}">
                    <a16:creationId xmlns:a16="http://schemas.microsoft.com/office/drawing/2014/main" id="{B5CF4903-B07B-4C56-A561-DFAF42CBDF4F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Verificar hemo componente realizando lectura del código de identificación de este en el sistema (circuito cerrado) y administrar al paciente.</a:t>
                </a:r>
              </a:p>
            </p:txBody>
          </p:sp>
          <p:sp>
            <p:nvSpPr>
              <p:cNvPr id="187" name="81 Rectángulo">
                <a:extLst>
                  <a:ext uri="{FF2B5EF4-FFF2-40B4-BE49-F238E27FC236}">
                    <a16:creationId xmlns:a16="http://schemas.microsoft.com/office/drawing/2014/main" id="{F95EEDD6-35A9-4895-8348-B583A25C815E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/ Enfermera</a:t>
                </a:r>
              </a:p>
            </p:txBody>
          </p:sp>
          <p:sp>
            <p:nvSpPr>
              <p:cNvPr id="188" name="82 Rectángulo">
                <a:extLst>
                  <a:ext uri="{FF2B5EF4-FFF2-40B4-BE49-F238E27FC236}">
                    <a16:creationId xmlns:a16="http://schemas.microsoft.com/office/drawing/2014/main" id="{ACFE15C9-14A7-43CD-9240-3496FB9587D0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68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83" name="83 Rectángulo">
              <a:extLst>
                <a:ext uri="{FF2B5EF4-FFF2-40B4-BE49-F238E27FC236}">
                  <a16:creationId xmlns:a16="http://schemas.microsoft.com/office/drawing/2014/main" id="{499F9062-0516-404E-A48A-38E55C57A6FC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84" name="CuadroTexto 158">
              <a:extLst>
                <a:ext uri="{FF2B5EF4-FFF2-40B4-BE49-F238E27FC236}">
                  <a16:creationId xmlns:a16="http://schemas.microsoft.com/office/drawing/2014/main" id="{E6E7A1D0-DFFD-4ED5-AB1B-BF1F9B9DC25D}"/>
                </a:ext>
              </a:extLst>
            </p:cNvPr>
            <p:cNvSpPr txBox="1"/>
            <p:nvPr/>
          </p:nvSpPr>
          <p:spPr>
            <a:xfrm>
              <a:off x="1017439" y="2733818"/>
              <a:ext cx="21982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85" name="Triángulo isósceles 7">
              <a:extLst>
                <a:ext uri="{FF2B5EF4-FFF2-40B4-BE49-F238E27FC236}">
                  <a16:creationId xmlns:a16="http://schemas.microsoft.com/office/drawing/2014/main" id="{7CBC8F56-093F-4665-8FF1-1A8AF0E0C467}"/>
                </a:ext>
              </a:extLst>
            </p:cNvPr>
            <p:cNvSpPr/>
            <p:nvPr/>
          </p:nvSpPr>
          <p:spPr bwMode="auto">
            <a:xfrm rot="10800000">
              <a:off x="3009323" y="2459730"/>
              <a:ext cx="148604" cy="121268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189" name="Grupo 188">
            <a:extLst>
              <a:ext uri="{FF2B5EF4-FFF2-40B4-BE49-F238E27FC236}">
                <a16:creationId xmlns:a16="http://schemas.microsoft.com/office/drawing/2014/main" id="{781527B7-4D91-4C85-9D04-7C9ED9DAC305}"/>
              </a:ext>
            </a:extLst>
          </p:cNvPr>
          <p:cNvGrpSpPr/>
          <p:nvPr/>
        </p:nvGrpSpPr>
        <p:grpSpPr>
          <a:xfrm>
            <a:off x="2764987" y="3890469"/>
            <a:ext cx="1980903" cy="1728327"/>
            <a:chOff x="1017439" y="1196752"/>
            <a:chExt cx="2198241" cy="1844621"/>
          </a:xfrm>
        </p:grpSpPr>
        <p:pic>
          <p:nvPicPr>
            <p:cNvPr id="190" name="Imagen 189">
              <a:extLst>
                <a:ext uri="{FF2B5EF4-FFF2-40B4-BE49-F238E27FC236}">
                  <a16:creationId xmlns:a16="http://schemas.microsoft.com/office/drawing/2014/main" id="{9607225F-1790-4F6D-AD2C-24C2C6149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91" name="17 Grupo">
              <a:extLst>
                <a:ext uri="{FF2B5EF4-FFF2-40B4-BE49-F238E27FC236}">
                  <a16:creationId xmlns:a16="http://schemas.microsoft.com/office/drawing/2014/main" id="{2E11AB7B-104C-4878-A6BA-EF76297E49CA}"/>
                </a:ext>
              </a:extLst>
            </p:cNvPr>
            <p:cNvGrpSpPr/>
            <p:nvPr/>
          </p:nvGrpSpPr>
          <p:grpSpPr>
            <a:xfrm>
              <a:off x="1087487" y="1196752"/>
              <a:ext cx="2117487" cy="1291500"/>
              <a:chOff x="8501148" y="1914552"/>
              <a:chExt cx="2070523" cy="1369751"/>
            </a:xfrm>
          </p:grpSpPr>
          <p:sp>
            <p:nvSpPr>
              <p:cNvPr id="195" name="80 Rectángulo">
                <a:extLst>
                  <a:ext uri="{FF2B5EF4-FFF2-40B4-BE49-F238E27FC236}">
                    <a16:creationId xmlns:a16="http://schemas.microsoft.com/office/drawing/2014/main" id="{F7B4FE69-76AA-494F-AAF3-749CBC60BB5E}"/>
                  </a:ext>
                </a:extLst>
              </p:cNvPr>
              <p:cNvSpPr/>
              <p:nvPr/>
            </p:nvSpPr>
            <p:spPr bwMode="auto">
              <a:xfrm>
                <a:off x="8501149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Recibir y verificar hemo componente realizando lectura del código de identificación de este en el sistema. (Circuito cerrado)</a:t>
                </a:r>
              </a:p>
            </p:txBody>
          </p:sp>
          <p:sp>
            <p:nvSpPr>
              <p:cNvPr id="196" name="81 Rectángulo">
                <a:extLst>
                  <a:ext uri="{FF2B5EF4-FFF2-40B4-BE49-F238E27FC236}">
                    <a16:creationId xmlns:a16="http://schemas.microsoft.com/office/drawing/2014/main" id="{4A4D1F94-A54B-4FA6-9D6A-C9398A698E48}"/>
                  </a:ext>
                </a:extLst>
              </p:cNvPr>
              <p:cNvSpPr/>
              <p:nvPr/>
            </p:nvSpPr>
            <p:spPr bwMode="auto">
              <a:xfrm>
                <a:off x="8501148" y="1914554"/>
                <a:ext cx="2066792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Enfermera / Auxiliar de Enfermería</a:t>
                </a:r>
              </a:p>
            </p:txBody>
          </p:sp>
          <p:sp>
            <p:nvSpPr>
              <p:cNvPr id="197" name="82 Rectángulo">
                <a:extLst>
                  <a:ext uri="{FF2B5EF4-FFF2-40B4-BE49-F238E27FC236}">
                    <a16:creationId xmlns:a16="http://schemas.microsoft.com/office/drawing/2014/main" id="{5D06C99E-E73F-4E23-9BE1-FCD61C872663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67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92" name="83 Rectángulo">
              <a:extLst>
                <a:ext uri="{FF2B5EF4-FFF2-40B4-BE49-F238E27FC236}">
                  <a16:creationId xmlns:a16="http://schemas.microsoft.com/office/drawing/2014/main" id="{B64F4B0A-3966-4E08-9D57-6CBEBF64E2C9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93" name="CuadroTexto 158">
              <a:extLst>
                <a:ext uri="{FF2B5EF4-FFF2-40B4-BE49-F238E27FC236}">
                  <a16:creationId xmlns:a16="http://schemas.microsoft.com/office/drawing/2014/main" id="{204E23AB-A6C0-40CD-87FD-97ABCE85EC3F}"/>
                </a:ext>
              </a:extLst>
            </p:cNvPr>
            <p:cNvSpPr txBox="1"/>
            <p:nvPr/>
          </p:nvSpPr>
          <p:spPr>
            <a:xfrm>
              <a:off x="1017439" y="2795009"/>
              <a:ext cx="2198241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94" name="Triángulo isósceles 293">
              <a:extLst>
                <a:ext uri="{FF2B5EF4-FFF2-40B4-BE49-F238E27FC236}">
                  <a16:creationId xmlns:a16="http://schemas.microsoft.com/office/drawing/2014/main" id="{687F01A6-9887-44D7-BB7B-6CAEAC56FDF5}"/>
                </a:ext>
              </a:extLst>
            </p:cNvPr>
            <p:cNvSpPr/>
            <p:nvPr/>
          </p:nvSpPr>
          <p:spPr bwMode="auto">
            <a:xfrm rot="10800000">
              <a:off x="3017587" y="2459726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cxnSp>
        <p:nvCxnSpPr>
          <p:cNvPr id="117" name="Conector recto de flecha 116">
            <a:extLst>
              <a:ext uri="{FF2B5EF4-FFF2-40B4-BE49-F238E27FC236}">
                <a16:creationId xmlns:a16="http://schemas.microsoft.com/office/drawing/2014/main" id="{C5073016-F797-41FB-A1E8-3595B71FB720}"/>
              </a:ext>
            </a:extLst>
          </p:cNvPr>
          <p:cNvCxnSpPr>
            <a:cxnSpLocks/>
            <a:stCxn id="157" idx="3"/>
            <a:endCxn id="178" idx="1"/>
          </p:cNvCxnSpPr>
          <p:nvPr/>
        </p:nvCxnSpPr>
        <p:spPr bwMode="auto">
          <a:xfrm>
            <a:off x="2565621" y="1952562"/>
            <a:ext cx="259214" cy="1033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0" name="Conector recto de flecha 119">
            <a:extLst>
              <a:ext uri="{FF2B5EF4-FFF2-40B4-BE49-F238E27FC236}">
                <a16:creationId xmlns:a16="http://schemas.microsoft.com/office/drawing/2014/main" id="{749EED3E-B44F-4457-BDC9-66114D0574C1}"/>
              </a:ext>
            </a:extLst>
          </p:cNvPr>
          <p:cNvCxnSpPr>
            <a:cxnSpLocks/>
            <a:stCxn id="113" idx="3"/>
            <a:endCxn id="195" idx="1"/>
          </p:cNvCxnSpPr>
          <p:nvPr/>
        </p:nvCxnSpPr>
        <p:spPr bwMode="auto">
          <a:xfrm>
            <a:off x="2569823" y="4629161"/>
            <a:ext cx="258287" cy="337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3" name="Conector recto de flecha 122">
            <a:extLst>
              <a:ext uri="{FF2B5EF4-FFF2-40B4-BE49-F238E27FC236}">
                <a16:creationId xmlns:a16="http://schemas.microsoft.com/office/drawing/2014/main" id="{90D51BF8-5A6A-40D6-80B4-1EE6771233EE}"/>
              </a:ext>
            </a:extLst>
          </p:cNvPr>
          <p:cNvCxnSpPr>
            <a:cxnSpLocks/>
            <a:stCxn id="195" idx="3"/>
            <a:endCxn id="186" idx="1"/>
          </p:cNvCxnSpPr>
          <p:nvPr/>
        </p:nvCxnSpPr>
        <p:spPr bwMode="auto">
          <a:xfrm flipV="1">
            <a:off x="4736242" y="4629161"/>
            <a:ext cx="342761" cy="337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Conector recto de flecha 125">
            <a:extLst>
              <a:ext uri="{FF2B5EF4-FFF2-40B4-BE49-F238E27FC236}">
                <a16:creationId xmlns:a16="http://schemas.microsoft.com/office/drawing/2014/main" id="{46C20A32-6C70-4D0D-AFA4-30D4821A5C05}"/>
              </a:ext>
            </a:extLst>
          </p:cNvPr>
          <p:cNvCxnSpPr>
            <a:cxnSpLocks/>
            <a:stCxn id="220" idx="3"/>
            <a:endCxn id="92" idx="2"/>
          </p:cNvCxnSpPr>
          <p:nvPr/>
        </p:nvCxnSpPr>
        <p:spPr bwMode="auto">
          <a:xfrm flipV="1">
            <a:off x="11400509" y="4629161"/>
            <a:ext cx="349667" cy="3203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1" name="CuadroTexto 120">
            <a:extLst>
              <a:ext uri="{FF2B5EF4-FFF2-40B4-BE49-F238E27FC236}">
                <a16:creationId xmlns:a16="http://schemas.microsoft.com/office/drawing/2014/main" id="{40F0F0E5-8279-44A3-BCD4-3C24F49F921A}"/>
              </a:ext>
            </a:extLst>
          </p:cNvPr>
          <p:cNvSpPr txBox="1"/>
          <p:nvPr/>
        </p:nvSpPr>
        <p:spPr>
          <a:xfrm>
            <a:off x="7837349" y="814046"/>
            <a:ext cx="3572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5. PROCEDIMIENTOS</a:t>
            </a:r>
            <a:endParaRPr lang="es-CO" dirty="0"/>
          </a:p>
        </p:txBody>
      </p:sp>
      <p:grpSp>
        <p:nvGrpSpPr>
          <p:cNvPr id="122" name="Grupo 121">
            <a:extLst>
              <a:ext uri="{FF2B5EF4-FFF2-40B4-BE49-F238E27FC236}">
                <a16:creationId xmlns:a16="http://schemas.microsoft.com/office/drawing/2014/main" id="{E05108B6-A557-46A6-8B1A-0878DB28ECEF}"/>
              </a:ext>
            </a:extLst>
          </p:cNvPr>
          <p:cNvGrpSpPr/>
          <p:nvPr/>
        </p:nvGrpSpPr>
        <p:grpSpPr>
          <a:xfrm>
            <a:off x="7210496" y="1210495"/>
            <a:ext cx="1980903" cy="2051494"/>
            <a:chOff x="1017439" y="1196752"/>
            <a:chExt cx="2198241" cy="2189533"/>
          </a:xfrm>
        </p:grpSpPr>
        <p:pic>
          <p:nvPicPr>
            <p:cNvPr id="124" name="Imagen 123">
              <a:extLst>
                <a:ext uri="{FF2B5EF4-FFF2-40B4-BE49-F238E27FC236}">
                  <a16:creationId xmlns:a16="http://schemas.microsoft.com/office/drawing/2014/main" id="{9D0DA3F8-9FD6-416C-9175-9F4054025E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25" name="17 Grupo">
              <a:extLst>
                <a:ext uri="{FF2B5EF4-FFF2-40B4-BE49-F238E27FC236}">
                  <a16:creationId xmlns:a16="http://schemas.microsoft.com/office/drawing/2014/main" id="{FFAC73B1-D1C9-40C6-9476-95878116419D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31" name="80 Rectángulo">
                <a:extLst>
                  <a:ext uri="{FF2B5EF4-FFF2-40B4-BE49-F238E27FC236}">
                    <a16:creationId xmlns:a16="http://schemas.microsoft.com/office/drawing/2014/main" id="{8DE6F578-B05C-40CA-9A63-9C34FAE6BEF2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Realizar orden de reserva (glóbulos rojos) y/u orden de transfusión de hemoderivados.  </a:t>
                </a:r>
              </a:p>
            </p:txBody>
          </p:sp>
          <p:sp>
            <p:nvSpPr>
              <p:cNvPr id="132" name="81 Rectángulo">
                <a:extLst>
                  <a:ext uri="{FF2B5EF4-FFF2-40B4-BE49-F238E27FC236}">
                    <a16:creationId xmlns:a16="http://schemas.microsoft.com/office/drawing/2014/main" id="{4236C011-48B9-4160-B4D1-2871B7A82112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General / </a:t>
                </a:r>
              </a:p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Especialista</a:t>
                </a:r>
              </a:p>
            </p:txBody>
          </p:sp>
          <p:sp>
            <p:nvSpPr>
              <p:cNvPr id="135" name="82 Rectángulo">
                <a:extLst>
                  <a:ext uri="{FF2B5EF4-FFF2-40B4-BE49-F238E27FC236}">
                    <a16:creationId xmlns:a16="http://schemas.microsoft.com/office/drawing/2014/main" id="{0060FB19-77C0-462B-A193-A52933B029A5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64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7" name="83 Rectángulo">
              <a:extLst>
                <a:ext uri="{FF2B5EF4-FFF2-40B4-BE49-F238E27FC236}">
                  <a16:creationId xmlns:a16="http://schemas.microsoft.com/office/drawing/2014/main" id="{4F870F9B-8611-4E55-996D-4F46E6195408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28" name="CuadroTexto 158">
              <a:extLst>
                <a:ext uri="{FF2B5EF4-FFF2-40B4-BE49-F238E27FC236}">
                  <a16:creationId xmlns:a16="http://schemas.microsoft.com/office/drawing/2014/main" id="{90A6D1F8-4383-4D1B-8669-69F42DA98526}"/>
                </a:ext>
              </a:extLst>
            </p:cNvPr>
            <p:cNvSpPr txBox="1"/>
            <p:nvPr/>
          </p:nvSpPr>
          <p:spPr>
            <a:xfrm>
              <a:off x="1017439" y="2795010"/>
              <a:ext cx="2198241" cy="591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r>
                <a:rPr lang="es-PE" sz="1000" dirty="0">
                  <a:solidFill>
                    <a:srgbClr val="FF0000"/>
                  </a:solidFill>
                  <a:latin typeface="Arial"/>
                  <a:cs typeface="Arial"/>
                </a:rPr>
                <a:t>El sistema no muestra disponibilidad del hemo componente.</a:t>
              </a:r>
            </a:p>
          </p:txBody>
        </p:sp>
        <p:sp>
          <p:nvSpPr>
            <p:cNvPr id="129" name="Triángulo isósceles 120">
              <a:extLst>
                <a:ext uri="{FF2B5EF4-FFF2-40B4-BE49-F238E27FC236}">
                  <a16:creationId xmlns:a16="http://schemas.microsoft.com/office/drawing/2014/main" id="{7B8C5074-79BC-4467-A5E9-DB97404D9614}"/>
                </a:ext>
              </a:extLst>
            </p:cNvPr>
            <p:cNvSpPr/>
            <p:nvPr/>
          </p:nvSpPr>
          <p:spPr bwMode="auto">
            <a:xfrm rot="10800000">
              <a:off x="1984753" y="2450258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  <p:sp>
          <p:nvSpPr>
            <p:cNvPr id="130" name="220 Elipse">
              <a:extLst>
                <a:ext uri="{FF2B5EF4-FFF2-40B4-BE49-F238E27FC236}">
                  <a16:creationId xmlns:a16="http://schemas.microsoft.com/office/drawing/2014/main" id="{8043ADE1-C606-4624-9553-00849CBFA132}"/>
                </a:ext>
              </a:extLst>
            </p:cNvPr>
            <p:cNvSpPr/>
            <p:nvPr/>
          </p:nvSpPr>
          <p:spPr bwMode="auto">
            <a:xfrm>
              <a:off x="3032965" y="2333036"/>
              <a:ext cx="114673" cy="108000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136" name="Grupo 135">
            <a:extLst>
              <a:ext uri="{FF2B5EF4-FFF2-40B4-BE49-F238E27FC236}">
                <a16:creationId xmlns:a16="http://schemas.microsoft.com/office/drawing/2014/main" id="{13E007CC-E8DF-43BD-9780-534577DD9385}"/>
              </a:ext>
            </a:extLst>
          </p:cNvPr>
          <p:cNvGrpSpPr/>
          <p:nvPr/>
        </p:nvGrpSpPr>
        <p:grpSpPr>
          <a:xfrm>
            <a:off x="9456501" y="1210495"/>
            <a:ext cx="2145706" cy="2205382"/>
            <a:chOff x="1017439" y="1196752"/>
            <a:chExt cx="2352039" cy="2353776"/>
          </a:xfrm>
        </p:grpSpPr>
        <p:pic>
          <p:nvPicPr>
            <p:cNvPr id="137" name="Imagen 136">
              <a:extLst>
                <a:ext uri="{FF2B5EF4-FFF2-40B4-BE49-F238E27FC236}">
                  <a16:creationId xmlns:a16="http://schemas.microsoft.com/office/drawing/2014/main" id="{EE874B9D-1D5F-44FD-8971-759E1EB3DF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81" name="17 Grupo">
              <a:extLst>
                <a:ext uri="{FF2B5EF4-FFF2-40B4-BE49-F238E27FC236}">
                  <a16:creationId xmlns:a16="http://schemas.microsoft.com/office/drawing/2014/main" id="{048B3E0F-1368-41D2-89AE-8D648FA5E839}"/>
                </a:ext>
              </a:extLst>
            </p:cNvPr>
            <p:cNvGrpSpPr/>
            <p:nvPr/>
          </p:nvGrpSpPr>
          <p:grpSpPr>
            <a:xfrm>
              <a:off x="1087485" y="1196752"/>
              <a:ext cx="2117489" cy="1291500"/>
              <a:chOff x="8501146" y="1914552"/>
              <a:chExt cx="2070525" cy="1369751"/>
            </a:xfrm>
          </p:grpSpPr>
          <p:sp>
            <p:nvSpPr>
              <p:cNvPr id="202" name="80 Rectángulo">
                <a:extLst>
                  <a:ext uri="{FF2B5EF4-FFF2-40B4-BE49-F238E27FC236}">
                    <a16:creationId xmlns:a16="http://schemas.microsoft.com/office/drawing/2014/main" id="{E8F9A879-63A3-4BCB-B66D-E04E5AB4CFF3}"/>
                  </a:ext>
                </a:extLst>
              </p:cNvPr>
              <p:cNvSpPr/>
              <p:nvPr/>
            </p:nvSpPr>
            <p:spPr bwMode="auto">
              <a:xfrm>
                <a:off x="8501149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Confirmar disponibilidad y solicitar hemo componente al banco de sangre mediante circuito cerrado en el sistema.</a:t>
                </a:r>
              </a:p>
            </p:txBody>
          </p:sp>
          <p:sp>
            <p:nvSpPr>
              <p:cNvPr id="203" name="81 Rectángulo">
                <a:extLst>
                  <a:ext uri="{FF2B5EF4-FFF2-40B4-BE49-F238E27FC236}">
                    <a16:creationId xmlns:a16="http://schemas.microsoft.com/office/drawing/2014/main" id="{D47B5EE4-B0BF-4048-A456-B32563489DFD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Enfermera</a:t>
                </a:r>
              </a:p>
            </p:txBody>
          </p:sp>
          <p:sp>
            <p:nvSpPr>
              <p:cNvPr id="204" name="82 Rectángulo">
                <a:extLst>
                  <a:ext uri="{FF2B5EF4-FFF2-40B4-BE49-F238E27FC236}">
                    <a16:creationId xmlns:a16="http://schemas.microsoft.com/office/drawing/2014/main" id="{BF19D80A-8D39-4EFA-B09F-D0767B10E9C7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65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98" name="83 Rectángulo">
              <a:extLst>
                <a:ext uri="{FF2B5EF4-FFF2-40B4-BE49-F238E27FC236}">
                  <a16:creationId xmlns:a16="http://schemas.microsoft.com/office/drawing/2014/main" id="{E8895497-1B71-4FE5-9BAF-6B6169AB364E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99" name="CuadroTexto 158">
              <a:extLst>
                <a:ext uri="{FF2B5EF4-FFF2-40B4-BE49-F238E27FC236}">
                  <a16:creationId xmlns:a16="http://schemas.microsoft.com/office/drawing/2014/main" id="{F54D244D-EA29-425F-9336-93AED31F95F2}"/>
                </a:ext>
              </a:extLst>
            </p:cNvPr>
            <p:cNvSpPr txBox="1"/>
            <p:nvPr/>
          </p:nvSpPr>
          <p:spPr>
            <a:xfrm>
              <a:off x="1017439" y="2795010"/>
              <a:ext cx="2352039" cy="75551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r>
                <a:rPr lang="es-PE" sz="1000" dirty="0">
                  <a:solidFill>
                    <a:srgbClr val="FF0000"/>
                  </a:solidFill>
                  <a:latin typeface="Arial"/>
                  <a:cs typeface="Arial"/>
                </a:rPr>
                <a:t>Se debe confirmar disponibilidad del hemo componente con banco de sangre vía telefónica. (Re proceso)</a:t>
              </a:r>
            </a:p>
          </p:txBody>
        </p:sp>
        <p:sp>
          <p:nvSpPr>
            <p:cNvPr id="200" name="Triángulo isósceles 130">
              <a:extLst>
                <a:ext uri="{FF2B5EF4-FFF2-40B4-BE49-F238E27FC236}">
                  <a16:creationId xmlns:a16="http://schemas.microsoft.com/office/drawing/2014/main" id="{968559CF-DB1C-4A4D-AEBC-E3CECEC37BB8}"/>
                </a:ext>
              </a:extLst>
            </p:cNvPr>
            <p:cNvSpPr/>
            <p:nvPr/>
          </p:nvSpPr>
          <p:spPr bwMode="auto">
            <a:xfrm rot="10800000">
              <a:off x="1984753" y="2450258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  <p:sp>
          <p:nvSpPr>
            <p:cNvPr id="201" name="220 Elipse">
              <a:extLst>
                <a:ext uri="{FF2B5EF4-FFF2-40B4-BE49-F238E27FC236}">
                  <a16:creationId xmlns:a16="http://schemas.microsoft.com/office/drawing/2014/main" id="{6F6D5894-3F7B-4724-8509-37281A43839E}"/>
                </a:ext>
              </a:extLst>
            </p:cNvPr>
            <p:cNvSpPr/>
            <p:nvPr/>
          </p:nvSpPr>
          <p:spPr bwMode="auto">
            <a:xfrm>
              <a:off x="3018455" y="2314407"/>
              <a:ext cx="114673" cy="108000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cxnSp>
        <p:nvCxnSpPr>
          <p:cNvPr id="206" name="Conector recto de flecha 205">
            <a:extLst>
              <a:ext uri="{FF2B5EF4-FFF2-40B4-BE49-F238E27FC236}">
                <a16:creationId xmlns:a16="http://schemas.microsoft.com/office/drawing/2014/main" id="{DEF2B3F7-CB37-44F7-809A-73CA82BFCCD1}"/>
              </a:ext>
            </a:extLst>
          </p:cNvPr>
          <p:cNvCxnSpPr>
            <a:cxnSpLocks/>
            <a:stCxn id="131" idx="3"/>
            <a:endCxn id="202" idx="1"/>
          </p:cNvCxnSpPr>
          <p:nvPr/>
        </p:nvCxnSpPr>
        <p:spPr bwMode="auto">
          <a:xfrm>
            <a:off x="9181751" y="1952562"/>
            <a:ext cx="338654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7" name="Grupo 206">
            <a:extLst>
              <a:ext uri="{FF2B5EF4-FFF2-40B4-BE49-F238E27FC236}">
                <a16:creationId xmlns:a16="http://schemas.microsoft.com/office/drawing/2014/main" id="{88F76635-CBCF-4BE5-9BD9-2F8395407148}"/>
              </a:ext>
            </a:extLst>
          </p:cNvPr>
          <p:cNvGrpSpPr/>
          <p:nvPr/>
        </p:nvGrpSpPr>
        <p:grpSpPr>
          <a:xfrm>
            <a:off x="7339313" y="3887903"/>
            <a:ext cx="1916726" cy="2459620"/>
            <a:chOff x="1087486" y="1196752"/>
            <a:chExt cx="2127023" cy="2625120"/>
          </a:xfrm>
        </p:grpSpPr>
        <p:pic>
          <p:nvPicPr>
            <p:cNvPr id="208" name="Imagen 207">
              <a:extLst>
                <a:ext uri="{FF2B5EF4-FFF2-40B4-BE49-F238E27FC236}">
                  <a16:creationId xmlns:a16="http://schemas.microsoft.com/office/drawing/2014/main" id="{0C330DA1-2852-4910-9F3D-500F6D6C19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209" name="17 Grupo">
              <a:extLst>
                <a:ext uri="{FF2B5EF4-FFF2-40B4-BE49-F238E27FC236}">
                  <a16:creationId xmlns:a16="http://schemas.microsoft.com/office/drawing/2014/main" id="{8C6209C9-3FC7-47ED-8C22-FD2C40FC9096}"/>
                </a:ext>
              </a:extLst>
            </p:cNvPr>
            <p:cNvGrpSpPr/>
            <p:nvPr/>
          </p:nvGrpSpPr>
          <p:grpSpPr>
            <a:xfrm>
              <a:off x="1087487" y="1196752"/>
              <a:ext cx="2117486" cy="1291500"/>
              <a:chOff x="8501148" y="1914552"/>
              <a:chExt cx="2070522" cy="1369751"/>
            </a:xfrm>
          </p:grpSpPr>
          <p:sp>
            <p:nvSpPr>
              <p:cNvPr id="214" name="80 Rectángulo">
                <a:extLst>
                  <a:ext uri="{FF2B5EF4-FFF2-40B4-BE49-F238E27FC236}">
                    <a16:creationId xmlns:a16="http://schemas.microsoft.com/office/drawing/2014/main" id="{324229E8-EFE2-42E0-9913-3187B58B56A3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Registrar observaciones encontradas durante la administración del hemo componente al paciente en el sistema.</a:t>
                </a:r>
              </a:p>
            </p:txBody>
          </p:sp>
          <p:sp>
            <p:nvSpPr>
              <p:cNvPr id="215" name="81 Rectángulo">
                <a:extLst>
                  <a:ext uri="{FF2B5EF4-FFF2-40B4-BE49-F238E27FC236}">
                    <a16:creationId xmlns:a16="http://schemas.microsoft.com/office/drawing/2014/main" id="{ADDBB6EB-7010-442E-9C46-5EECD025022C}"/>
                  </a:ext>
                </a:extLst>
              </p:cNvPr>
              <p:cNvSpPr/>
              <p:nvPr/>
            </p:nvSpPr>
            <p:spPr bwMode="auto">
              <a:xfrm>
                <a:off x="8501148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/ Enfermería</a:t>
                </a:r>
              </a:p>
            </p:txBody>
          </p:sp>
          <p:sp>
            <p:nvSpPr>
              <p:cNvPr id="216" name="82 Rectángulo">
                <a:extLst>
                  <a:ext uri="{FF2B5EF4-FFF2-40B4-BE49-F238E27FC236}">
                    <a16:creationId xmlns:a16="http://schemas.microsoft.com/office/drawing/2014/main" id="{4969B48F-47E5-4654-B719-11AD69949AEC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69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0" name="83 Rectángulo">
              <a:extLst>
                <a:ext uri="{FF2B5EF4-FFF2-40B4-BE49-F238E27FC236}">
                  <a16:creationId xmlns:a16="http://schemas.microsoft.com/office/drawing/2014/main" id="{35E4E86A-10B5-403C-ADF4-400BBF9D3C2F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9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" name="Triángulo isósceles 90">
              <a:extLst>
                <a:ext uri="{FF2B5EF4-FFF2-40B4-BE49-F238E27FC236}">
                  <a16:creationId xmlns:a16="http://schemas.microsoft.com/office/drawing/2014/main" id="{8612D2A9-EDCC-4F25-86AA-00843BBA8E20}"/>
                </a:ext>
              </a:extLst>
            </p:cNvPr>
            <p:cNvSpPr/>
            <p:nvPr/>
          </p:nvSpPr>
          <p:spPr bwMode="auto">
            <a:xfrm rot="10800000">
              <a:off x="1982440" y="2452483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  <p:sp>
          <p:nvSpPr>
            <p:cNvPr id="212" name="220 Elipse">
              <a:extLst>
                <a:ext uri="{FF2B5EF4-FFF2-40B4-BE49-F238E27FC236}">
                  <a16:creationId xmlns:a16="http://schemas.microsoft.com/office/drawing/2014/main" id="{41D60EEE-626C-44E0-BF97-4162C9D2B30A}"/>
                </a:ext>
              </a:extLst>
            </p:cNvPr>
            <p:cNvSpPr/>
            <p:nvPr/>
          </p:nvSpPr>
          <p:spPr bwMode="auto">
            <a:xfrm>
              <a:off x="3026287" y="2327261"/>
              <a:ext cx="114673" cy="108000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213" name="CuadroTexto 158">
              <a:extLst>
                <a:ext uri="{FF2B5EF4-FFF2-40B4-BE49-F238E27FC236}">
                  <a16:creationId xmlns:a16="http://schemas.microsoft.com/office/drawing/2014/main" id="{C49F2205-4919-4E41-9F68-8136EE046FC6}"/>
                </a:ext>
              </a:extLst>
            </p:cNvPr>
            <p:cNvSpPr txBox="1"/>
            <p:nvPr/>
          </p:nvSpPr>
          <p:spPr>
            <a:xfrm>
              <a:off x="1087486" y="2737868"/>
              <a:ext cx="2127023" cy="108400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lvl="2" indent="-171450" algn="just">
                <a:buFont typeface="Arial" panose="020B0604020202020204" pitchFamily="34" charset="0"/>
                <a:buChar char="•"/>
                <a:defRPr sz="1000"/>
              </a:pPr>
              <a:r>
                <a:rPr lang="es-PE" sz="1000" dirty="0">
                  <a:solidFill>
                    <a:srgbClr val="FF0000"/>
                  </a:solidFill>
                  <a:latin typeface="Arial"/>
                  <a:cs typeface="Arial"/>
                </a:rPr>
                <a:t>En ocasiones se pierden registros por fallas en el sistema. </a:t>
              </a:r>
            </a:p>
            <a:p>
              <a:pPr marL="171450" lvl="2" indent="-171450" algn="just">
                <a:buFont typeface="Arial" panose="020B0604020202020204" pitchFamily="34" charset="0"/>
                <a:buChar char="•"/>
                <a:defRPr sz="1000"/>
              </a:pPr>
              <a:r>
                <a:rPr lang="es-PE" sz="1000" dirty="0">
                  <a:solidFill>
                    <a:srgbClr val="FF0000"/>
                  </a:solidFill>
                  <a:latin typeface="Arial"/>
                  <a:cs typeface="Arial"/>
                </a:rPr>
                <a:t>El sistema no permite descartar bolsas de hemo componentes.</a:t>
              </a:r>
            </a:p>
          </p:txBody>
        </p:sp>
      </p:grpSp>
      <p:grpSp>
        <p:nvGrpSpPr>
          <p:cNvPr id="217" name="Grupo 216">
            <a:extLst>
              <a:ext uri="{FF2B5EF4-FFF2-40B4-BE49-F238E27FC236}">
                <a16:creationId xmlns:a16="http://schemas.microsoft.com/office/drawing/2014/main" id="{24FCD7E4-7A9F-418F-B684-9C4E1393ECD9}"/>
              </a:ext>
            </a:extLst>
          </p:cNvPr>
          <p:cNvGrpSpPr/>
          <p:nvPr/>
        </p:nvGrpSpPr>
        <p:grpSpPr>
          <a:xfrm>
            <a:off x="9622177" y="4059128"/>
            <a:ext cx="2278897" cy="1354404"/>
            <a:chOff x="2882154" y="1250863"/>
            <a:chExt cx="2278897" cy="1354404"/>
          </a:xfrm>
        </p:grpSpPr>
        <p:sp>
          <p:nvSpPr>
            <p:cNvPr id="218" name="Rectángulo 217">
              <a:extLst>
                <a:ext uri="{FF2B5EF4-FFF2-40B4-BE49-F238E27FC236}">
                  <a16:creationId xmlns:a16="http://schemas.microsoft.com/office/drawing/2014/main" id="{F04F25C7-A68D-4289-96E3-2D3E54DEDA64}"/>
                </a:ext>
              </a:extLst>
            </p:cNvPr>
            <p:cNvSpPr/>
            <p:nvPr/>
          </p:nvSpPr>
          <p:spPr bwMode="auto">
            <a:xfrm>
              <a:off x="4419521" y="1586575"/>
              <a:ext cx="741530" cy="265340"/>
            </a:xfrm>
            <a:prstGeom prst="rect">
              <a:avLst/>
            </a:prstGeom>
            <a:noFill/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Si</a:t>
              </a:r>
            </a:p>
          </p:txBody>
        </p:sp>
        <p:sp>
          <p:nvSpPr>
            <p:cNvPr id="219" name="Rectángulo 218">
              <a:extLst>
                <a:ext uri="{FF2B5EF4-FFF2-40B4-BE49-F238E27FC236}">
                  <a16:creationId xmlns:a16="http://schemas.microsoft.com/office/drawing/2014/main" id="{E642214F-ACE3-48E3-9598-2796E59BF5B2}"/>
                </a:ext>
              </a:extLst>
            </p:cNvPr>
            <p:cNvSpPr/>
            <p:nvPr/>
          </p:nvSpPr>
          <p:spPr bwMode="auto">
            <a:xfrm>
              <a:off x="3410649" y="2379673"/>
              <a:ext cx="980731" cy="225594"/>
            </a:xfrm>
            <a:prstGeom prst="rect">
              <a:avLst/>
            </a:prstGeom>
            <a:noFill/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No</a:t>
              </a:r>
            </a:p>
          </p:txBody>
        </p:sp>
        <p:sp>
          <p:nvSpPr>
            <p:cNvPr id="220" name="Rombo 219">
              <a:extLst>
                <a:ext uri="{FF2B5EF4-FFF2-40B4-BE49-F238E27FC236}">
                  <a16:creationId xmlns:a16="http://schemas.microsoft.com/office/drawing/2014/main" id="{B1FC07DD-4989-4CA2-9B17-07009E402668}"/>
                </a:ext>
              </a:extLst>
            </p:cNvPr>
            <p:cNvSpPr/>
            <p:nvPr/>
          </p:nvSpPr>
          <p:spPr bwMode="auto">
            <a:xfrm>
              <a:off x="2882154" y="1250863"/>
              <a:ext cx="1778332" cy="1146471"/>
            </a:xfrm>
            <a:prstGeom prst="diamond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21" name="Rectángulo 220">
              <a:extLst>
                <a:ext uri="{FF2B5EF4-FFF2-40B4-BE49-F238E27FC236}">
                  <a16:creationId xmlns:a16="http://schemas.microsoft.com/office/drawing/2014/main" id="{F14B098A-348D-4B38-B9D2-308E71B7163A}"/>
                </a:ext>
              </a:extLst>
            </p:cNvPr>
            <p:cNvSpPr/>
            <p:nvPr/>
          </p:nvSpPr>
          <p:spPr>
            <a:xfrm>
              <a:off x="3029480" y="1641303"/>
              <a:ext cx="151178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hangingPunct="0">
                <a:defRPr/>
              </a:pPr>
              <a:r>
                <a:rPr lang="es-CO" sz="1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¿Requiere servicios de laboratorio clínico?</a:t>
              </a:r>
              <a:endParaRPr kumimoji="0" lang="es-CO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222" name="Elipse 221">
            <a:extLst>
              <a:ext uri="{FF2B5EF4-FFF2-40B4-BE49-F238E27FC236}">
                <a16:creationId xmlns:a16="http://schemas.microsoft.com/office/drawing/2014/main" id="{097A56EA-B36F-477C-9E6E-3D7CD944F3CD}"/>
              </a:ext>
            </a:extLst>
          </p:cNvPr>
          <p:cNvSpPr/>
          <p:nvPr/>
        </p:nvSpPr>
        <p:spPr bwMode="auto">
          <a:xfrm>
            <a:off x="10343813" y="5443891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Ñ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3" name="Elipse 222">
            <a:extLst>
              <a:ext uri="{FF2B5EF4-FFF2-40B4-BE49-F238E27FC236}">
                <a16:creationId xmlns:a16="http://schemas.microsoft.com/office/drawing/2014/main" id="{1BB4020A-EFEE-4044-8AAA-E89364375CD6}"/>
              </a:ext>
            </a:extLst>
          </p:cNvPr>
          <p:cNvSpPr/>
          <p:nvPr/>
        </p:nvSpPr>
        <p:spPr bwMode="auto">
          <a:xfrm>
            <a:off x="9789148" y="3621115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4" name="Conector recto de flecha 223">
            <a:extLst>
              <a:ext uri="{FF2B5EF4-FFF2-40B4-BE49-F238E27FC236}">
                <a16:creationId xmlns:a16="http://schemas.microsoft.com/office/drawing/2014/main" id="{A789730B-C780-459E-9008-327686412920}"/>
              </a:ext>
            </a:extLst>
          </p:cNvPr>
          <p:cNvCxnSpPr>
            <a:cxnSpLocks/>
            <a:stCxn id="214" idx="3"/>
            <a:endCxn id="220" idx="1"/>
          </p:cNvCxnSpPr>
          <p:nvPr/>
        </p:nvCxnSpPr>
        <p:spPr bwMode="auto">
          <a:xfrm>
            <a:off x="9247446" y="4629971"/>
            <a:ext cx="374731" cy="2393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25" name="Conector recto de flecha 224">
            <a:extLst>
              <a:ext uri="{FF2B5EF4-FFF2-40B4-BE49-F238E27FC236}">
                <a16:creationId xmlns:a16="http://schemas.microsoft.com/office/drawing/2014/main" id="{98880764-B3E5-482D-A7C0-5BAAFA901330}"/>
              </a:ext>
            </a:extLst>
          </p:cNvPr>
          <p:cNvCxnSpPr>
            <a:cxnSpLocks/>
            <a:stCxn id="220" idx="2"/>
            <a:endCxn id="222" idx="0"/>
          </p:cNvCxnSpPr>
          <p:nvPr/>
        </p:nvCxnSpPr>
        <p:spPr bwMode="auto">
          <a:xfrm flipH="1">
            <a:off x="10505813" y="5205599"/>
            <a:ext cx="5530" cy="238292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26" name="Conector angular 5">
            <a:extLst>
              <a:ext uri="{FF2B5EF4-FFF2-40B4-BE49-F238E27FC236}">
                <a16:creationId xmlns:a16="http://schemas.microsoft.com/office/drawing/2014/main" id="{02C707FC-3BF4-4CFF-A256-1327280B3B03}"/>
              </a:ext>
            </a:extLst>
          </p:cNvPr>
          <p:cNvCxnSpPr>
            <a:cxnSpLocks/>
            <a:stCxn id="223" idx="6"/>
            <a:endCxn id="220" idx="0"/>
          </p:cNvCxnSpPr>
          <p:nvPr/>
        </p:nvCxnSpPr>
        <p:spPr bwMode="auto">
          <a:xfrm>
            <a:off x="10113148" y="3783115"/>
            <a:ext cx="398195" cy="276013"/>
          </a:xfrm>
          <a:prstGeom prst="bentConnector2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6265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Conector: angular 50">
            <a:extLst>
              <a:ext uri="{FF2B5EF4-FFF2-40B4-BE49-F238E27FC236}">
                <a16:creationId xmlns:a16="http://schemas.microsoft.com/office/drawing/2014/main" id="{D5F552BE-5158-4FBA-82BA-12E85207307A}"/>
              </a:ext>
            </a:extLst>
          </p:cNvPr>
          <p:cNvCxnSpPr>
            <a:cxnSpLocks/>
            <a:stCxn id="144" idx="3"/>
            <a:endCxn id="153" idx="1"/>
          </p:cNvCxnSpPr>
          <p:nvPr/>
        </p:nvCxnSpPr>
        <p:spPr bwMode="auto">
          <a:xfrm flipH="1">
            <a:off x="689473" y="1807049"/>
            <a:ext cx="10751964" cy="2850872"/>
          </a:xfrm>
          <a:prstGeom prst="bentConnector5">
            <a:avLst>
              <a:gd name="adj1" fmla="val -2126"/>
              <a:gd name="adj2" fmla="val 50000"/>
              <a:gd name="adj3" fmla="val 102126"/>
            </a:avLst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D1AECCBE-6124-F2CD-8704-5B81BB7D4AB7}"/>
              </a:ext>
            </a:extLst>
          </p:cNvPr>
          <p:cNvSpPr txBox="1">
            <a:spLocks/>
          </p:cNvSpPr>
          <p:nvPr/>
        </p:nvSpPr>
        <p:spPr>
          <a:xfrm>
            <a:off x="2858312" y="-2532"/>
            <a:ext cx="7846200" cy="8392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marL="0" marR="0" lvl="0" indent="0" defTabSz="91440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-60" normalizeH="0" baseline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Tahoma" pitchFamily="34" charset="0"/>
                <a:cs typeface="Arial"/>
              </a:defRPr>
            </a:lvl1pPr>
          </a:lstStyle>
          <a:p>
            <a:pPr algn="r">
              <a:defRPr/>
            </a:pPr>
            <a:r>
              <a:rPr lang="es-CO" dirty="0">
                <a:latin typeface="+mj-lt"/>
                <a:cs typeface="Calibri" panose="020F0502020204030204" pitchFamily="34" charset="0"/>
              </a:rPr>
              <a:t>SERVICIO DE URGENCIAS ICV </a:t>
            </a:r>
            <a:endParaRPr kumimoji="0" lang="es-CO" sz="2000" b="0" i="0" u="none" strike="noStrike" kern="1200" cap="none" spc="-6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+mj-lt"/>
              <a:cs typeface="Calibri" panose="020F0502020204030204" pitchFamily="34" charset="0"/>
            </a:endParaRPr>
          </a:p>
        </p:txBody>
      </p:sp>
      <p:sp>
        <p:nvSpPr>
          <p:cNvPr id="3" name="TextBox 47">
            <a:extLst>
              <a:ext uri="{FF2B5EF4-FFF2-40B4-BE49-F238E27FC236}">
                <a16:creationId xmlns:a16="http://schemas.microsoft.com/office/drawing/2014/main" id="{485B9D54-D3DB-9C48-D076-27B89B7D872D}"/>
              </a:ext>
            </a:extLst>
          </p:cNvPr>
          <p:cNvSpPr txBox="1"/>
          <p:nvPr/>
        </p:nvSpPr>
        <p:spPr>
          <a:xfrm>
            <a:off x="-72008" y="149225"/>
            <a:ext cx="2782888" cy="576263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72000" tIns="72000" rIns="36000" bIns="72000" anchor="ctr"/>
          <a:lstStyle/>
          <a:p>
            <a:pPr>
              <a:defRPr/>
            </a:pPr>
            <a:endParaRPr lang="es-ES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defRPr/>
            </a:pPr>
            <a:r>
              <a:rPr lang="es-ES" sz="1400" b="1" dirty="0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rPr>
              <a:t>Frente:  Flujo de Pacientes</a:t>
            </a:r>
          </a:p>
          <a:p>
            <a:pPr>
              <a:defRPr/>
            </a:pPr>
            <a:endParaRPr lang="es-MX" sz="1400" b="1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4" name="Agrupar 233">
            <a:extLst>
              <a:ext uri="{FF2B5EF4-FFF2-40B4-BE49-F238E27FC236}">
                <a16:creationId xmlns:a16="http://schemas.microsoft.com/office/drawing/2014/main" id="{8C99343F-6386-7584-C0D8-2EAA0C999F09}"/>
              </a:ext>
            </a:extLst>
          </p:cNvPr>
          <p:cNvGrpSpPr/>
          <p:nvPr/>
        </p:nvGrpSpPr>
        <p:grpSpPr>
          <a:xfrm>
            <a:off x="2890195" y="63430"/>
            <a:ext cx="955272" cy="792483"/>
            <a:chOff x="6857734" y="5589274"/>
            <a:chExt cx="1448066" cy="792483"/>
          </a:xfrm>
        </p:grpSpPr>
        <p:sp>
          <p:nvSpPr>
            <p:cNvPr id="5" name="83 Rectángulo">
              <a:extLst>
                <a:ext uri="{FF2B5EF4-FFF2-40B4-BE49-F238E27FC236}">
                  <a16:creationId xmlns:a16="http://schemas.microsoft.com/office/drawing/2014/main" id="{AD189D12-0702-12D8-EA6B-C5F299994964}"/>
                </a:ext>
              </a:extLst>
            </p:cNvPr>
            <p:cNvSpPr/>
            <p:nvPr/>
          </p:nvSpPr>
          <p:spPr bwMode="auto">
            <a:xfrm>
              <a:off x="6857734" y="5822948"/>
              <a:ext cx="229133" cy="133357"/>
            </a:xfrm>
            <a:prstGeom prst="rect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6" name="83 Rectángulo">
              <a:extLst>
                <a:ext uri="{FF2B5EF4-FFF2-40B4-BE49-F238E27FC236}">
                  <a16:creationId xmlns:a16="http://schemas.microsoft.com/office/drawing/2014/main" id="{3B13652A-515C-ACF0-6861-F0AE85793B50}"/>
                </a:ext>
              </a:extLst>
            </p:cNvPr>
            <p:cNvSpPr/>
            <p:nvPr/>
          </p:nvSpPr>
          <p:spPr bwMode="auto">
            <a:xfrm>
              <a:off x="6857734" y="6007096"/>
              <a:ext cx="229133" cy="133357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7" name="83 Rectángulo">
              <a:extLst>
                <a:ext uri="{FF2B5EF4-FFF2-40B4-BE49-F238E27FC236}">
                  <a16:creationId xmlns:a16="http://schemas.microsoft.com/office/drawing/2014/main" id="{D26F647A-C2D3-CF21-11F0-2C99D3EF4D2D}"/>
                </a:ext>
              </a:extLst>
            </p:cNvPr>
            <p:cNvSpPr/>
            <p:nvPr/>
          </p:nvSpPr>
          <p:spPr bwMode="auto">
            <a:xfrm>
              <a:off x="6857734" y="6191243"/>
              <a:ext cx="229133" cy="13335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8" name="83 Rectángulo">
              <a:extLst>
                <a:ext uri="{FF2B5EF4-FFF2-40B4-BE49-F238E27FC236}">
                  <a16:creationId xmlns:a16="http://schemas.microsoft.com/office/drawing/2014/main" id="{53ED7962-3142-77B8-85AE-3C0278A369C1}"/>
                </a:ext>
              </a:extLst>
            </p:cNvPr>
            <p:cNvSpPr/>
            <p:nvPr/>
          </p:nvSpPr>
          <p:spPr bwMode="auto">
            <a:xfrm>
              <a:off x="6857734" y="5638800"/>
              <a:ext cx="229133" cy="13335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3175"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9" name="CuadroTexto 238">
              <a:extLst>
                <a:ext uri="{FF2B5EF4-FFF2-40B4-BE49-F238E27FC236}">
                  <a16:creationId xmlns:a16="http://schemas.microsoft.com/office/drawing/2014/main" id="{6A16133A-05DC-3953-3886-B82857DF7650}"/>
                </a:ext>
              </a:extLst>
            </p:cNvPr>
            <p:cNvSpPr txBox="1"/>
            <p:nvPr/>
          </p:nvSpPr>
          <p:spPr>
            <a:xfrm>
              <a:off x="7056552" y="5589274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900" dirty="0">
                  <a:latin typeface="Arial" panose="020B0604020202020204" pitchFamily="34" charset="0"/>
                  <a:cs typeface="Arial" panose="020B0604020202020204" pitchFamily="34" charset="0"/>
                </a:rPr>
                <a:t>Planeación</a:t>
              </a:r>
            </a:p>
          </p:txBody>
        </p:sp>
        <p:sp>
          <p:nvSpPr>
            <p:cNvPr id="10" name="CuadroTexto 239">
              <a:extLst>
                <a:ext uri="{FF2B5EF4-FFF2-40B4-BE49-F238E27FC236}">
                  <a16:creationId xmlns:a16="http://schemas.microsoft.com/office/drawing/2014/main" id="{C4182000-96B4-2826-0079-71C2EAC99AA0}"/>
                </a:ext>
              </a:extLst>
            </p:cNvPr>
            <p:cNvSpPr txBox="1"/>
            <p:nvPr/>
          </p:nvSpPr>
          <p:spPr>
            <a:xfrm>
              <a:off x="7056552" y="5776491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Ejecución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CuadroTexto 240">
              <a:extLst>
                <a:ext uri="{FF2B5EF4-FFF2-40B4-BE49-F238E27FC236}">
                  <a16:creationId xmlns:a16="http://schemas.microsoft.com/office/drawing/2014/main" id="{41390D86-EBD5-23CE-3217-10DA8BB8E967}"/>
                </a:ext>
              </a:extLst>
            </p:cNvPr>
            <p:cNvSpPr txBox="1"/>
            <p:nvPr/>
          </p:nvSpPr>
          <p:spPr>
            <a:xfrm>
              <a:off x="7056552" y="5963708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Monitoreo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CuadroTexto 241">
              <a:extLst>
                <a:ext uri="{FF2B5EF4-FFF2-40B4-BE49-F238E27FC236}">
                  <a16:creationId xmlns:a16="http://schemas.microsoft.com/office/drawing/2014/main" id="{80795D00-0D69-DA20-E3A5-D18B8FA568CA}"/>
                </a:ext>
              </a:extLst>
            </p:cNvPr>
            <p:cNvSpPr txBox="1"/>
            <p:nvPr/>
          </p:nvSpPr>
          <p:spPr>
            <a:xfrm>
              <a:off x="7056552" y="6150925"/>
              <a:ext cx="12492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900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es-ES_tradn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2" name="Elipse 91">
            <a:extLst>
              <a:ext uri="{FF2B5EF4-FFF2-40B4-BE49-F238E27FC236}">
                <a16:creationId xmlns:a16="http://schemas.microsoft.com/office/drawing/2014/main" id="{9E1891F2-C949-FECA-68D8-141BAFA6D4CD}"/>
              </a:ext>
            </a:extLst>
          </p:cNvPr>
          <p:cNvSpPr/>
          <p:nvPr/>
        </p:nvSpPr>
        <p:spPr bwMode="auto">
          <a:xfrm>
            <a:off x="11691626" y="4495921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2" name="Elipse 191">
            <a:extLst>
              <a:ext uri="{FF2B5EF4-FFF2-40B4-BE49-F238E27FC236}">
                <a16:creationId xmlns:a16="http://schemas.microsoft.com/office/drawing/2014/main" id="{FC997C01-BC31-4BB8-9E84-5BF584FDF8C9}"/>
              </a:ext>
            </a:extLst>
          </p:cNvPr>
          <p:cNvSpPr/>
          <p:nvPr/>
        </p:nvSpPr>
        <p:spPr bwMode="auto">
          <a:xfrm>
            <a:off x="44791" y="1647309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4" name="Conector recto de flecha 243">
            <a:extLst>
              <a:ext uri="{FF2B5EF4-FFF2-40B4-BE49-F238E27FC236}">
                <a16:creationId xmlns:a16="http://schemas.microsoft.com/office/drawing/2014/main" id="{F14F46EE-7F1C-4A3A-832E-707B026A323D}"/>
              </a:ext>
            </a:extLst>
          </p:cNvPr>
          <p:cNvCxnSpPr>
            <a:cxnSpLocks/>
            <a:stCxn id="118" idx="3"/>
            <a:endCxn id="188" idx="1"/>
          </p:cNvCxnSpPr>
          <p:nvPr/>
        </p:nvCxnSpPr>
        <p:spPr bwMode="auto">
          <a:xfrm>
            <a:off x="6908168" y="4657921"/>
            <a:ext cx="442621" cy="1208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45" name="Conector recto de flecha 244">
            <a:extLst>
              <a:ext uri="{FF2B5EF4-FFF2-40B4-BE49-F238E27FC236}">
                <a16:creationId xmlns:a16="http://schemas.microsoft.com/office/drawing/2014/main" id="{DA67EBDF-3F75-4751-A396-1DD7CF057A2B}"/>
              </a:ext>
            </a:extLst>
          </p:cNvPr>
          <p:cNvCxnSpPr>
            <a:cxnSpLocks/>
            <a:stCxn id="192" idx="6"/>
            <a:endCxn id="105" idx="1"/>
          </p:cNvCxnSpPr>
          <p:nvPr/>
        </p:nvCxnSpPr>
        <p:spPr bwMode="auto">
          <a:xfrm>
            <a:off x="368791" y="1809309"/>
            <a:ext cx="252228" cy="1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98" name="Grupo 97">
            <a:extLst>
              <a:ext uri="{FF2B5EF4-FFF2-40B4-BE49-F238E27FC236}">
                <a16:creationId xmlns:a16="http://schemas.microsoft.com/office/drawing/2014/main" id="{6EF45EA4-13E3-4AB4-8CD8-B1E11F3E0734}"/>
              </a:ext>
            </a:extLst>
          </p:cNvPr>
          <p:cNvGrpSpPr/>
          <p:nvPr/>
        </p:nvGrpSpPr>
        <p:grpSpPr>
          <a:xfrm>
            <a:off x="407368" y="1067242"/>
            <a:ext cx="2135943" cy="2885896"/>
            <a:chOff x="850395" y="1196752"/>
            <a:chExt cx="2370291" cy="3080078"/>
          </a:xfrm>
        </p:grpSpPr>
        <p:pic>
          <p:nvPicPr>
            <p:cNvPr id="99" name="Imagen 98">
              <a:extLst>
                <a:ext uri="{FF2B5EF4-FFF2-40B4-BE49-F238E27FC236}">
                  <a16:creationId xmlns:a16="http://schemas.microsoft.com/office/drawing/2014/main" id="{CF712F75-8571-41DD-8B09-6808B65760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00" name="17 Grupo">
              <a:extLst>
                <a:ext uri="{FF2B5EF4-FFF2-40B4-BE49-F238E27FC236}">
                  <a16:creationId xmlns:a16="http://schemas.microsoft.com/office/drawing/2014/main" id="{22A77090-B8CC-4D75-85DD-6FBE55EA65A2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05" name="80 Rectángulo">
                <a:extLst>
                  <a:ext uri="{FF2B5EF4-FFF2-40B4-BE49-F238E27FC236}">
                    <a16:creationId xmlns:a16="http://schemas.microsoft.com/office/drawing/2014/main" id="{6DD49726-E532-4846-A3DC-F46D0F7D7AA0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Solicitar exámenes de laboratorios en el sistema.</a:t>
                </a:r>
              </a:p>
            </p:txBody>
          </p:sp>
          <p:sp>
            <p:nvSpPr>
              <p:cNvPr id="106" name="81 Rectángulo">
                <a:extLst>
                  <a:ext uri="{FF2B5EF4-FFF2-40B4-BE49-F238E27FC236}">
                    <a16:creationId xmlns:a16="http://schemas.microsoft.com/office/drawing/2014/main" id="{D78D6696-CF08-40D7-9255-766299C7B84F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General / </a:t>
                </a:r>
              </a:p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Especialista</a:t>
                </a:r>
              </a:p>
            </p:txBody>
          </p:sp>
          <p:sp>
            <p:nvSpPr>
              <p:cNvPr id="107" name="82 Rectángulo">
                <a:extLst>
                  <a:ext uri="{FF2B5EF4-FFF2-40B4-BE49-F238E27FC236}">
                    <a16:creationId xmlns:a16="http://schemas.microsoft.com/office/drawing/2014/main" id="{81116745-8D4F-42E6-B8F5-91330331E93B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70</a:t>
                </a:r>
              </a:p>
            </p:txBody>
          </p:sp>
        </p:grpSp>
        <p:sp>
          <p:nvSpPr>
            <p:cNvPr id="101" name="83 Rectángulo">
              <a:extLst>
                <a:ext uri="{FF2B5EF4-FFF2-40B4-BE49-F238E27FC236}">
                  <a16:creationId xmlns:a16="http://schemas.microsoft.com/office/drawing/2014/main" id="{14A7FA34-8E14-442B-B6A9-0466C05A8AE4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02" name="CuadroTexto 158">
              <a:extLst>
                <a:ext uri="{FF2B5EF4-FFF2-40B4-BE49-F238E27FC236}">
                  <a16:creationId xmlns:a16="http://schemas.microsoft.com/office/drawing/2014/main" id="{0AA01847-A554-434A-A5AF-9BFDE031D8B4}"/>
                </a:ext>
              </a:extLst>
            </p:cNvPr>
            <p:cNvSpPr txBox="1"/>
            <p:nvPr/>
          </p:nvSpPr>
          <p:spPr>
            <a:xfrm>
              <a:off x="850395" y="2700098"/>
              <a:ext cx="2370291" cy="15767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lvl="2" indent="-171450" algn="just">
                <a:buFont typeface="Arial" panose="020B0604020202020204" pitchFamily="34" charset="0"/>
                <a:buChar char="•"/>
                <a:defRPr sz="1000"/>
              </a:pPr>
              <a:r>
                <a:rPr lang="es-PE" sz="1000" dirty="0">
                  <a:solidFill>
                    <a:srgbClr val="FF0000"/>
                  </a:solidFill>
                  <a:latin typeface="Arial"/>
                  <a:cs typeface="Arial"/>
                </a:rPr>
                <a:t>En ocasiones se presentan demoras para generar la solicitud en el sistema.</a:t>
              </a:r>
            </a:p>
            <a:p>
              <a:pPr marL="171450" lvl="2" indent="-171450" algn="just">
                <a:buFont typeface="Arial" panose="020B0604020202020204" pitchFamily="34" charset="0"/>
                <a:buChar char="•"/>
                <a:defRPr sz="1000"/>
              </a:pPr>
              <a:r>
                <a:rPr lang="es-PE" sz="1000" dirty="0">
                  <a:solidFill>
                    <a:srgbClr val="FF0000"/>
                  </a:solidFill>
                  <a:latin typeface="Arial"/>
                  <a:cs typeface="Arial"/>
                </a:rPr>
                <a:t>En caso de urgencia vital, se debe notificar directamente al servicio de  laboratorio clínico para el desplazamiento del personal al servicio de urgencias.</a:t>
              </a:r>
            </a:p>
          </p:txBody>
        </p:sp>
        <p:sp>
          <p:nvSpPr>
            <p:cNvPr id="103" name="Triángulo isósceles 7">
              <a:extLst>
                <a:ext uri="{FF2B5EF4-FFF2-40B4-BE49-F238E27FC236}">
                  <a16:creationId xmlns:a16="http://schemas.microsoft.com/office/drawing/2014/main" id="{72D7702E-D333-49DA-8E66-E3F400E47AD4}"/>
                </a:ext>
              </a:extLst>
            </p:cNvPr>
            <p:cNvSpPr/>
            <p:nvPr/>
          </p:nvSpPr>
          <p:spPr bwMode="auto">
            <a:xfrm rot="10800000">
              <a:off x="1980856" y="2450255"/>
              <a:ext cx="148604" cy="12127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  <p:sp>
          <p:nvSpPr>
            <p:cNvPr id="104" name="220 Elipse">
              <a:extLst>
                <a:ext uri="{FF2B5EF4-FFF2-40B4-BE49-F238E27FC236}">
                  <a16:creationId xmlns:a16="http://schemas.microsoft.com/office/drawing/2014/main" id="{6EB5C290-C5C9-45B4-B73C-56431F7E077D}"/>
                </a:ext>
              </a:extLst>
            </p:cNvPr>
            <p:cNvSpPr/>
            <p:nvPr/>
          </p:nvSpPr>
          <p:spPr bwMode="auto">
            <a:xfrm>
              <a:off x="3037785" y="2326253"/>
              <a:ext cx="114672" cy="108000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cxnSp>
        <p:nvCxnSpPr>
          <p:cNvPr id="120" name="Conector recto de flecha 119">
            <a:extLst>
              <a:ext uri="{FF2B5EF4-FFF2-40B4-BE49-F238E27FC236}">
                <a16:creationId xmlns:a16="http://schemas.microsoft.com/office/drawing/2014/main" id="{ABDD9105-8D8C-408C-9F94-87D48C284B74}"/>
              </a:ext>
            </a:extLst>
          </p:cNvPr>
          <p:cNvCxnSpPr>
            <a:cxnSpLocks/>
            <a:stCxn id="177" idx="3"/>
            <a:endCxn id="127" idx="1"/>
          </p:cNvCxnSpPr>
          <p:nvPr/>
        </p:nvCxnSpPr>
        <p:spPr bwMode="auto">
          <a:xfrm flipV="1">
            <a:off x="4718200" y="1809310"/>
            <a:ext cx="278072" cy="1022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121" name="Grupo 120">
            <a:extLst>
              <a:ext uri="{FF2B5EF4-FFF2-40B4-BE49-F238E27FC236}">
                <a16:creationId xmlns:a16="http://schemas.microsoft.com/office/drawing/2014/main" id="{0F0585E5-AA06-4B21-AFED-8EE4299EB507}"/>
              </a:ext>
            </a:extLst>
          </p:cNvPr>
          <p:cNvGrpSpPr/>
          <p:nvPr/>
        </p:nvGrpSpPr>
        <p:grpSpPr>
          <a:xfrm>
            <a:off x="4933149" y="1067242"/>
            <a:ext cx="1980903" cy="1670992"/>
            <a:chOff x="1017439" y="1196752"/>
            <a:chExt cx="2198241" cy="1783430"/>
          </a:xfrm>
        </p:grpSpPr>
        <p:pic>
          <p:nvPicPr>
            <p:cNvPr id="122" name="Imagen 121">
              <a:extLst>
                <a:ext uri="{FF2B5EF4-FFF2-40B4-BE49-F238E27FC236}">
                  <a16:creationId xmlns:a16="http://schemas.microsoft.com/office/drawing/2014/main" id="{7F85616B-F134-4F6E-B3B5-E8935057A6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23" name="17 Grupo">
              <a:extLst>
                <a:ext uri="{FF2B5EF4-FFF2-40B4-BE49-F238E27FC236}">
                  <a16:creationId xmlns:a16="http://schemas.microsoft.com/office/drawing/2014/main" id="{AC432FF5-4C4C-4F41-A485-29A85BC15504}"/>
                </a:ext>
              </a:extLst>
            </p:cNvPr>
            <p:cNvGrpSpPr/>
            <p:nvPr/>
          </p:nvGrpSpPr>
          <p:grpSpPr>
            <a:xfrm>
              <a:off x="1087485" y="1196752"/>
              <a:ext cx="2117489" cy="1291501"/>
              <a:chOff x="8501146" y="1914552"/>
              <a:chExt cx="2070525" cy="1369752"/>
            </a:xfrm>
          </p:grpSpPr>
          <p:sp>
            <p:nvSpPr>
              <p:cNvPr id="127" name="80 Rectángulo">
                <a:extLst>
                  <a:ext uri="{FF2B5EF4-FFF2-40B4-BE49-F238E27FC236}">
                    <a16:creationId xmlns:a16="http://schemas.microsoft.com/office/drawing/2014/main" id="{D2216356-16CC-4058-83BB-868DB5878A3E}"/>
                  </a:ext>
                </a:extLst>
              </p:cNvPr>
              <p:cNvSpPr/>
              <p:nvPr/>
            </p:nvSpPr>
            <p:spPr bwMode="auto">
              <a:xfrm>
                <a:off x="8501148" y="2224773"/>
                <a:ext cx="2070523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Imprimir sticker y rotular tubos para muestras.</a:t>
                </a:r>
              </a:p>
            </p:txBody>
          </p:sp>
          <p:sp>
            <p:nvSpPr>
              <p:cNvPr id="128" name="81 Rectángulo">
                <a:extLst>
                  <a:ext uri="{FF2B5EF4-FFF2-40B4-BE49-F238E27FC236}">
                    <a16:creationId xmlns:a16="http://schemas.microsoft.com/office/drawing/2014/main" id="{8F7044FE-ECD9-4460-BBAE-AC9EE34837D1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Auxiliar de Laboratorio</a:t>
                </a:r>
              </a:p>
            </p:txBody>
          </p:sp>
          <p:sp>
            <p:nvSpPr>
              <p:cNvPr id="129" name="82 Rectángulo">
                <a:extLst>
                  <a:ext uri="{FF2B5EF4-FFF2-40B4-BE49-F238E27FC236}">
                    <a16:creationId xmlns:a16="http://schemas.microsoft.com/office/drawing/2014/main" id="{4ACDB287-9ED4-43D9-B3A4-F1C928D389DB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72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4" name="83 Rectángulo">
              <a:extLst>
                <a:ext uri="{FF2B5EF4-FFF2-40B4-BE49-F238E27FC236}">
                  <a16:creationId xmlns:a16="http://schemas.microsoft.com/office/drawing/2014/main" id="{7B0C0D78-6046-4636-83E4-89E02CDF78F1}"/>
                </a:ext>
              </a:extLst>
            </p:cNvPr>
            <p:cNvSpPr/>
            <p:nvPr/>
          </p:nvSpPr>
          <p:spPr bwMode="auto">
            <a:xfrm>
              <a:off x="2952741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25" name="CuadroTexto 158">
              <a:extLst>
                <a:ext uri="{FF2B5EF4-FFF2-40B4-BE49-F238E27FC236}">
                  <a16:creationId xmlns:a16="http://schemas.microsoft.com/office/drawing/2014/main" id="{3E97C8C7-2CCF-453E-A106-9CFCBE4C6A6B}"/>
                </a:ext>
              </a:extLst>
            </p:cNvPr>
            <p:cNvSpPr txBox="1"/>
            <p:nvPr/>
          </p:nvSpPr>
          <p:spPr>
            <a:xfrm>
              <a:off x="1017439" y="2733818"/>
              <a:ext cx="2198241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26" name="Triángulo isósceles 90">
              <a:extLst>
                <a:ext uri="{FF2B5EF4-FFF2-40B4-BE49-F238E27FC236}">
                  <a16:creationId xmlns:a16="http://schemas.microsoft.com/office/drawing/2014/main" id="{B0D9A05B-1907-4C42-A28D-5147A7EF0AF1}"/>
                </a:ext>
              </a:extLst>
            </p:cNvPr>
            <p:cNvSpPr/>
            <p:nvPr/>
          </p:nvSpPr>
          <p:spPr bwMode="auto">
            <a:xfrm rot="10800000">
              <a:off x="2993279" y="2425143"/>
              <a:ext cx="148604" cy="121268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130" name="Grupo 129">
            <a:extLst>
              <a:ext uri="{FF2B5EF4-FFF2-40B4-BE49-F238E27FC236}">
                <a16:creationId xmlns:a16="http://schemas.microsoft.com/office/drawing/2014/main" id="{E97800A8-D6C9-4896-8373-3AEB4DC9F98E}"/>
              </a:ext>
            </a:extLst>
          </p:cNvPr>
          <p:cNvGrpSpPr/>
          <p:nvPr/>
        </p:nvGrpSpPr>
        <p:grpSpPr>
          <a:xfrm>
            <a:off x="7239243" y="1065184"/>
            <a:ext cx="1916727" cy="1447368"/>
            <a:chOff x="1087485" y="1196752"/>
            <a:chExt cx="2127024" cy="1544758"/>
          </a:xfrm>
        </p:grpSpPr>
        <p:pic>
          <p:nvPicPr>
            <p:cNvPr id="131" name="Imagen 130">
              <a:extLst>
                <a:ext uri="{FF2B5EF4-FFF2-40B4-BE49-F238E27FC236}">
                  <a16:creationId xmlns:a16="http://schemas.microsoft.com/office/drawing/2014/main" id="{48C64491-69AA-4A37-9E82-F598BC324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32" name="17 Grupo">
              <a:extLst>
                <a:ext uri="{FF2B5EF4-FFF2-40B4-BE49-F238E27FC236}">
                  <a16:creationId xmlns:a16="http://schemas.microsoft.com/office/drawing/2014/main" id="{05A18647-A086-4BA1-A7FC-E66A9E18DCDB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35" name="80 Rectángulo">
                <a:extLst>
                  <a:ext uri="{FF2B5EF4-FFF2-40B4-BE49-F238E27FC236}">
                    <a16:creationId xmlns:a16="http://schemas.microsoft.com/office/drawing/2014/main" id="{31B51C57-F432-47F2-987C-E917EDCF782F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Validar paciente para toma de muestra por medio de circuito cerrado.</a:t>
                </a:r>
              </a:p>
            </p:txBody>
          </p:sp>
          <p:sp>
            <p:nvSpPr>
              <p:cNvPr id="136" name="81 Rectángulo">
                <a:extLst>
                  <a:ext uri="{FF2B5EF4-FFF2-40B4-BE49-F238E27FC236}">
                    <a16:creationId xmlns:a16="http://schemas.microsoft.com/office/drawing/2014/main" id="{E9CA2A91-C659-4D62-99E7-1935E4429033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Auxiliar de Laboratorio</a:t>
                </a:r>
              </a:p>
            </p:txBody>
          </p:sp>
          <p:sp>
            <p:nvSpPr>
              <p:cNvPr id="137" name="82 Rectángulo">
                <a:extLst>
                  <a:ext uri="{FF2B5EF4-FFF2-40B4-BE49-F238E27FC236}">
                    <a16:creationId xmlns:a16="http://schemas.microsoft.com/office/drawing/2014/main" id="{3C827287-717C-442C-95C7-91212BF0DFB4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73</a:t>
                </a:r>
              </a:p>
            </p:txBody>
          </p:sp>
        </p:grpSp>
        <p:sp>
          <p:nvSpPr>
            <p:cNvPr id="133" name="83 Rectángulo">
              <a:extLst>
                <a:ext uri="{FF2B5EF4-FFF2-40B4-BE49-F238E27FC236}">
                  <a16:creationId xmlns:a16="http://schemas.microsoft.com/office/drawing/2014/main" id="{789F80BF-70D0-4D6D-A0EA-81893BEB3DD5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34" name="Triángulo isósceles 100">
              <a:extLst>
                <a:ext uri="{FF2B5EF4-FFF2-40B4-BE49-F238E27FC236}">
                  <a16:creationId xmlns:a16="http://schemas.microsoft.com/office/drawing/2014/main" id="{AF827C1C-B904-47E2-860B-EB2EBC67D879}"/>
                </a:ext>
              </a:extLst>
            </p:cNvPr>
            <p:cNvSpPr/>
            <p:nvPr/>
          </p:nvSpPr>
          <p:spPr bwMode="auto">
            <a:xfrm rot="10800000">
              <a:off x="3010076" y="2450257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138" name="Grupo 137">
            <a:extLst>
              <a:ext uri="{FF2B5EF4-FFF2-40B4-BE49-F238E27FC236}">
                <a16:creationId xmlns:a16="http://schemas.microsoft.com/office/drawing/2014/main" id="{CF9DF55F-894B-47A4-8C3C-FBB4624C9862}"/>
              </a:ext>
            </a:extLst>
          </p:cNvPr>
          <p:cNvGrpSpPr/>
          <p:nvPr/>
        </p:nvGrpSpPr>
        <p:grpSpPr>
          <a:xfrm>
            <a:off x="9470182" y="1064982"/>
            <a:ext cx="1980903" cy="1728192"/>
            <a:chOff x="1017439" y="1196752"/>
            <a:chExt cx="2198241" cy="1844479"/>
          </a:xfrm>
        </p:grpSpPr>
        <p:pic>
          <p:nvPicPr>
            <p:cNvPr id="139" name="Imagen 138">
              <a:extLst>
                <a:ext uri="{FF2B5EF4-FFF2-40B4-BE49-F238E27FC236}">
                  <a16:creationId xmlns:a16="http://schemas.microsoft.com/office/drawing/2014/main" id="{A3873D29-CE79-4BF3-8B4E-D2C80A825A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40" name="17 Grupo">
              <a:extLst>
                <a:ext uri="{FF2B5EF4-FFF2-40B4-BE49-F238E27FC236}">
                  <a16:creationId xmlns:a16="http://schemas.microsoft.com/office/drawing/2014/main" id="{8B06D77A-FFC0-482D-AD60-2CC78278814A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44" name="80 Rectángulo">
                <a:extLst>
                  <a:ext uri="{FF2B5EF4-FFF2-40B4-BE49-F238E27FC236}">
                    <a16:creationId xmlns:a16="http://schemas.microsoft.com/office/drawing/2014/main" id="{E1954AA0-7DEF-409A-A69B-0DB8ABCB81F1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Validar tubos de muestras a realizar por medio de circuito cerrado.</a:t>
                </a:r>
              </a:p>
            </p:txBody>
          </p:sp>
          <p:sp>
            <p:nvSpPr>
              <p:cNvPr id="145" name="81 Rectángulo">
                <a:extLst>
                  <a:ext uri="{FF2B5EF4-FFF2-40B4-BE49-F238E27FC236}">
                    <a16:creationId xmlns:a16="http://schemas.microsoft.com/office/drawing/2014/main" id="{21B002F2-CF41-401C-BF12-CE0ABB9CA4E5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Auxiliar de Laboratorio</a:t>
                </a:r>
              </a:p>
            </p:txBody>
          </p:sp>
          <p:sp>
            <p:nvSpPr>
              <p:cNvPr id="146" name="82 Rectángulo">
                <a:extLst>
                  <a:ext uri="{FF2B5EF4-FFF2-40B4-BE49-F238E27FC236}">
                    <a16:creationId xmlns:a16="http://schemas.microsoft.com/office/drawing/2014/main" id="{49D7482B-28AF-4D72-BCE2-D9EF1011CB00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74</a:t>
                </a:r>
              </a:p>
            </p:txBody>
          </p:sp>
        </p:grpSp>
        <p:sp>
          <p:nvSpPr>
            <p:cNvPr id="141" name="83 Rectángulo">
              <a:extLst>
                <a:ext uri="{FF2B5EF4-FFF2-40B4-BE49-F238E27FC236}">
                  <a16:creationId xmlns:a16="http://schemas.microsoft.com/office/drawing/2014/main" id="{C500DC6A-2DD1-4111-90F4-654497F80989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42" name="CuadroTexto 158">
              <a:extLst>
                <a:ext uri="{FF2B5EF4-FFF2-40B4-BE49-F238E27FC236}">
                  <a16:creationId xmlns:a16="http://schemas.microsoft.com/office/drawing/2014/main" id="{C6C1CBCF-3A25-4CBB-852D-4B85597DEA64}"/>
                </a:ext>
              </a:extLst>
            </p:cNvPr>
            <p:cNvSpPr txBox="1"/>
            <p:nvPr/>
          </p:nvSpPr>
          <p:spPr>
            <a:xfrm>
              <a:off x="1017439" y="2795010"/>
              <a:ext cx="21982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43" name="Triángulo isósceles 110">
              <a:extLst>
                <a:ext uri="{FF2B5EF4-FFF2-40B4-BE49-F238E27FC236}">
                  <a16:creationId xmlns:a16="http://schemas.microsoft.com/office/drawing/2014/main" id="{0EA739A6-4AE3-47D7-86F3-439B8673B92D}"/>
                </a:ext>
              </a:extLst>
            </p:cNvPr>
            <p:cNvSpPr/>
            <p:nvPr/>
          </p:nvSpPr>
          <p:spPr bwMode="auto">
            <a:xfrm rot="10800000">
              <a:off x="3009323" y="2454368"/>
              <a:ext cx="148604" cy="121268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grpSp>
        <p:nvGrpSpPr>
          <p:cNvPr id="147" name="Grupo 146">
            <a:extLst>
              <a:ext uri="{FF2B5EF4-FFF2-40B4-BE49-F238E27FC236}">
                <a16:creationId xmlns:a16="http://schemas.microsoft.com/office/drawing/2014/main" id="{E9F66A9B-7D4F-402F-A69F-314E92433E50}"/>
              </a:ext>
            </a:extLst>
          </p:cNvPr>
          <p:cNvGrpSpPr/>
          <p:nvPr/>
        </p:nvGrpSpPr>
        <p:grpSpPr>
          <a:xfrm>
            <a:off x="628455" y="3915854"/>
            <a:ext cx="1914856" cy="1728327"/>
            <a:chOff x="1017439" y="1196752"/>
            <a:chExt cx="2198241" cy="1844622"/>
          </a:xfrm>
        </p:grpSpPr>
        <p:pic>
          <p:nvPicPr>
            <p:cNvPr id="148" name="Imagen 147">
              <a:extLst>
                <a:ext uri="{FF2B5EF4-FFF2-40B4-BE49-F238E27FC236}">
                  <a16:creationId xmlns:a16="http://schemas.microsoft.com/office/drawing/2014/main" id="{4E188F2A-2E49-4E5F-892F-3F9ED70454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49" name="17 Grupo">
              <a:extLst>
                <a:ext uri="{FF2B5EF4-FFF2-40B4-BE49-F238E27FC236}">
                  <a16:creationId xmlns:a16="http://schemas.microsoft.com/office/drawing/2014/main" id="{61D25E74-4D42-4D3B-8BE2-0BF2A0FAA96E}"/>
                </a:ext>
              </a:extLst>
            </p:cNvPr>
            <p:cNvGrpSpPr/>
            <p:nvPr/>
          </p:nvGrpSpPr>
          <p:grpSpPr>
            <a:xfrm>
              <a:off x="1087485" y="1196752"/>
              <a:ext cx="2117488" cy="1291500"/>
              <a:chOff x="8501146" y="1914552"/>
              <a:chExt cx="2070524" cy="1369751"/>
            </a:xfrm>
          </p:grpSpPr>
          <p:sp>
            <p:nvSpPr>
              <p:cNvPr id="153" name="80 Rectángulo">
                <a:extLst>
                  <a:ext uri="{FF2B5EF4-FFF2-40B4-BE49-F238E27FC236}">
                    <a16:creationId xmlns:a16="http://schemas.microsoft.com/office/drawing/2014/main" id="{DC123297-5CCE-4C1B-9814-AD04CC0149D0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Tomar muestra al paciente</a:t>
                </a: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  <p:sp>
            <p:nvSpPr>
              <p:cNvPr id="154" name="81 Rectángulo">
                <a:extLst>
                  <a:ext uri="{FF2B5EF4-FFF2-40B4-BE49-F238E27FC236}">
                    <a16:creationId xmlns:a16="http://schemas.microsoft.com/office/drawing/2014/main" id="{858D4806-1919-4F1D-BB1E-7487E3645CD7}"/>
                  </a:ext>
                </a:extLst>
              </p:cNvPr>
              <p:cNvSpPr/>
              <p:nvPr/>
            </p:nvSpPr>
            <p:spPr bwMode="auto">
              <a:xfrm>
                <a:off x="8501146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Auxiliar de Laboratorio</a:t>
                </a:r>
              </a:p>
            </p:txBody>
          </p:sp>
          <p:sp>
            <p:nvSpPr>
              <p:cNvPr id="155" name="82 Rectángulo">
                <a:extLst>
                  <a:ext uri="{FF2B5EF4-FFF2-40B4-BE49-F238E27FC236}">
                    <a16:creationId xmlns:a16="http://schemas.microsoft.com/office/drawing/2014/main" id="{10A6F657-90AB-4538-9D11-9A24C0D97107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75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0" name="83 Rectángulo">
              <a:extLst>
                <a:ext uri="{FF2B5EF4-FFF2-40B4-BE49-F238E27FC236}">
                  <a16:creationId xmlns:a16="http://schemas.microsoft.com/office/drawing/2014/main" id="{D1C5259E-B38C-4A38-96D7-9B2FAF6A7C33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5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51" name="CuadroTexto 158">
              <a:extLst>
                <a:ext uri="{FF2B5EF4-FFF2-40B4-BE49-F238E27FC236}">
                  <a16:creationId xmlns:a16="http://schemas.microsoft.com/office/drawing/2014/main" id="{3DCC1AA0-5029-43F4-BF58-7C19BAEF2E79}"/>
                </a:ext>
              </a:extLst>
            </p:cNvPr>
            <p:cNvSpPr txBox="1"/>
            <p:nvPr/>
          </p:nvSpPr>
          <p:spPr>
            <a:xfrm>
              <a:off x="1017439" y="2795010"/>
              <a:ext cx="2198241" cy="246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endParaRPr lang="es-PE" sz="9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52" name="Triángulo isósceles 120">
              <a:extLst>
                <a:ext uri="{FF2B5EF4-FFF2-40B4-BE49-F238E27FC236}">
                  <a16:creationId xmlns:a16="http://schemas.microsoft.com/office/drawing/2014/main" id="{176A2137-7FE1-4317-A206-D82A70337006}"/>
                </a:ext>
              </a:extLst>
            </p:cNvPr>
            <p:cNvSpPr/>
            <p:nvPr/>
          </p:nvSpPr>
          <p:spPr bwMode="auto">
            <a:xfrm rot="10800000">
              <a:off x="3015574" y="2463860"/>
              <a:ext cx="148604" cy="121268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  <p:cxnSp>
        <p:nvCxnSpPr>
          <p:cNvPr id="157" name="Conector recto de flecha 156">
            <a:extLst>
              <a:ext uri="{FF2B5EF4-FFF2-40B4-BE49-F238E27FC236}">
                <a16:creationId xmlns:a16="http://schemas.microsoft.com/office/drawing/2014/main" id="{7E25E12A-BC57-436E-B1A6-3F2C25EE52E5}"/>
              </a:ext>
            </a:extLst>
          </p:cNvPr>
          <p:cNvCxnSpPr>
            <a:stCxn id="135" idx="3"/>
            <a:endCxn id="144" idx="1"/>
          </p:cNvCxnSpPr>
          <p:nvPr/>
        </p:nvCxnSpPr>
        <p:spPr bwMode="auto">
          <a:xfrm flipV="1">
            <a:off x="9147377" y="1807049"/>
            <a:ext cx="385928" cy="202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8" name="Conector recto de flecha 157">
            <a:extLst>
              <a:ext uri="{FF2B5EF4-FFF2-40B4-BE49-F238E27FC236}">
                <a16:creationId xmlns:a16="http://schemas.microsoft.com/office/drawing/2014/main" id="{70C9AD6D-FC99-4AD8-8104-B9CF20799D4E}"/>
              </a:ext>
            </a:extLst>
          </p:cNvPr>
          <p:cNvCxnSpPr>
            <a:cxnSpLocks/>
            <a:stCxn id="153" idx="3"/>
            <a:endCxn id="181" idx="1"/>
          </p:cNvCxnSpPr>
          <p:nvPr/>
        </p:nvCxnSpPr>
        <p:spPr bwMode="auto">
          <a:xfrm>
            <a:off x="2533984" y="4657921"/>
            <a:ext cx="277139" cy="0"/>
          </a:xfrm>
          <a:prstGeom prst="straightConnector1">
            <a:avLst/>
          </a:prstGeom>
          <a:solidFill>
            <a:srgbClr val="FFDC4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2" name="Conector recto de flecha 211">
            <a:extLst>
              <a:ext uri="{FF2B5EF4-FFF2-40B4-BE49-F238E27FC236}">
                <a16:creationId xmlns:a16="http://schemas.microsoft.com/office/drawing/2014/main" id="{1E17AFCC-AA86-4B10-8801-0F74BA39F7DE}"/>
              </a:ext>
            </a:extLst>
          </p:cNvPr>
          <p:cNvCxnSpPr>
            <a:cxnSpLocks/>
            <a:stCxn id="127" idx="3"/>
            <a:endCxn id="135" idx="1"/>
          </p:cNvCxnSpPr>
          <p:nvPr/>
        </p:nvCxnSpPr>
        <p:spPr bwMode="auto">
          <a:xfrm flipV="1">
            <a:off x="6904405" y="1807251"/>
            <a:ext cx="334840" cy="2059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68" name="Grupo 167">
            <a:extLst>
              <a:ext uri="{FF2B5EF4-FFF2-40B4-BE49-F238E27FC236}">
                <a16:creationId xmlns:a16="http://schemas.microsoft.com/office/drawing/2014/main" id="{1CBFD975-796F-40D1-A2F6-41B528CF3EB8}"/>
              </a:ext>
            </a:extLst>
          </p:cNvPr>
          <p:cNvGrpSpPr/>
          <p:nvPr/>
        </p:nvGrpSpPr>
        <p:grpSpPr>
          <a:xfrm>
            <a:off x="2746945" y="1068265"/>
            <a:ext cx="1980903" cy="2165831"/>
            <a:chOff x="669944" y="3993782"/>
            <a:chExt cx="1980903" cy="2165831"/>
          </a:xfrm>
        </p:grpSpPr>
        <p:grpSp>
          <p:nvGrpSpPr>
            <p:cNvPr id="169" name="Grupo 168">
              <a:extLst>
                <a:ext uri="{FF2B5EF4-FFF2-40B4-BE49-F238E27FC236}">
                  <a16:creationId xmlns:a16="http://schemas.microsoft.com/office/drawing/2014/main" id="{1512751D-60B1-4314-AD34-3823AB36A57B}"/>
                </a:ext>
              </a:extLst>
            </p:cNvPr>
            <p:cNvGrpSpPr/>
            <p:nvPr/>
          </p:nvGrpSpPr>
          <p:grpSpPr>
            <a:xfrm>
              <a:off x="669944" y="3993782"/>
              <a:ext cx="1980903" cy="1670858"/>
              <a:chOff x="1017439" y="1196752"/>
              <a:chExt cx="2198241" cy="1783287"/>
            </a:xfrm>
          </p:grpSpPr>
          <p:pic>
            <p:nvPicPr>
              <p:cNvPr id="172" name="Imagen 171">
                <a:extLst>
                  <a:ext uri="{FF2B5EF4-FFF2-40B4-BE49-F238E27FC236}">
                    <a16:creationId xmlns:a16="http://schemas.microsoft.com/office/drawing/2014/main" id="{5BB0DD1C-EA07-4B76-A2E1-26BE0B7232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173" name="17 Grupo">
                <a:extLst>
                  <a:ext uri="{FF2B5EF4-FFF2-40B4-BE49-F238E27FC236}">
                    <a16:creationId xmlns:a16="http://schemas.microsoft.com/office/drawing/2014/main" id="{73B2DC53-6F59-4ADD-82CC-BB5CB286265B}"/>
                  </a:ext>
                </a:extLst>
              </p:cNvPr>
              <p:cNvGrpSpPr/>
              <p:nvPr/>
            </p:nvGrpSpPr>
            <p:grpSpPr>
              <a:xfrm>
                <a:off x="1087485" y="1196752"/>
                <a:ext cx="2117488" cy="1291500"/>
                <a:chOff x="8501146" y="1914552"/>
                <a:chExt cx="2070524" cy="1369751"/>
              </a:xfrm>
            </p:grpSpPr>
            <p:sp>
              <p:nvSpPr>
                <p:cNvPr id="177" name="80 Rectángulo">
                  <a:extLst>
                    <a:ext uri="{FF2B5EF4-FFF2-40B4-BE49-F238E27FC236}">
                      <a16:creationId xmlns:a16="http://schemas.microsoft.com/office/drawing/2014/main" id="{44F3CF42-944C-43A1-90B6-1BA78DC2BDFC}"/>
                    </a:ext>
                  </a:extLst>
                </p:cNvPr>
                <p:cNvSpPr/>
                <p:nvPr/>
              </p:nvSpPr>
              <p:spPr bwMode="auto">
                <a:xfrm>
                  <a:off x="8501148" y="2224772"/>
                  <a:ext cx="2070522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defRPr/>
                  </a:pPr>
                  <a:r>
                    <a:rPr lang="es-MX" sz="10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Preparar al paciente para toma de muestra y llamar al personal de laboratorio clínico. (Si se requiere)</a:t>
                  </a:r>
                </a:p>
              </p:txBody>
            </p:sp>
            <p:sp>
              <p:nvSpPr>
                <p:cNvPr id="178" name="81 Rectángulo">
                  <a:extLst>
                    <a:ext uri="{FF2B5EF4-FFF2-40B4-BE49-F238E27FC236}">
                      <a16:creationId xmlns:a16="http://schemas.microsoft.com/office/drawing/2014/main" id="{F2035F60-31C3-417C-B6F5-7F488E696091}"/>
                    </a:ext>
                  </a:extLst>
                </p:cNvPr>
                <p:cNvSpPr/>
                <p:nvPr/>
              </p:nvSpPr>
              <p:spPr bwMode="auto">
                <a:xfrm>
                  <a:off x="8501146" y="1914554"/>
                  <a:ext cx="2066791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Enfermera / Auxiliar de Enfermería</a:t>
                  </a:r>
                </a:p>
              </p:txBody>
            </p:sp>
            <p:sp>
              <p:nvSpPr>
                <p:cNvPr id="179" name="82 Rectángulo">
                  <a:extLst>
                    <a:ext uri="{FF2B5EF4-FFF2-40B4-BE49-F238E27FC236}">
                      <a16:creationId xmlns:a16="http://schemas.microsoft.com/office/drawing/2014/main" id="{1CA3F35E-F0A7-4BE1-A531-209D18C827E4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71</a:t>
                  </a:r>
                </a:p>
              </p:txBody>
            </p:sp>
          </p:grpSp>
          <p:sp>
            <p:nvSpPr>
              <p:cNvPr id="174" name="83 Rectángulo">
                <a:extLst>
                  <a:ext uri="{FF2B5EF4-FFF2-40B4-BE49-F238E27FC236}">
                    <a16:creationId xmlns:a16="http://schemas.microsoft.com/office/drawing/2014/main" id="{9A0DAC51-1493-4143-83DF-F38C70FC6BBB}"/>
                  </a:ext>
                </a:extLst>
              </p:cNvPr>
              <p:cNvSpPr/>
              <p:nvPr/>
            </p:nvSpPr>
            <p:spPr bwMode="auto">
              <a:xfrm>
                <a:off x="2952741" y="1196753"/>
                <a:ext cx="261769" cy="302854"/>
              </a:xfrm>
              <a:prstGeom prst="rect">
                <a:avLst/>
              </a:prstGeom>
              <a:solidFill>
                <a:srgbClr val="00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CuadroTexto 158">
                <a:extLst>
                  <a:ext uri="{FF2B5EF4-FFF2-40B4-BE49-F238E27FC236}">
                    <a16:creationId xmlns:a16="http://schemas.microsoft.com/office/drawing/2014/main" id="{EAE8D679-ACCE-4574-BAB1-647EAD230FF1}"/>
                  </a:ext>
                </a:extLst>
              </p:cNvPr>
              <p:cNvSpPr txBox="1"/>
              <p:nvPr/>
            </p:nvSpPr>
            <p:spPr>
              <a:xfrm>
                <a:off x="1017439" y="2733818"/>
                <a:ext cx="219824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>
                  <a:defRPr sz="1000"/>
                </a:pPr>
                <a:endParaRPr lang="es-PE" sz="900" dirty="0">
                  <a:solidFill>
                    <a:srgbClr val="FF0000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176" name="Triángulo isósceles 80">
                <a:extLst>
                  <a:ext uri="{FF2B5EF4-FFF2-40B4-BE49-F238E27FC236}">
                    <a16:creationId xmlns:a16="http://schemas.microsoft.com/office/drawing/2014/main" id="{736BC156-473D-4210-B113-E390F14A67E6}"/>
                  </a:ext>
                </a:extLst>
              </p:cNvPr>
              <p:cNvSpPr/>
              <p:nvPr/>
            </p:nvSpPr>
            <p:spPr bwMode="auto">
              <a:xfrm rot="10800000">
                <a:off x="2008241" y="2436727"/>
                <a:ext cx="148604" cy="121268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</p:grpSp>
        <p:sp>
          <p:nvSpPr>
            <p:cNvPr id="170" name="CuadroTexto 158">
              <a:extLst>
                <a:ext uri="{FF2B5EF4-FFF2-40B4-BE49-F238E27FC236}">
                  <a16:creationId xmlns:a16="http://schemas.microsoft.com/office/drawing/2014/main" id="{2DD98513-FF29-40F6-8C01-57A484CEC62A}"/>
                </a:ext>
              </a:extLst>
            </p:cNvPr>
            <p:cNvSpPr txBox="1"/>
            <p:nvPr/>
          </p:nvSpPr>
          <p:spPr>
            <a:xfrm>
              <a:off x="683376" y="5451727"/>
              <a:ext cx="190469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just">
                <a:defRPr sz="1000"/>
              </a:pPr>
              <a:r>
                <a:rPr lang="es-MX" sz="1000" kern="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Falta de disponibilidad total de auxiliar de laboratorio (1:30 a.m. a 5:30 a.m. está fuera del servicio de urgencias)</a:t>
              </a:r>
              <a:endParaRPr lang="es-PE" sz="105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171" name="220 Elipse">
              <a:extLst>
                <a:ext uri="{FF2B5EF4-FFF2-40B4-BE49-F238E27FC236}">
                  <a16:creationId xmlns:a16="http://schemas.microsoft.com/office/drawing/2014/main" id="{495453CB-EBDE-477A-B429-8753BF3C5BA8}"/>
                </a:ext>
              </a:extLst>
            </p:cNvPr>
            <p:cNvSpPr/>
            <p:nvPr/>
          </p:nvSpPr>
          <p:spPr bwMode="auto">
            <a:xfrm>
              <a:off x="2454424" y="5063172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108" name="Grupo 107">
            <a:extLst>
              <a:ext uri="{FF2B5EF4-FFF2-40B4-BE49-F238E27FC236}">
                <a16:creationId xmlns:a16="http://schemas.microsoft.com/office/drawing/2014/main" id="{E5A4F352-8A39-45C1-9964-3D22570D966F}"/>
              </a:ext>
            </a:extLst>
          </p:cNvPr>
          <p:cNvGrpSpPr/>
          <p:nvPr/>
        </p:nvGrpSpPr>
        <p:grpSpPr>
          <a:xfrm>
            <a:off x="4921776" y="3915854"/>
            <a:ext cx="1994985" cy="2340850"/>
            <a:chOff x="4958558" y="4120803"/>
            <a:chExt cx="1994985" cy="2340850"/>
          </a:xfrm>
        </p:grpSpPr>
        <p:grpSp>
          <p:nvGrpSpPr>
            <p:cNvPr id="109" name="Grupo 108">
              <a:extLst>
                <a:ext uri="{FF2B5EF4-FFF2-40B4-BE49-F238E27FC236}">
                  <a16:creationId xmlns:a16="http://schemas.microsoft.com/office/drawing/2014/main" id="{567F7CCA-E5DB-424A-A024-0369F9343FD2}"/>
                </a:ext>
              </a:extLst>
            </p:cNvPr>
            <p:cNvGrpSpPr/>
            <p:nvPr/>
          </p:nvGrpSpPr>
          <p:grpSpPr>
            <a:xfrm>
              <a:off x="4958558" y="4120803"/>
              <a:ext cx="1994985" cy="2340850"/>
              <a:chOff x="2712777" y="1122301"/>
              <a:chExt cx="1994985" cy="2340850"/>
            </a:xfrm>
          </p:grpSpPr>
          <p:grpSp>
            <p:nvGrpSpPr>
              <p:cNvPr id="111" name="Grupo 110">
                <a:extLst>
                  <a:ext uri="{FF2B5EF4-FFF2-40B4-BE49-F238E27FC236}">
                    <a16:creationId xmlns:a16="http://schemas.microsoft.com/office/drawing/2014/main" id="{02781EC6-30DF-4E66-8E20-E481968F8D3F}"/>
                  </a:ext>
                </a:extLst>
              </p:cNvPr>
              <p:cNvGrpSpPr/>
              <p:nvPr/>
            </p:nvGrpSpPr>
            <p:grpSpPr>
              <a:xfrm>
                <a:off x="2712777" y="1122301"/>
                <a:ext cx="1994985" cy="1674954"/>
                <a:chOff x="1000641" y="1196752"/>
                <a:chExt cx="2213868" cy="1787657"/>
              </a:xfrm>
            </p:grpSpPr>
            <p:pic>
              <p:nvPicPr>
                <p:cNvPr id="113" name="Imagen 112">
                  <a:extLst>
                    <a:ext uri="{FF2B5EF4-FFF2-40B4-BE49-F238E27FC236}">
                      <a16:creationId xmlns:a16="http://schemas.microsoft.com/office/drawing/2014/main" id="{BF55137D-C475-4226-B0E2-89F7EE9BCF5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925986" y="2521786"/>
                  <a:ext cx="1278989" cy="219724"/>
                </a:xfrm>
                <a:prstGeom prst="rect">
                  <a:avLst/>
                </a:prstGeom>
              </p:spPr>
            </p:pic>
            <p:grpSp>
              <p:nvGrpSpPr>
                <p:cNvPr id="114" name="17 Grupo">
                  <a:extLst>
                    <a:ext uri="{FF2B5EF4-FFF2-40B4-BE49-F238E27FC236}">
                      <a16:creationId xmlns:a16="http://schemas.microsoft.com/office/drawing/2014/main" id="{5C052A1D-AD40-4736-8330-B80BF84F580E}"/>
                    </a:ext>
                  </a:extLst>
                </p:cNvPr>
                <p:cNvGrpSpPr/>
                <p:nvPr/>
              </p:nvGrpSpPr>
              <p:grpSpPr>
                <a:xfrm>
                  <a:off x="1087485" y="1196752"/>
                  <a:ext cx="2117488" cy="1291500"/>
                  <a:chOff x="8501146" y="1914552"/>
                  <a:chExt cx="2070524" cy="1369751"/>
                </a:xfrm>
              </p:grpSpPr>
              <p:sp>
                <p:nvSpPr>
                  <p:cNvPr id="118" name="80 Rectángulo">
                    <a:extLst>
                      <a:ext uri="{FF2B5EF4-FFF2-40B4-BE49-F238E27FC236}">
                        <a16:creationId xmlns:a16="http://schemas.microsoft.com/office/drawing/2014/main" id="{E22CC52D-5B37-4941-BEC8-BB410ED471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8" y="2224772"/>
                    <a:ext cx="2070522" cy="105953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just">
                      <a:defRPr/>
                    </a:pPr>
                    <a:r>
                      <a:rPr lang="es-MX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Validar resultados de muestras</a:t>
                    </a: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.</a:t>
                    </a:r>
                  </a:p>
                </p:txBody>
              </p:sp>
              <p:sp>
                <p:nvSpPr>
                  <p:cNvPr id="119" name="81 Rectángulo">
                    <a:extLst>
                      <a:ext uri="{FF2B5EF4-FFF2-40B4-BE49-F238E27FC236}">
                        <a16:creationId xmlns:a16="http://schemas.microsoft.com/office/drawing/2014/main" id="{3B5A6102-3227-4FE3-91A7-F46BC7FBFD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6" y="1914554"/>
                    <a:ext cx="2066791" cy="31763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Médico General</a:t>
                    </a:r>
                  </a:p>
                </p:txBody>
              </p:sp>
              <p:sp>
                <p:nvSpPr>
                  <p:cNvPr id="159" name="82 Rectángulo">
                    <a:extLst>
                      <a:ext uri="{FF2B5EF4-FFF2-40B4-BE49-F238E27FC236}">
                        <a16:creationId xmlns:a16="http://schemas.microsoft.com/office/drawing/2014/main" id="{465E1389-8542-49B0-B04B-4D817BFF48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1149" y="1914552"/>
                    <a:ext cx="255963" cy="31763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3175" cap="flat" cmpd="sng" algn="ctr">
                    <a:solidFill>
                      <a:sysClr val="windowText" lastClr="000000"/>
                    </a:solidFill>
                    <a:prstDash val="solid"/>
                    <a:headEnd/>
                    <a:tailEnd/>
                  </a:ln>
                  <a:effectLst/>
                </p:spPr>
                <p:txBody>
                  <a:bodyPr wrap="square" lIns="36000" tIns="36000" rIns="36000" bIns="36000" rtlCol="0" anchor="ctr"/>
                  <a:lstStyle>
                    <a:defPPr>
                      <a:defRPr lang="es-ES_tradnl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s-MX" sz="9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77</a:t>
                    </a:r>
                    <a:endPara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15" name="83 Rectángulo">
                  <a:extLst>
                    <a:ext uri="{FF2B5EF4-FFF2-40B4-BE49-F238E27FC236}">
                      <a16:creationId xmlns:a16="http://schemas.microsoft.com/office/drawing/2014/main" id="{FD6AAAA8-A16F-4F40-AD9A-0A45BE154EF3}"/>
                    </a:ext>
                  </a:extLst>
                </p:cNvPr>
                <p:cNvSpPr/>
                <p:nvPr/>
              </p:nvSpPr>
              <p:spPr bwMode="auto">
                <a:xfrm>
                  <a:off x="2952740" y="1196753"/>
                  <a:ext cx="261769" cy="302854"/>
                </a:xfrm>
                <a:prstGeom prst="rect">
                  <a:avLst/>
                </a:prstGeom>
                <a:solidFill>
                  <a:srgbClr val="00B050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MX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rPr>
                    <a:t>E</a:t>
                  </a:r>
                </a:p>
              </p:txBody>
            </p:sp>
            <p:sp>
              <p:nvSpPr>
                <p:cNvPr id="116" name="CuadroTexto 158">
                  <a:extLst>
                    <a:ext uri="{FF2B5EF4-FFF2-40B4-BE49-F238E27FC236}">
                      <a16:creationId xmlns:a16="http://schemas.microsoft.com/office/drawing/2014/main" id="{8BF69040-BAD1-40B1-A353-BC2BA9103D8B}"/>
                    </a:ext>
                  </a:extLst>
                </p:cNvPr>
                <p:cNvSpPr txBox="1"/>
                <p:nvPr/>
              </p:nvSpPr>
              <p:spPr>
                <a:xfrm>
                  <a:off x="1000641" y="2738045"/>
                  <a:ext cx="2213868" cy="2463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2" algn="just">
                    <a:defRPr sz="1000"/>
                  </a:pPr>
                  <a:endParaRPr lang="es-PE" sz="900" dirty="0">
                    <a:solidFill>
                      <a:srgbClr val="FF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117" name="Triángulo isósceles 140">
                  <a:extLst>
                    <a:ext uri="{FF2B5EF4-FFF2-40B4-BE49-F238E27FC236}">
                      <a16:creationId xmlns:a16="http://schemas.microsoft.com/office/drawing/2014/main" id="{14D9DFD4-5181-4BA7-A0BC-766AAC331829}"/>
                    </a:ext>
                  </a:extLst>
                </p:cNvPr>
                <p:cNvSpPr/>
                <p:nvPr/>
              </p:nvSpPr>
              <p:spPr bwMode="auto">
                <a:xfrm rot="10800000">
                  <a:off x="1991295" y="2426459"/>
                  <a:ext cx="148604" cy="12126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  <a:headEnd/>
                  <a:tailEnd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es-MX" sz="1000" i="0" dirty="0">
                    <a:solidFill>
                      <a:schemeClr val="tx1"/>
                    </a:solidFill>
                    <a:latin typeface="Eurostile"/>
                    <a:cs typeface="Eurostile"/>
                  </a:endParaRPr>
                </a:p>
              </p:txBody>
            </p:sp>
          </p:grpSp>
          <p:sp>
            <p:nvSpPr>
              <p:cNvPr id="112" name="CuadroTexto 158">
                <a:extLst>
                  <a:ext uri="{FF2B5EF4-FFF2-40B4-BE49-F238E27FC236}">
                    <a16:creationId xmlns:a16="http://schemas.microsoft.com/office/drawing/2014/main" id="{55E732B1-1643-4908-8C3D-54367FF2FD4A}"/>
                  </a:ext>
                </a:extLst>
              </p:cNvPr>
              <p:cNvSpPr txBox="1"/>
              <p:nvPr/>
            </p:nvSpPr>
            <p:spPr>
              <a:xfrm>
                <a:off x="2734832" y="2601377"/>
                <a:ext cx="1916728" cy="86177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 algn="just">
                  <a:defRPr sz="1000"/>
                </a:pPr>
                <a:r>
                  <a:rPr lang="es-PE" sz="1000" dirty="0">
                    <a:solidFill>
                      <a:srgbClr val="FF0000"/>
                    </a:solidFill>
                    <a:cs typeface="Arial"/>
                  </a:rPr>
                  <a:t>Se presentan demoras para lectura e </a:t>
                </a:r>
                <a:r>
                  <a:rPr lang="es-PE" sz="1000" dirty="0">
                    <a:solidFill>
                      <a:srgbClr val="FF0000"/>
                    </a:solidFill>
                    <a:latin typeface="Arial"/>
                    <a:cs typeface="Arial"/>
                  </a:rPr>
                  <a:t>interpretación de resultados de muestras por parte del médico debido a que tiene múltiples funciones.</a:t>
                </a:r>
              </a:p>
            </p:txBody>
          </p:sp>
        </p:grpSp>
        <p:sp>
          <p:nvSpPr>
            <p:cNvPr id="110" name="220 Elipse">
              <a:extLst>
                <a:ext uri="{FF2B5EF4-FFF2-40B4-BE49-F238E27FC236}">
                  <a16:creationId xmlns:a16="http://schemas.microsoft.com/office/drawing/2014/main" id="{6A6A1772-300B-4201-BB74-04C5EA2D0141}"/>
                </a:ext>
              </a:extLst>
            </p:cNvPr>
            <p:cNvSpPr/>
            <p:nvPr/>
          </p:nvSpPr>
          <p:spPr bwMode="auto">
            <a:xfrm>
              <a:off x="6745282" y="5182570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160" name="Grupo 159">
            <a:extLst>
              <a:ext uri="{FF2B5EF4-FFF2-40B4-BE49-F238E27FC236}">
                <a16:creationId xmlns:a16="http://schemas.microsoft.com/office/drawing/2014/main" id="{381CCFBD-AF17-4220-8C8E-A5D787710BD3}"/>
              </a:ext>
            </a:extLst>
          </p:cNvPr>
          <p:cNvGrpSpPr/>
          <p:nvPr/>
        </p:nvGrpSpPr>
        <p:grpSpPr>
          <a:xfrm>
            <a:off x="2811121" y="3915854"/>
            <a:ext cx="1916727" cy="2264898"/>
            <a:chOff x="2901823" y="4106211"/>
            <a:chExt cx="1916727" cy="2264898"/>
          </a:xfrm>
        </p:grpSpPr>
        <p:grpSp>
          <p:nvGrpSpPr>
            <p:cNvPr id="161" name="Grupo 160">
              <a:extLst>
                <a:ext uri="{FF2B5EF4-FFF2-40B4-BE49-F238E27FC236}">
                  <a16:creationId xmlns:a16="http://schemas.microsoft.com/office/drawing/2014/main" id="{4B5F3E86-D6F1-4CB2-9A85-BDB5931DA9D6}"/>
                </a:ext>
              </a:extLst>
            </p:cNvPr>
            <p:cNvGrpSpPr/>
            <p:nvPr/>
          </p:nvGrpSpPr>
          <p:grpSpPr>
            <a:xfrm>
              <a:off x="2901823" y="4106211"/>
              <a:ext cx="1916727" cy="2264898"/>
              <a:chOff x="1087485" y="1196752"/>
              <a:chExt cx="2127024" cy="2417298"/>
            </a:xfrm>
          </p:grpSpPr>
          <p:pic>
            <p:nvPicPr>
              <p:cNvPr id="163" name="Imagen 162">
                <a:extLst>
                  <a:ext uri="{FF2B5EF4-FFF2-40B4-BE49-F238E27FC236}">
                    <a16:creationId xmlns:a16="http://schemas.microsoft.com/office/drawing/2014/main" id="{6857C44E-D31C-4525-9243-EC142CA954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5986" y="2521786"/>
                <a:ext cx="1278989" cy="219724"/>
              </a:xfrm>
              <a:prstGeom prst="rect">
                <a:avLst/>
              </a:prstGeom>
            </p:spPr>
          </p:pic>
          <p:grpSp>
            <p:nvGrpSpPr>
              <p:cNvPr id="164" name="17 Grupo">
                <a:extLst>
                  <a:ext uri="{FF2B5EF4-FFF2-40B4-BE49-F238E27FC236}">
                    <a16:creationId xmlns:a16="http://schemas.microsoft.com/office/drawing/2014/main" id="{13970049-D0A2-4400-BB6D-0D8A0A8AFCAB}"/>
                  </a:ext>
                </a:extLst>
              </p:cNvPr>
              <p:cNvGrpSpPr/>
              <p:nvPr/>
            </p:nvGrpSpPr>
            <p:grpSpPr>
              <a:xfrm>
                <a:off x="1087485" y="1196752"/>
                <a:ext cx="2117488" cy="1291500"/>
                <a:chOff x="8501146" y="1914552"/>
                <a:chExt cx="2070524" cy="1369751"/>
              </a:xfrm>
            </p:grpSpPr>
            <p:sp>
              <p:nvSpPr>
                <p:cNvPr id="181" name="80 Rectángulo">
                  <a:extLst>
                    <a:ext uri="{FF2B5EF4-FFF2-40B4-BE49-F238E27FC236}">
                      <a16:creationId xmlns:a16="http://schemas.microsoft.com/office/drawing/2014/main" id="{5835494B-02E9-4C32-B26B-ED2C85ED410B}"/>
                    </a:ext>
                  </a:extLst>
                </p:cNvPr>
                <p:cNvSpPr/>
                <p:nvPr/>
              </p:nvSpPr>
              <p:spPr bwMode="auto">
                <a:xfrm>
                  <a:off x="8501148" y="2224772"/>
                  <a:ext cx="2070522" cy="105953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defRPr/>
                  </a:pPr>
                  <a:r>
                    <a:rPr lang="es-MX" sz="10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Enviar muestras a laboratorio clínico para procesar.</a:t>
                  </a:r>
                </a:p>
              </p:txBody>
            </p:sp>
            <p:sp>
              <p:nvSpPr>
                <p:cNvPr id="182" name="81 Rectángulo">
                  <a:extLst>
                    <a:ext uri="{FF2B5EF4-FFF2-40B4-BE49-F238E27FC236}">
                      <a16:creationId xmlns:a16="http://schemas.microsoft.com/office/drawing/2014/main" id="{5DEB7266-BD1B-4BC5-8FF8-CC450F0C8365}"/>
                    </a:ext>
                  </a:extLst>
                </p:cNvPr>
                <p:cNvSpPr/>
                <p:nvPr/>
              </p:nvSpPr>
              <p:spPr bwMode="auto">
                <a:xfrm>
                  <a:off x="8501146" y="1914554"/>
                  <a:ext cx="2066791" cy="317638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Auxiliar de Laboratorio</a:t>
                  </a:r>
                </a:p>
              </p:txBody>
            </p:sp>
            <p:sp>
              <p:nvSpPr>
                <p:cNvPr id="183" name="82 Rectángulo">
                  <a:extLst>
                    <a:ext uri="{FF2B5EF4-FFF2-40B4-BE49-F238E27FC236}">
                      <a16:creationId xmlns:a16="http://schemas.microsoft.com/office/drawing/2014/main" id="{F041CF3C-2761-411C-B773-0E777DB46C47}"/>
                    </a:ext>
                  </a:extLst>
                </p:cNvPr>
                <p:cNvSpPr/>
                <p:nvPr/>
              </p:nvSpPr>
              <p:spPr bwMode="auto">
                <a:xfrm>
                  <a:off x="8501149" y="1914552"/>
                  <a:ext cx="255963" cy="31763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headEnd/>
                  <a:tailEnd/>
                </a:ln>
                <a:effectLst/>
              </p:spPr>
              <p:txBody>
                <a:bodyPr wrap="square" lIns="36000" tIns="36000" rIns="36000" bIns="36000" rtlCol="0" anchor="ctr"/>
                <a:lstStyle>
                  <a:defPPr>
                    <a:defRPr lang="es-ES_tradnl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s-MX" sz="900" kern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76</a:t>
                  </a:r>
                  <a:endPara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65" name="83 Rectángulo">
                <a:extLst>
                  <a:ext uri="{FF2B5EF4-FFF2-40B4-BE49-F238E27FC236}">
                    <a16:creationId xmlns:a16="http://schemas.microsoft.com/office/drawing/2014/main" id="{61D48703-8226-45A3-B03C-80E155482AA1}"/>
                  </a:ext>
                </a:extLst>
              </p:cNvPr>
              <p:cNvSpPr/>
              <p:nvPr/>
            </p:nvSpPr>
            <p:spPr bwMode="auto">
              <a:xfrm>
                <a:off x="2952740" y="1196753"/>
                <a:ext cx="261769" cy="302854"/>
              </a:xfrm>
              <a:prstGeom prst="rect">
                <a:avLst/>
              </a:prstGeom>
              <a:solidFill>
                <a:srgbClr val="05B050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  <p:sp>
            <p:nvSpPr>
              <p:cNvPr id="166" name="CuadroTexto 158">
                <a:extLst>
                  <a:ext uri="{FF2B5EF4-FFF2-40B4-BE49-F238E27FC236}">
                    <a16:creationId xmlns:a16="http://schemas.microsoft.com/office/drawing/2014/main" id="{5EDC4D07-E878-4950-A2F7-62D2EA9F3A1B}"/>
                  </a:ext>
                </a:extLst>
              </p:cNvPr>
              <p:cNvSpPr txBox="1"/>
              <p:nvPr/>
            </p:nvSpPr>
            <p:spPr>
              <a:xfrm>
                <a:off x="1087485" y="2694289"/>
                <a:ext cx="2113671" cy="9197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 algn="just">
                  <a:defRPr sz="1000"/>
                </a:pPr>
                <a:r>
                  <a:rPr lang="es-PE" sz="1000" dirty="0">
                    <a:solidFill>
                      <a:srgbClr val="FF0000"/>
                    </a:solidFill>
                    <a:latin typeface="Arial"/>
                    <a:cs typeface="Arial"/>
                  </a:rPr>
                  <a:t>En ocasiones no está disponible el correo neumático. (Ocupación de cápsula, avería o mantenimiento)                                                                                            </a:t>
                </a:r>
              </a:p>
            </p:txBody>
          </p:sp>
          <p:sp>
            <p:nvSpPr>
              <p:cNvPr id="167" name="Triángulo isósceles 130">
                <a:extLst>
                  <a:ext uri="{FF2B5EF4-FFF2-40B4-BE49-F238E27FC236}">
                    <a16:creationId xmlns:a16="http://schemas.microsoft.com/office/drawing/2014/main" id="{7C3B4033-9985-48C2-B811-AA0176C54D39}"/>
                  </a:ext>
                </a:extLst>
              </p:cNvPr>
              <p:cNvSpPr/>
              <p:nvPr/>
            </p:nvSpPr>
            <p:spPr bwMode="auto">
              <a:xfrm rot="10800000">
                <a:off x="1976428" y="2462067"/>
                <a:ext cx="148604" cy="121269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es-MX" sz="1000" i="0" dirty="0">
                  <a:solidFill>
                    <a:schemeClr val="tx1"/>
                  </a:solidFill>
                  <a:latin typeface="Eurostile"/>
                  <a:cs typeface="Eurostile"/>
                </a:endParaRPr>
              </a:p>
            </p:txBody>
          </p:sp>
        </p:grpSp>
        <p:sp>
          <p:nvSpPr>
            <p:cNvPr id="162" name="220 Elipse">
              <a:extLst>
                <a:ext uri="{FF2B5EF4-FFF2-40B4-BE49-F238E27FC236}">
                  <a16:creationId xmlns:a16="http://schemas.microsoft.com/office/drawing/2014/main" id="{664FF2B2-F45E-4753-B9C6-CBE324650992}"/>
                </a:ext>
              </a:extLst>
            </p:cNvPr>
            <p:cNvSpPr/>
            <p:nvPr/>
          </p:nvSpPr>
          <p:spPr bwMode="auto">
            <a:xfrm>
              <a:off x="4648938" y="5132880"/>
              <a:ext cx="103335" cy="101191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cxnSp>
        <p:nvCxnSpPr>
          <p:cNvPr id="156" name="Conector recto de flecha 155">
            <a:extLst>
              <a:ext uri="{FF2B5EF4-FFF2-40B4-BE49-F238E27FC236}">
                <a16:creationId xmlns:a16="http://schemas.microsoft.com/office/drawing/2014/main" id="{382E10EE-4239-43D6-8AE4-9AE9C77534C5}"/>
              </a:ext>
            </a:extLst>
          </p:cNvPr>
          <p:cNvCxnSpPr>
            <a:cxnSpLocks/>
            <a:stCxn id="181" idx="3"/>
            <a:endCxn id="118" idx="1"/>
          </p:cNvCxnSpPr>
          <p:nvPr/>
        </p:nvCxnSpPr>
        <p:spPr bwMode="auto">
          <a:xfrm>
            <a:off x="4719255" y="4657921"/>
            <a:ext cx="280781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0" name="Conector recto de flecha 179">
            <a:extLst>
              <a:ext uri="{FF2B5EF4-FFF2-40B4-BE49-F238E27FC236}">
                <a16:creationId xmlns:a16="http://schemas.microsoft.com/office/drawing/2014/main" id="{9A58C711-1150-4234-93F9-2CD765784ECE}"/>
              </a:ext>
            </a:extLst>
          </p:cNvPr>
          <p:cNvCxnSpPr>
            <a:cxnSpLocks/>
            <a:stCxn id="202" idx="3"/>
            <a:endCxn id="92" idx="2"/>
          </p:cNvCxnSpPr>
          <p:nvPr/>
        </p:nvCxnSpPr>
        <p:spPr bwMode="auto">
          <a:xfrm flipV="1">
            <a:off x="11430036" y="4657921"/>
            <a:ext cx="261590" cy="158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4" name="Conector recto de flecha 183">
            <a:extLst>
              <a:ext uri="{FF2B5EF4-FFF2-40B4-BE49-F238E27FC236}">
                <a16:creationId xmlns:a16="http://schemas.microsoft.com/office/drawing/2014/main" id="{B7B0661A-3A11-4639-B0DB-2889D1089B51}"/>
              </a:ext>
            </a:extLst>
          </p:cNvPr>
          <p:cNvCxnSpPr>
            <a:cxnSpLocks/>
            <a:stCxn id="105" idx="3"/>
            <a:endCxn id="177" idx="1"/>
          </p:cNvCxnSpPr>
          <p:nvPr/>
        </p:nvCxnSpPr>
        <p:spPr bwMode="auto">
          <a:xfrm>
            <a:off x="2529151" y="1809310"/>
            <a:ext cx="280917" cy="1022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5" name="Grupo 184">
            <a:extLst>
              <a:ext uri="{FF2B5EF4-FFF2-40B4-BE49-F238E27FC236}">
                <a16:creationId xmlns:a16="http://schemas.microsoft.com/office/drawing/2014/main" id="{E8602BC8-B787-429A-9FDC-B96599395845}"/>
              </a:ext>
            </a:extLst>
          </p:cNvPr>
          <p:cNvGrpSpPr/>
          <p:nvPr/>
        </p:nvGrpSpPr>
        <p:grpSpPr>
          <a:xfrm>
            <a:off x="7350789" y="4147287"/>
            <a:ext cx="2405499" cy="1247643"/>
            <a:chOff x="2882154" y="1250863"/>
            <a:chExt cx="2405499" cy="1397293"/>
          </a:xfrm>
        </p:grpSpPr>
        <p:sp>
          <p:nvSpPr>
            <p:cNvPr id="186" name="Rectángulo 185">
              <a:extLst>
                <a:ext uri="{FF2B5EF4-FFF2-40B4-BE49-F238E27FC236}">
                  <a16:creationId xmlns:a16="http://schemas.microsoft.com/office/drawing/2014/main" id="{89517361-032F-4FC7-955B-583ADA6DCA17}"/>
                </a:ext>
              </a:extLst>
            </p:cNvPr>
            <p:cNvSpPr/>
            <p:nvPr/>
          </p:nvSpPr>
          <p:spPr bwMode="auto">
            <a:xfrm>
              <a:off x="4306922" y="1508633"/>
              <a:ext cx="980731" cy="265340"/>
            </a:xfrm>
            <a:prstGeom prst="rect">
              <a:avLst/>
            </a:prstGeom>
            <a:noFill/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Si</a:t>
              </a:r>
            </a:p>
          </p:txBody>
        </p:sp>
        <p:sp>
          <p:nvSpPr>
            <p:cNvPr id="187" name="Rectángulo 186">
              <a:extLst>
                <a:ext uri="{FF2B5EF4-FFF2-40B4-BE49-F238E27FC236}">
                  <a16:creationId xmlns:a16="http://schemas.microsoft.com/office/drawing/2014/main" id="{7B0E70FB-2F60-431A-AC73-2BA4D4F04459}"/>
                </a:ext>
              </a:extLst>
            </p:cNvPr>
            <p:cNvSpPr/>
            <p:nvPr/>
          </p:nvSpPr>
          <p:spPr bwMode="auto">
            <a:xfrm>
              <a:off x="3425583" y="2422562"/>
              <a:ext cx="980731" cy="225594"/>
            </a:xfrm>
            <a:prstGeom prst="rect">
              <a:avLst/>
            </a:prstGeom>
            <a:noFill/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No</a:t>
              </a:r>
            </a:p>
          </p:txBody>
        </p:sp>
        <p:sp>
          <p:nvSpPr>
            <p:cNvPr id="188" name="Rombo 187">
              <a:extLst>
                <a:ext uri="{FF2B5EF4-FFF2-40B4-BE49-F238E27FC236}">
                  <a16:creationId xmlns:a16="http://schemas.microsoft.com/office/drawing/2014/main" id="{D5D7C7F2-43F7-482F-8E05-430D37E906EE}"/>
                </a:ext>
              </a:extLst>
            </p:cNvPr>
            <p:cNvSpPr/>
            <p:nvPr/>
          </p:nvSpPr>
          <p:spPr bwMode="auto">
            <a:xfrm>
              <a:off x="2882154" y="1250863"/>
              <a:ext cx="1778332" cy="1146471"/>
            </a:xfrm>
            <a:prstGeom prst="diamond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89" name="Rectángulo 188">
              <a:extLst>
                <a:ext uri="{FF2B5EF4-FFF2-40B4-BE49-F238E27FC236}">
                  <a16:creationId xmlns:a16="http://schemas.microsoft.com/office/drawing/2014/main" id="{774CBD2B-D59B-4838-9236-B99C543BB50F}"/>
                </a:ext>
              </a:extLst>
            </p:cNvPr>
            <p:cNvSpPr/>
            <p:nvPr/>
          </p:nvSpPr>
          <p:spPr>
            <a:xfrm>
              <a:off x="3029480" y="1641303"/>
              <a:ext cx="1511784" cy="44810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hangingPunct="0">
                <a:defRPr/>
              </a:pPr>
              <a:r>
                <a:rPr lang="es-CO" sz="1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¿Requiere imágenes diagnósticas?</a:t>
              </a:r>
              <a:endParaRPr kumimoji="0" lang="es-CO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190" name="Elipse 189">
            <a:extLst>
              <a:ext uri="{FF2B5EF4-FFF2-40B4-BE49-F238E27FC236}">
                <a16:creationId xmlns:a16="http://schemas.microsoft.com/office/drawing/2014/main" id="{11A07DA5-EAC2-48C2-9B2A-DC6B2F1C91A9}"/>
              </a:ext>
            </a:extLst>
          </p:cNvPr>
          <p:cNvSpPr/>
          <p:nvPr/>
        </p:nvSpPr>
        <p:spPr bwMode="auto">
          <a:xfrm>
            <a:off x="7588246" y="3670428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Ñ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1" name="Elipse 190">
            <a:extLst>
              <a:ext uri="{FF2B5EF4-FFF2-40B4-BE49-F238E27FC236}">
                <a16:creationId xmlns:a16="http://schemas.microsoft.com/office/drawing/2014/main" id="{879F451E-DF58-40FE-9B5E-9C3EA151EBE2}"/>
              </a:ext>
            </a:extLst>
          </p:cNvPr>
          <p:cNvSpPr/>
          <p:nvPr/>
        </p:nvSpPr>
        <p:spPr bwMode="auto">
          <a:xfrm>
            <a:off x="8081572" y="5501817"/>
            <a:ext cx="324000" cy="324000"/>
          </a:xfrm>
          <a:prstGeom prst="ellips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kumimoji="0" 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3" name="Conector recto de flecha 192">
            <a:extLst>
              <a:ext uri="{FF2B5EF4-FFF2-40B4-BE49-F238E27FC236}">
                <a16:creationId xmlns:a16="http://schemas.microsoft.com/office/drawing/2014/main" id="{3A721796-8B84-4E35-9662-01C80120C839}"/>
              </a:ext>
            </a:extLst>
          </p:cNvPr>
          <p:cNvCxnSpPr>
            <a:cxnSpLocks/>
            <a:stCxn id="188" idx="2"/>
            <a:endCxn id="191" idx="0"/>
          </p:cNvCxnSpPr>
          <p:nvPr/>
        </p:nvCxnSpPr>
        <p:spPr bwMode="auto">
          <a:xfrm>
            <a:off x="8239955" y="5170971"/>
            <a:ext cx="3617" cy="330846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4" name="Conector recto de flecha 193">
            <a:extLst>
              <a:ext uri="{FF2B5EF4-FFF2-40B4-BE49-F238E27FC236}">
                <a16:creationId xmlns:a16="http://schemas.microsoft.com/office/drawing/2014/main" id="{3FF91C91-EDA3-4735-A7D7-E3594E332E54}"/>
              </a:ext>
            </a:extLst>
          </p:cNvPr>
          <p:cNvCxnSpPr>
            <a:cxnSpLocks/>
            <a:stCxn id="188" idx="3"/>
            <a:endCxn id="202" idx="1"/>
          </p:cNvCxnSpPr>
          <p:nvPr/>
        </p:nvCxnSpPr>
        <p:spPr bwMode="auto">
          <a:xfrm>
            <a:off x="9129121" y="4659129"/>
            <a:ext cx="392782" cy="372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95" name="Grupo 194">
            <a:extLst>
              <a:ext uri="{FF2B5EF4-FFF2-40B4-BE49-F238E27FC236}">
                <a16:creationId xmlns:a16="http://schemas.microsoft.com/office/drawing/2014/main" id="{93553D24-73F6-499C-810F-253C551A92E0}"/>
              </a:ext>
            </a:extLst>
          </p:cNvPr>
          <p:cNvGrpSpPr/>
          <p:nvPr/>
        </p:nvGrpSpPr>
        <p:grpSpPr>
          <a:xfrm>
            <a:off x="9443644" y="3917433"/>
            <a:ext cx="2149788" cy="2609714"/>
            <a:chOff x="1000642" y="1196752"/>
            <a:chExt cx="2385655" cy="2785313"/>
          </a:xfrm>
        </p:grpSpPr>
        <p:pic>
          <p:nvPicPr>
            <p:cNvPr id="196" name="Imagen 195">
              <a:extLst>
                <a:ext uri="{FF2B5EF4-FFF2-40B4-BE49-F238E27FC236}">
                  <a16:creationId xmlns:a16="http://schemas.microsoft.com/office/drawing/2014/main" id="{1FAF31F2-346C-44F2-984B-A9DF08328A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986" y="2521786"/>
              <a:ext cx="1278989" cy="219724"/>
            </a:xfrm>
            <a:prstGeom prst="rect">
              <a:avLst/>
            </a:prstGeom>
          </p:spPr>
        </p:pic>
        <p:grpSp>
          <p:nvGrpSpPr>
            <p:cNvPr id="197" name="17 Grupo">
              <a:extLst>
                <a:ext uri="{FF2B5EF4-FFF2-40B4-BE49-F238E27FC236}">
                  <a16:creationId xmlns:a16="http://schemas.microsoft.com/office/drawing/2014/main" id="{73046C36-47E4-4606-B2E3-9B5EBD045C81}"/>
                </a:ext>
              </a:extLst>
            </p:cNvPr>
            <p:cNvGrpSpPr/>
            <p:nvPr/>
          </p:nvGrpSpPr>
          <p:grpSpPr>
            <a:xfrm>
              <a:off x="1087487" y="1196752"/>
              <a:ext cx="2117486" cy="1291500"/>
              <a:chOff x="8501148" y="1914552"/>
              <a:chExt cx="2070522" cy="1369751"/>
            </a:xfrm>
          </p:grpSpPr>
          <p:sp>
            <p:nvSpPr>
              <p:cNvPr id="202" name="80 Rectángulo">
                <a:extLst>
                  <a:ext uri="{FF2B5EF4-FFF2-40B4-BE49-F238E27FC236}">
                    <a16:creationId xmlns:a16="http://schemas.microsoft.com/office/drawing/2014/main" id="{6B5DF0BA-1826-4D90-BDE7-B15E5798938E}"/>
                  </a:ext>
                </a:extLst>
              </p:cNvPr>
              <p:cNvSpPr/>
              <p:nvPr/>
            </p:nvSpPr>
            <p:spPr bwMode="auto">
              <a:xfrm>
                <a:off x="8501148" y="2224772"/>
                <a:ext cx="2070522" cy="105953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defRPr/>
                </a:pPr>
                <a:r>
                  <a:rPr lang="es-MX" sz="10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Ordenar medios diagnósticos en el sistema.</a:t>
                </a:r>
              </a:p>
            </p:txBody>
          </p:sp>
          <p:sp>
            <p:nvSpPr>
              <p:cNvPr id="203" name="81 Rectángulo">
                <a:extLst>
                  <a:ext uri="{FF2B5EF4-FFF2-40B4-BE49-F238E27FC236}">
                    <a16:creationId xmlns:a16="http://schemas.microsoft.com/office/drawing/2014/main" id="{D4163D60-FB7F-4954-89F4-86996D2FC168}"/>
                  </a:ext>
                </a:extLst>
              </p:cNvPr>
              <p:cNvSpPr/>
              <p:nvPr/>
            </p:nvSpPr>
            <p:spPr bwMode="auto">
              <a:xfrm>
                <a:off x="8501148" y="1914554"/>
                <a:ext cx="2066791" cy="31763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General / </a:t>
                </a:r>
              </a:p>
              <a:p>
                <a:pPr lvl="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Médico Especialista</a:t>
                </a:r>
              </a:p>
            </p:txBody>
          </p:sp>
          <p:sp>
            <p:nvSpPr>
              <p:cNvPr id="204" name="82 Rectángulo">
                <a:extLst>
                  <a:ext uri="{FF2B5EF4-FFF2-40B4-BE49-F238E27FC236}">
                    <a16:creationId xmlns:a16="http://schemas.microsoft.com/office/drawing/2014/main" id="{9E0C4661-8389-4EE5-9DED-28F8F637E7F4}"/>
                  </a:ext>
                </a:extLst>
              </p:cNvPr>
              <p:cNvSpPr/>
              <p:nvPr/>
            </p:nvSpPr>
            <p:spPr bwMode="auto">
              <a:xfrm>
                <a:off x="8501149" y="1914552"/>
                <a:ext cx="255963" cy="31763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headEnd/>
                <a:tailEnd/>
              </a:ln>
              <a:effectLst/>
            </p:spPr>
            <p:txBody>
              <a:bodyPr wrap="square" lIns="36000" tIns="36000" rIns="36000" bIns="36000" rtlCol="0" anchor="ctr"/>
              <a:lstStyle>
                <a:defPPr>
                  <a:defRPr lang="es-ES_tradn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MX" sz="900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78</a:t>
                </a:r>
                <a:endParaRPr kumimoji="0" lang="es-MX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98" name="83 Rectángulo">
              <a:extLst>
                <a:ext uri="{FF2B5EF4-FFF2-40B4-BE49-F238E27FC236}">
                  <a16:creationId xmlns:a16="http://schemas.microsoft.com/office/drawing/2014/main" id="{DD1889DD-49E6-4E94-9D6E-8997A6461E23}"/>
                </a:ext>
              </a:extLst>
            </p:cNvPr>
            <p:cNvSpPr/>
            <p:nvPr/>
          </p:nvSpPr>
          <p:spPr bwMode="auto">
            <a:xfrm>
              <a:off x="2952740" y="1196753"/>
              <a:ext cx="261769" cy="302854"/>
            </a:xfrm>
            <a:prstGeom prst="rect">
              <a:avLst/>
            </a:prstGeom>
            <a:solidFill>
              <a:srgbClr val="00B050"/>
            </a:solidFill>
            <a:ln w="3175" cap="flat" cmpd="sng" algn="ctr">
              <a:solidFill>
                <a:sysClr val="windowText" lastClr="000000"/>
              </a:solidFill>
              <a:prstDash val="solid"/>
              <a:headEnd/>
              <a:tailEnd/>
            </a:ln>
            <a:effectLst/>
          </p:spPr>
          <p:txBody>
            <a:bodyPr wrap="square" rtlCol="0" anchor="ctr"/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9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" name="CuadroTexto 158">
              <a:extLst>
                <a:ext uri="{FF2B5EF4-FFF2-40B4-BE49-F238E27FC236}">
                  <a16:creationId xmlns:a16="http://schemas.microsoft.com/office/drawing/2014/main" id="{7F96954D-B864-4675-B6AF-39D0D2DAEE75}"/>
                </a:ext>
              </a:extLst>
            </p:cNvPr>
            <p:cNvSpPr txBox="1"/>
            <p:nvPr/>
          </p:nvSpPr>
          <p:spPr>
            <a:xfrm>
              <a:off x="1000642" y="2733819"/>
              <a:ext cx="2385655" cy="124824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es-ES_tradn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lvl="2" indent="-171450" algn="just">
                <a:buFont typeface="Arial" panose="020B0604020202020204" pitchFamily="34" charset="0"/>
                <a:buChar char="•"/>
                <a:defRPr sz="1000"/>
              </a:pPr>
              <a:r>
                <a:rPr lang="es-PE" sz="1000" dirty="0">
                  <a:solidFill>
                    <a:srgbClr val="FF0000"/>
                  </a:solidFill>
                  <a:latin typeface="Arial"/>
                  <a:cs typeface="Arial"/>
                </a:rPr>
                <a:t>Demora al solicitar información de procedimientos en el sistema. </a:t>
              </a:r>
            </a:p>
            <a:p>
              <a:pPr marL="171450" lvl="2" indent="-171450" algn="just">
                <a:buFont typeface="Arial" panose="020B0604020202020204" pitchFamily="34" charset="0"/>
                <a:buChar char="•"/>
                <a:defRPr sz="1000"/>
              </a:pPr>
              <a:r>
                <a:rPr lang="es-PE" sz="1000" dirty="0">
                  <a:solidFill>
                    <a:srgbClr val="FF0000"/>
                  </a:solidFill>
                  <a:latin typeface="Arial"/>
                  <a:cs typeface="Arial"/>
                </a:rPr>
                <a:t>En ocasiones se presentan errores en la formulación del medio de contraste. (Cambio de insumos desde farmacia) </a:t>
              </a:r>
            </a:p>
          </p:txBody>
        </p:sp>
        <p:sp>
          <p:nvSpPr>
            <p:cNvPr id="200" name="Triángulo isósceles 90">
              <a:extLst>
                <a:ext uri="{FF2B5EF4-FFF2-40B4-BE49-F238E27FC236}">
                  <a16:creationId xmlns:a16="http://schemas.microsoft.com/office/drawing/2014/main" id="{17AF100D-E04E-4AA9-8E1E-1FDFDC09A6D3}"/>
                </a:ext>
              </a:extLst>
            </p:cNvPr>
            <p:cNvSpPr/>
            <p:nvPr/>
          </p:nvSpPr>
          <p:spPr bwMode="auto">
            <a:xfrm rot="10800000">
              <a:off x="1984753" y="2450258"/>
              <a:ext cx="148604" cy="12126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es-MX" sz="1000" i="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  <p:sp>
          <p:nvSpPr>
            <p:cNvPr id="201" name="220 Elipse">
              <a:extLst>
                <a:ext uri="{FF2B5EF4-FFF2-40B4-BE49-F238E27FC236}">
                  <a16:creationId xmlns:a16="http://schemas.microsoft.com/office/drawing/2014/main" id="{50902B9B-B279-48B1-ABCD-0968926105B4}"/>
                </a:ext>
              </a:extLst>
            </p:cNvPr>
            <p:cNvSpPr/>
            <p:nvPr/>
          </p:nvSpPr>
          <p:spPr bwMode="auto">
            <a:xfrm>
              <a:off x="3000560" y="2321538"/>
              <a:ext cx="114673" cy="108000"/>
            </a:xfrm>
            <a:prstGeom prst="ellipse">
              <a:avLst/>
            </a:prstGeom>
            <a:solidFill>
              <a:srgbClr val="FF0000"/>
            </a:solidFill>
            <a:ln w="10795" cap="flat" cmpd="sng" algn="ctr">
              <a:solidFill>
                <a:srgbClr val="FF0000"/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cxnSp>
        <p:nvCxnSpPr>
          <p:cNvPr id="205" name="Conector angular 10">
            <a:extLst>
              <a:ext uri="{FF2B5EF4-FFF2-40B4-BE49-F238E27FC236}">
                <a16:creationId xmlns:a16="http://schemas.microsoft.com/office/drawing/2014/main" id="{14820BCE-4BCB-459C-BC3B-A25D374007A8}"/>
              </a:ext>
            </a:extLst>
          </p:cNvPr>
          <p:cNvCxnSpPr>
            <a:cxnSpLocks/>
            <a:stCxn id="190" idx="6"/>
            <a:endCxn id="188" idx="0"/>
          </p:cNvCxnSpPr>
          <p:nvPr/>
        </p:nvCxnSpPr>
        <p:spPr bwMode="auto">
          <a:xfrm>
            <a:off x="7912246" y="3832428"/>
            <a:ext cx="327709" cy="314859"/>
          </a:xfrm>
          <a:prstGeom prst="bentConnector2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7792616"/>
      </p:ext>
    </p:extLst>
  </p:cSld>
  <p:clrMapOvr>
    <a:masterClrMapping/>
  </p:clrMapOvr>
</p:sld>
</file>

<file path=ppt/theme/theme1.xml><?xml version="1.0" encoding="utf-8"?>
<a:theme xmlns:a="http://schemas.openxmlformats.org/drawingml/2006/main" name="1_Caratula PC - V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Técnic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3_Blank Presentati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DC47"/>
        </a:solidFill>
        <a:ln w="952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DC47"/>
        </a:solidFill>
        <a:ln w="952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DC47"/>
        </a:accent1>
        <a:accent2>
          <a:srgbClr val="333333"/>
        </a:accent2>
        <a:accent3>
          <a:srgbClr val="FFFFFF"/>
        </a:accent3>
        <a:accent4>
          <a:srgbClr val="000000"/>
        </a:accent4>
        <a:accent5>
          <a:srgbClr val="FFEBB1"/>
        </a:accent5>
        <a:accent6>
          <a:srgbClr val="2D2D2D"/>
        </a:accent6>
        <a:hlink>
          <a:srgbClr val="FFCC00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DC47"/>
        </a:accent1>
        <a:accent2>
          <a:srgbClr val="333333"/>
        </a:accent2>
        <a:accent3>
          <a:srgbClr val="FFFFFF"/>
        </a:accent3>
        <a:accent4>
          <a:srgbClr val="000000"/>
        </a:accent4>
        <a:accent5>
          <a:srgbClr val="FFEBB1"/>
        </a:accent5>
        <a:accent6>
          <a:srgbClr val="2D2D2D"/>
        </a:accent6>
        <a:hlink>
          <a:srgbClr val="808080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Caratula PC - V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Técnic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Caratula PC - V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Técnic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5_Blank Presentati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DC47"/>
        </a:solidFill>
        <a:ln w="952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DC47"/>
        </a:solidFill>
        <a:ln w="952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DC47"/>
        </a:accent1>
        <a:accent2>
          <a:srgbClr val="333333"/>
        </a:accent2>
        <a:accent3>
          <a:srgbClr val="FFFFFF"/>
        </a:accent3>
        <a:accent4>
          <a:srgbClr val="000000"/>
        </a:accent4>
        <a:accent5>
          <a:srgbClr val="FFEBB1"/>
        </a:accent5>
        <a:accent6>
          <a:srgbClr val="2D2D2D"/>
        </a:accent6>
        <a:hlink>
          <a:srgbClr val="FFCC00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DC47"/>
        </a:accent1>
        <a:accent2>
          <a:srgbClr val="333333"/>
        </a:accent2>
        <a:accent3>
          <a:srgbClr val="FFFFFF"/>
        </a:accent3>
        <a:accent4>
          <a:srgbClr val="000000"/>
        </a:accent4>
        <a:accent5>
          <a:srgbClr val="FFEBB1"/>
        </a:accent5>
        <a:accent6>
          <a:srgbClr val="2D2D2D"/>
        </a:accent6>
        <a:hlink>
          <a:srgbClr val="808080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PC - Cuerpo V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ersonalizado 1">
      <a:majorFont>
        <a:latin typeface="Californian FB"/>
        <a:ea typeface=""/>
        <a:cs typeface=""/>
      </a:majorFont>
      <a:minorFont>
        <a:latin typeface="Californian FB"/>
        <a:ea typeface=""/>
        <a:cs typeface="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E5F5FF">
                <a:gamma/>
                <a:shade val="85882"/>
                <a:invGamma/>
              </a:srgbClr>
            </a:gs>
            <a:gs pos="50000">
              <a:srgbClr val="E5F5FF">
                <a:alpha val="89999"/>
              </a:srgbClr>
            </a:gs>
            <a:gs pos="100000">
              <a:srgbClr val="E5F5FF">
                <a:gamma/>
                <a:shade val="85882"/>
                <a:invGamma/>
              </a:srgbClr>
            </a:gs>
          </a:gsLst>
          <a:lin ang="5400000" scaled="1"/>
        </a:gradFill>
        <a:ln w="9525">
          <a:noFill/>
          <a:miter lim="800000"/>
          <a:headEnd/>
          <a:tailEnd/>
        </a:ln>
        <a:effectLst>
          <a:prstShdw prst="shdw17" dist="17961" dir="2700000">
            <a:srgbClr val="E5F5FF">
              <a:gamma/>
              <a:shade val="60000"/>
              <a:invGamma/>
            </a:srgbClr>
          </a:prstShdw>
        </a:effectLst>
      </a:spPr>
      <a:bodyPr wrap="none" anchor="ctr"/>
      <a:lstStyle>
        <a:defPPr algn="ctr">
          <a:defRPr sz="1400">
            <a:solidFill>
              <a:srgbClr val="000066"/>
            </a:solidFill>
            <a:latin typeface="Comic Sans MS" pitchFamily="66" charset="0"/>
            <a:cs typeface="Arial" pitchFamily="34" charset="0"/>
          </a:defRPr>
        </a:defPPr>
      </a:lstStyle>
    </a:sp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4_Blank Presentati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DC47"/>
        </a:solidFill>
        <a:ln w="952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DC47"/>
        </a:solidFill>
        <a:ln w="952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DC47"/>
        </a:accent1>
        <a:accent2>
          <a:srgbClr val="333333"/>
        </a:accent2>
        <a:accent3>
          <a:srgbClr val="FFFFFF"/>
        </a:accent3>
        <a:accent4>
          <a:srgbClr val="000000"/>
        </a:accent4>
        <a:accent5>
          <a:srgbClr val="FFEBB1"/>
        </a:accent5>
        <a:accent6>
          <a:srgbClr val="2D2D2D"/>
        </a:accent6>
        <a:hlink>
          <a:srgbClr val="FFCC00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DC47"/>
        </a:accent1>
        <a:accent2>
          <a:srgbClr val="333333"/>
        </a:accent2>
        <a:accent3>
          <a:srgbClr val="FFFFFF"/>
        </a:accent3>
        <a:accent4>
          <a:srgbClr val="000000"/>
        </a:accent4>
        <a:accent5>
          <a:srgbClr val="FFEBB1"/>
        </a:accent5>
        <a:accent6>
          <a:srgbClr val="2D2D2D"/>
        </a:accent6>
        <a:hlink>
          <a:srgbClr val="808080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6_Blank Presentati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DC47"/>
        </a:solidFill>
        <a:ln w="952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DC47"/>
        </a:solidFill>
        <a:ln w="952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DC47"/>
        </a:accent1>
        <a:accent2>
          <a:srgbClr val="333333"/>
        </a:accent2>
        <a:accent3>
          <a:srgbClr val="FFFFFF"/>
        </a:accent3>
        <a:accent4>
          <a:srgbClr val="000000"/>
        </a:accent4>
        <a:accent5>
          <a:srgbClr val="FFEBB1"/>
        </a:accent5>
        <a:accent6>
          <a:srgbClr val="2D2D2D"/>
        </a:accent6>
        <a:hlink>
          <a:srgbClr val="FFCC00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DC47"/>
        </a:accent1>
        <a:accent2>
          <a:srgbClr val="333333"/>
        </a:accent2>
        <a:accent3>
          <a:srgbClr val="FFFFFF"/>
        </a:accent3>
        <a:accent4>
          <a:srgbClr val="000000"/>
        </a:accent4>
        <a:accent5>
          <a:srgbClr val="FFEBB1"/>
        </a:accent5>
        <a:accent6>
          <a:srgbClr val="2D2D2D"/>
        </a:accent6>
        <a:hlink>
          <a:srgbClr val="808080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86730</TotalTime>
  <Words>4698</Words>
  <Application>Microsoft Office PowerPoint</Application>
  <PresentationFormat>Panorámica</PresentationFormat>
  <Paragraphs>1000</Paragraphs>
  <Slides>16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8</vt:i4>
      </vt:variant>
      <vt:variant>
        <vt:lpstr>Títulos de diapositiva</vt:lpstr>
      </vt:variant>
      <vt:variant>
        <vt:i4>16</vt:i4>
      </vt:variant>
    </vt:vector>
  </HeadingPairs>
  <TitlesOfParts>
    <vt:vector size="33" baseType="lpstr">
      <vt:lpstr>Arial</vt:lpstr>
      <vt:lpstr>Arial Narrow</vt:lpstr>
      <vt:lpstr>Calibri</vt:lpstr>
      <vt:lpstr>Eurostile</vt:lpstr>
      <vt:lpstr>Lucida Sans Unicode</vt:lpstr>
      <vt:lpstr>Tahoma</vt:lpstr>
      <vt:lpstr>Times</vt:lpstr>
      <vt:lpstr>Ubuntu</vt:lpstr>
      <vt:lpstr>Wingdings</vt:lpstr>
      <vt:lpstr>1_Caratula PC - V1</vt:lpstr>
      <vt:lpstr>13_Blank Presentation</vt:lpstr>
      <vt:lpstr>3_Caratula PC - V1</vt:lpstr>
      <vt:lpstr>4_Caratula PC - V1</vt:lpstr>
      <vt:lpstr>15_Blank Presentation</vt:lpstr>
      <vt:lpstr>PC - Cuerpo V1</vt:lpstr>
      <vt:lpstr>14_Blank Presentation</vt:lpstr>
      <vt:lpstr>16_Blank Presentation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USER</dc:creator>
  <cp:lastModifiedBy>WEIMAR ORTEGA</cp:lastModifiedBy>
  <cp:revision>4709</cp:revision>
  <dcterms:created xsi:type="dcterms:W3CDTF">2010-10-20T23:11:11Z</dcterms:created>
  <dcterms:modified xsi:type="dcterms:W3CDTF">2023-03-09T03:09:10Z</dcterms:modified>
</cp:coreProperties>
</file>