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2"/>
  </p:notesMasterIdLst>
  <p:sldIdLst>
    <p:sldId id="256" r:id="rId2"/>
    <p:sldId id="257" r:id="rId3"/>
    <p:sldId id="259" r:id="rId4"/>
    <p:sldId id="565" r:id="rId5"/>
    <p:sldId id="564" r:id="rId6"/>
    <p:sldId id="262" r:id="rId7"/>
    <p:sldId id="264" r:id="rId8"/>
    <p:sldId id="265" r:id="rId9"/>
    <p:sldId id="270" r:id="rId10"/>
    <p:sldId id="269" r:id="rId11"/>
    <p:sldId id="268" r:id="rId12"/>
    <p:sldId id="267" r:id="rId13"/>
    <p:sldId id="266" r:id="rId14"/>
    <p:sldId id="263" r:id="rId15"/>
    <p:sldId id="271" r:id="rId16"/>
    <p:sldId id="686" r:id="rId17"/>
    <p:sldId id="273" r:id="rId18"/>
    <p:sldId id="272" r:id="rId19"/>
    <p:sldId id="688" r:id="rId20"/>
    <p:sldId id="276" r:id="rId21"/>
    <p:sldId id="607" r:id="rId22"/>
    <p:sldId id="599" r:id="rId23"/>
    <p:sldId id="634" r:id="rId24"/>
    <p:sldId id="696" r:id="rId25"/>
    <p:sldId id="691" r:id="rId26"/>
    <p:sldId id="692" r:id="rId27"/>
    <p:sldId id="693" r:id="rId28"/>
    <p:sldId id="694" r:id="rId29"/>
    <p:sldId id="695" r:id="rId30"/>
    <p:sldId id="258" r:id="rId31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80C95F-9D95-4572-B10D-51DF9EBEE05E}" v="290" dt="2024-09-19T15:30:43.5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48"/>
    <p:restoredTop sz="93969" autoAdjust="0"/>
  </p:normalViewPr>
  <p:slideViewPr>
    <p:cSldViewPr snapToGrid="0" snapToObjects="1">
      <p:cViewPr varScale="1">
        <p:scale>
          <a:sx n="60" d="100"/>
          <a:sy n="60" d="100"/>
        </p:scale>
        <p:origin x="9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DA588-C1BA-499A-913A-64AF95EBA17A}" type="datetimeFigureOut">
              <a:rPr lang="es-CO" smtClean="0"/>
              <a:t>19/09/2024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378F04-B354-415C-A97B-7D905BE720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5285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altLang="es-ES"/>
          </a:p>
        </p:txBody>
      </p:sp>
      <p:sp>
        <p:nvSpPr>
          <p:cNvPr id="9830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F7D315-791E-4FF2-AB0D-5BF91B09FBEE}" type="slidenum">
              <a:rPr lang="es-ES" altLang="es-ES" smtClean="0">
                <a:latin typeface="Calibri" panose="020F0502020204030204" pitchFamily="34" charset="0"/>
              </a:rPr>
              <a:pPr/>
              <a:t>22</a:t>
            </a:fld>
            <a:endParaRPr lang="es-ES" altLang="es-E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187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186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4E3E182-95F8-4A02-A284-4C0BD22674EF}" type="slidenum">
              <a:rPr lang="es-ES" smtClean="0">
                <a:latin typeface="Calibri" panose="020F0502020204030204" pitchFamily="34" charset="0"/>
              </a:rPr>
              <a:pPr/>
              <a:t>24</a:t>
            </a:fld>
            <a:endParaRPr lang="es-E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079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518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320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27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426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03313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18302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21862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716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4045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671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05118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12281-1AA8-CE4A-A554-8B9E186C39A7}" type="datetimeFigureOut">
              <a:rPr lang="es-ES_tradnl" smtClean="0"/>
              <a:t>19/09/2024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20085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5E5C743-DDAD-4BDB-845E-422D8D78B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153" y="0"/>
            <a:ext cx="12196171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E381DB1-EA6A-19D3-F5C4-4D3BCAEB3AF8}"/>
              </a:ext>
            </a:extLst>
          </p:cNvPr>
          <p:cNvSpPr txBox="1"/>
          <p:nvPr/>
        </p:nvSpPr>
        <p:spPr>
          <a:xfrm>
            <a:off x="1163783" y="2590800"/>
            <a:ext cx="9171709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>
                <a:latin typeface="Bell MT" panose="02020503060305020303" pitchFamily="18" charset="0"/>
              </a:rPr>
              <a:t>Actividad de divulgación </a:t>
            </a:r>
          </a:p>
          <a:p>
            <a:endParaRPr lang="es-CO" sz="2800" b="1" dirty="0">
              <a:latin typeface="Bell MT" panose="02020503060305020303" pitchFamily="18" charset="0"/>
            </a:endParaRPr>
          </a:p>
          <a:p>
            <a:r>
              <a:rPr lang="es-CO" sz="3200" b="1" dirty="0">
                <a:latin typeface="Bell MT" panose="02020503060305020303" pitchFamily="18" charset="0"/>
              </a:rPr>
              <a:t>Construcción del modelo para la gestión del conocimiento del proyecto ExperTIC-SEA de la Vicerrectoría Académica de la UIS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32380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079F6-C7EE-0C98-D46B-400ED8BF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Resultados de la entrevista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172D586B-0AD3-BBF9-E72B-51D875081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9404" y="3509961"/>
            <a:ext cx="17454634" cy="8007605"/>
          </a:xfrm>
        </p:spPr>
        <p:txBody>
          <a:bodyPr/>
          <a:lstStyle/>
          <a:p>
            <a:endParaRPr lang="es-CO" dirty="0"/>
          </a:p>
        </p:txBody>
      </p:sp>
      <p:pic>
        <p:nvPicPr>
          <p:cNvPr id="5" name="Gráfico 1">
            <a:extLst>
              <a:ext uri="{FF2B5EF4-FFF2-40B4-BE49-F238E27FC236}">
                <a16:creationId xmlns:a16="http://schemas.microsoft.com/office/drawing/2014/main" id="{13B4D761-6F59-CF63-1DD1-764E10ABFB5A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379" y="1690687"/>
            <a:ext cx="7133107" cy="437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9607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079F6-C7EE-0C98-D46B-400ED8BF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Resultados de la entrevista</a:t>
            </a:r>
          </a:p>
        </p:txBody>
      </p:sp>
      <p:pic>
        <p:nvPicPr>
          <p:cNvPr id="4098" name="Gráfico 1">
            <a:extLst>
              <a:ext uri="{FF2B5EF4-FFF2-40B4-BE49-F238E27FC236}">
                <a16:creationId xmlns:a16="http://schemas.microsoft.com/office/drawing/2014/main" id="{3E91EF32-B5D5-E21F-783B-83E54463B39D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956" y="1690689"/>
            <a:ext cx="7545621" cy="4350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1650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079F6-C7EE-0C98-D46B-400ED8BF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Resultados de la entrevista</a:t>
            </a:r>
          </a:p>
        </p:txBody>
      </p:sp>
      <p:pic>
        <p:nvPicPr>
          <p:cNvPr id="5122" name="Gráfico 1">
            <a:extLst>
              <a:ext uri="{FF2B5EF4-FFF2-40B4-BE49-F238E27FC236}">
                <a16:creationId xmlns:a16="http://schemas.microsoft.com/office/drawing/2014/main" id="{4CEFA62B-BDC2-6C71-4CB8-ABEE35F063E1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373" y="1975502"/>
            <a:ext cx="8346007" cy="409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8133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079F6-C7EE-0C98-D46B-400ED8BF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Resultados de la entrevista</a:t>
            </a:r>
          </a:p>
        </p:txBody>
      </p:sp>
      <p:pic>
        <p:nvPicPr>
          <p:cNvPr id="6146" name="Gráfico 1">
            <a:extLst>
              <a:ext uri="{FF2B5EF4-FFF2-40B4-BE49-F238E27FC236}">
                <a16:creationId xmlns:a16="http://schemas.microsoft.com/office/drawing/2014/main" id="{A2E72211-7BB0-F169-BBD5-E32888C5BF46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949" y="1840589"/>
            <a:ext cx="8367634" cy="438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979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BB80C6-8490-9FB9-F8D2-C0F3561C0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Resultados de la entrevista</a:t>
            </a:r>
          </a:p>
        </p:txBody>
      </p:sp>
      <p:pic>
        <p:nvPicPr>
          <p:cNvPr id="7170" name="Gráfico 1">
            <a:extLst>
              <a:ext uri="{FF2B5EF4-FFF2-40B4-BE49-F238E27FC236}">
                <a16:creationId xmlns:a16="http://schemas.microsoft.com/office/drawing/2014/main" id="{1B999FF0-B1BA-B03E-3614-9FD355012AE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1690688"/>
            <a:ext cx="8794594" cy="460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261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BB80C6-8490-9FB9-F8D2-C0F3561C0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Resultados de la entrevista</a:t>
            </a:r>
          </a:p>
        </p:txBody>
      </p:sp>
      <p:pic>
        <p:nvPicPr>
          <p:cNvPr id="8194" name="Gráfico 1">
            <a:extLst>
              <a:ext uri="{FF2B5EF4-FFF2-40B4-BE49-F238E27FC236}">
                <a16:creationId xmlns:a16="http://schemas.microsoft.com/office/drawing/2014/main" id="{F7A5D6D9-5448-C6B2-4161-28E72F51F48F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762" y="1805854"/>
            <a:ext cx="8724509" cy="4505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9798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3 CuadroTexto"/>
          <p:cNvSpPr txBox="1">
            <a:spLocks noChangeArrowheads="1"/>
          </p:cNvSpPr>
          <p:nvPr/>
        </p:nvSpPr>
        <p:spPr bwMode="auto">
          <a:xfrm>
            <a:off x="-80992" y="514229"/>
            <a:ext cx="7597080" cy="431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CO" sz="2800" b="1" dirty="0">
                <a:latin typeface="Bell MT" panose="02020503060305020303" pitchFamily="18" charset="0"/>
              </a:rPr>
              <a:t>Observaciones adicionales del diagnóstico</a:t>
            </a:r>
            <a:endParaRPr lang="es-ES" sz="2800" b="1" dirty="0">
              <a:solidFill>
                <a:schemeClr val="tx1">
                  <a:lumMod val="85000"/>
                  <a:lumOff val="15000"/>
                </a:schemeClr>
              </a:solidFill>
              <a:latin typeface="Roboto Thin"/>
            </a:endParaRPr>
          </a:p>
        </p:txBody>
      </p:sp>
      <p:grpSp>
        <p:nvGrpSpPr>
          <p:cNvPr id="134" name="Grupo 133"/>
          <p:cNvGrpSpPr/>
          <p:nvPr/>
        </p:nvGrpSpPr>
        <p:grpSpPr>
          <a:xfrm>
            <a:off x="640158" y="2618814"/>
            <a:ext cx="720000" cy="720000"/>
            <a:chOff x="376542" y="3448830"/>
            <a:chExt cx="720000" cy="720000"/>
          </a:xfrm>
        </p:grpSpPr>
        <p:sp>
          <p:nvSpPr>
            <p:cNvPr id="114" name="Llamada ovalada 113"/>
            <p:cNvSpPr/>
            <p:nvPr/>
          </p:nvSpPr>
          <p:spPr>
            <a:xfrm rot="16200000">
              <a:off x="376542" y="3448830"/>
              <a:ext cx="720000" cy="720000"/>
            </a:xfrm>
            <a:prstGeom prst="wedgeEllipseCallout">
              <a:avLst>
                <a:gd name="adj1" fmla="val -50045"/>
                <a:gd name="adj2" fmla="val 58566"/>
              </a:avLst>
            </a:prstGeom>
            <a:solidFill>
              <a:srgbClr val="08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4" name="Freeform 312"/>
            <p:cNvSpPr/>
            <p:nvPr/>
          </p:nvSpPr>
          <p:spPr>
            <a:xfrm>
              <a:off x="520642" y="3592930"/>
              <a:ext cx="431800" cy="431800"/>
            </a:xfrm>
            <a:custGeom>
              <a:avLst/>
              <a:gdLst>
                <a:gd name="connsiteX0" fmla="*/ 225369 w 432708"/>
                <a:gd name="connsiteY0" fmla="*/ 108177 h 432707"/>
                <a:gd name="connsiteX1" fmla="*/ 243399 w 432708"/>
                <a:gd name="connsiteY1" fmla="*/ 108177 h 432707"/>
                <a:gd name="connsiteX2" fmla="*/ 249878 w 432708"/>
                <a:gd name="connsiteY2" fmla="*/ 110712 h 432707"/>
                <a:gd name="connsiteX3" fmla="*/ 252414 w 432708"/>
                <a:gd name="connsiteY3" fmla="*/ 117191 h 432707"/>
                <a:gd name="connsiteX4" fmla="*/ 252414 w 432708"/>
                <a:gd name="connsiteY4" fmla="*/ 243398 h 432707"/>
                <a:gd name="connsiteX5" fmla="*/ 249878 w 432708"/>
                <a:gd name="connsiteY5" fmla="*/ 249877 h 432707"/>
                <a:gd name="connsiteX6" fmla="*/ 243399 w 432708"/>
                <a:gd name="connsiteY6" fmla="*/ 252412 h 432707"/>
                <a:gd name="connsiteX7" fmla="*/ 153252 w 432708"/>
                <a:gd name="connsiteY7" fmla="*/ 252412 h 432707"/>
                <a:gd name="connsiteX8" fmla="*/ 146772 w 432708"/>
                <a:gd name="connsiteY8" fmla="*/ 249877 h 432707"/>
                <a:gd name="connsiteX9" fmla="*/ 144237 w 432708"/>
                <a:gd name="connsiteY9" fmla="*/ 243398 h 432707"/>
                <a:gd name="connsiteX10" fmla="*/ 144237 w 432708"/>
                <a:gd name="connsiteY10" fmla="*/ 225368 h 432707"/>
                <a:gd name="connsiteX11" fmla="*/ 146772 w 432708"/>
                <a:gd name="connsiteY11" fmla="*/ 218889 h 432707"/>
                <a:gd name="connsiteX12" fmla="*/ 153252 w 432708"/>
                <a:gd name="connsiteY12" fmla="*/ 216354 h 432707"/>
                <a:gd name="connsiteX13" fmla="*/ 216355 w 432708"/>
                <a:gd name="connsiteY13" fmla="*/ 216354 h 432707"/>
                <a:gd name="connsiteX14" fmla="*/ 216355 w 432708"/>
                <a:gd name="connsiteY14" fmla="*/ 117191 h 432707"/>
                <a:gd name="connsiteX15" fmla="*/ 218890 w 432708"/>
                <a:gd name="connsiteY15" fmla="*/ 110712 h 432707"/>
                <a:gd name="connsiteX16" fmla="*/ 225369 w 432708"/>
                <a:gd name="connsiteY16" fmla="*/ 108177 h 432707"/>
                <a:gd name="connsiteX17" fmla="*/ 216354 w 432708"/>
                <a:gd name="connsiteY17" fmla="*/ 63103 h 432707"/>
                <a:gd name="connsiteX18" fmla="*/ 139447 w 432708"/>
                <a:gd name="connsiteY18" fmla="*/ 83668 h 432707"/>
                <a:gd name="connsiteX19" fmla="*/ 83668 w 432708"/>
                <a:gd name="connsiteY19" fmla="*/ 139447 h 432707"/>
                <a:gd name="connsiteX20" fmla="*/ 63103 w 432708"/>
                <a:gd name="connsiteY20" fmla="*/ 216354 h 432707"/>
                <a:gd name="connsiteX21" fmla="*/ 83668 w 432708"/>
                <a:gd name="connsiteY21" fmla="*/ 293260 h 432707"/>
                <a:gd name="connsiteX22" fmla="*/ 139447 w 432708"/>
                <a:gd name="connsiteY22" fmla="*/ 349039 h 432707"/>
                <a:gd name="connsiteX23" fmla="*/ 216354 w 432708"/>
                <a:gd name="connsiteY23" fmla="*/ 369604 h 432707"/>
                <a:gd name="connsiteX24" fmla="*/ 293261 w 432708"/>
                <a:gd name="connsiteY24" fmla="*/ 349039 h 432707"/>
                <a:gd name="connsiteX25" fmla="*/ 349039 w 432708"/>
                <a:gd name="connsiteY25" fmla="*/ 293260 h 432707"/>
                <a:gd name="connsiteX26" fmla="*/ 369604 w 432708"/>
                <a:gd name="connsiteY26" fmla="*/ 216354 h 432707"/>
                <a:gd name="connsiteX27" fmla="*/ 349039 w 432708"/>
                <a:gd name="connsiteY27" fmla="*/ 139447 h 432707"/>
                <a:gd name="connsiteX28" fmla="*/ 293261 w 432708"/>
                <a:gd name="connsiteY28" fmla="*/ 83668 h 432707"/>
                <a:gd name="connsiteX29" fmla="*/ 216354 w 432708"/>
                <a:gd name="connsiteY29" fmla="*/ 63103 h 432707"/>
                <a:gd name="connsiteX30" fmla="*/ 216354 w 432708"/>
                <a:gd name="connsiteY30" fmla="*/ 0 h 432707"/>
                <a:gd name="connsiteX31" fmla="*/ 324953 w 432708"/>
                <a:gd name="connsiteY31" fmla="*/ 29016 h 432707"/>
                <a:gd name="connsiteX32" fmla="*/ 403692 w 432708"/>
                <a:gd name="connsiteY32" fmla="*/ 107754 h 432707"/>
                <a:gd name="connsiteX33" fmla="*/ 432708 w 432708"/>
                <a:gd name="connsiteY33" fmla="*/ 216354 h 432707"/>
                <a:gd name="connsiteX34" fmla="*/ 403692 w 432708"/>
                <a:gd name="connsiteY34" fmla="*/ 324953 h 432707"/>
                <a:gd name="connsiteX35" fmla="*/ 324953 w 432708"/>
                <a:gd name="connsiteY35" fmla="*/ 403691 h 432707"/>
                <a:gd name="connsiteX36" fmla="*/ 216354 w 432708"/>
                <a:gd name="connsiteY36" fmla="*/ 432707 h 432707"/>
                <a:gd name="connsiteX37" fmla="*/ 107755 w 432708"/>
                <a:gd name="connsiteY37" fmla="*/ 403691 h 432707"/>
                <a:gd name="connsiteX38" fmla="*/ 29016 w 432708"/>
                <a:gd name="connsiteY38" fmla="*/ 324953 h 432707"/>
                <a:gd name="connsiteX39" fmla="*/ 0 w 432708"/>
                <a:gd name="connsiteY39" fmla="*/ 216354 h 432707"/>
                <a:gd name="connsiteX40" fmla="*/ 29016 w 432708"/>
                <a:gd name="connsiteY40" fmla="*/ 107754 h 432707"/>
                <a:gd name="connsiteX41" fmla="*/ 107755 w 432708"/>
                <a:gd name="connsiteY41" fmla="*/ 29016 h 432707"/>
                <a:gd name="connsiteX42" fmla="*/ 216354 w 432708"/>
                <a:gd name="connsiteY42" fmla="*/ 0 h 43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32708" h="432707">
                  <a:moveTo>
                    <a:pt x="225369" y="108177"/>
                  </a:moveTo>
                  <a:lnTo>
                    <a:pt x="243399" y="108177"/>
                  </a:lnTo>
                  <a:cubicBezTo>
                    <a:pt x="246028" y="108177"/>
                    <a:pt x="248188" y="109022"/>
                    <a:pt x="249878" y="110712"/>
                  </a:cubicBezTo>
                  <a:cubicBezTo>
                    <a:pt x="251568" y="112402"/>
                    <a:pt x="252414" y="114562"/>
                    <a:pt x="252414" y="117191"/>
                  </a:cubicBezTo>
                  <a:lnTo>
                    <a:pt x="252414" y="243398"/>
                  </a:lnTo>
                  <a:cubicBezTo>
                    <a:pt x="252414" y="246027"/>
                    <a:pt x="251568" y="248187"/>
                    <a:pt x="249878" y="249877"/>
                  </a:cubicBezTo>
                  <a:cubicBezTo>
                    <a:pt x="248188" y="251567"/>
                    <a:pt x="246028" y="252412"/>
                    <a:pt x="243399" y="252412"/>
                  </a:cubicBezTo>
                  <a:lnTo>
                    <a:pt x="153252" y="252412"/>
                  </a:lnTo>
                  <a:cubicBezTo>
                    <a:pt x="150623" y="252412"/>
                    <a:pt x="148462" y="251567"/>
                    <a:pt x="146772" y="249877"/>
                  </a:cubicBezTo>
                  <a:cubicBezTo>
                    <a:pt x="145082" y="248187"/>
                    <a:pt x="144237" y="246027"/>
                    <a:pt x="144237" y="243398"/>
                  </a:cubicBezTo>
                  <a:lnTo>
                    <a:pt x="144237" y="225368"/>
                  </a:lnTo>
                  <a:cubicBezTo>
                    <a:pt x="144237" y="222739"/>
                    <a:pt x="145082" y="220579"/>
                    <a:pt x="146772" y="218889"/>
                  </a:cubicBezTo>
                  <a:cubicBezTo>
                    <a:pt x="148462" y="217199"/>
                    <a:pt x="150623" y="216354"/>
                    <a:pt x="153252" y="216354"/>
                  </a:cubicBezTo>
                  <a:lnTo>
                    <a:pt x="216355" y="216354"/>
                  </a:lnTo>
                  <a:lnTo>
                    <a:pt x="216355" y="117191"/>
                  </a:lnTo>
                  <a:cubicBezTo>
                    <a:pt x="216355" y="114562"/>
                    <a:pt x="217200" y="112402"/>
                    <a:pt x="218890" y="110712"/>
                  </a:cubicBezTo>
                  <a:cubicBezTo>
                    <a:pt x="220581" y="109022"/>
                    <a:pt x="222740" y="108177"/>
                    <a:pt x="225369" y="108177"/>
                  </a:cubicBezTo>
                  <a:close/>
                  <a:moveTo>
                    <a:pt x="216354" y="63103"/>
                  </a:moveTo>
                  <a:cubicBezTo>
                    <a:pt x="188558" y="63103"/>
                    <a:pt x="162923" y="69958"/>
                    <a:pt x="139447" y="83668"/>
                  </a:cubicBezTo>
                  <a:cubicBezTo>
                    <a:pt x="115971" y="97378"/>
                    <a:pt x="97378" y="115971"/>
                    <a:pt x="83668" y="139447"/>
                  </a:cubicBezTo>
                  <a:cubicBezTo>
                    <a:pt x="69958" y="162922"/>
                    <a:pt x="63103" y="188558"/>
                    <a:pt x="63103" y="216354"/>
                  </a:cubicBezTo>
                  <a:cubicBezTo>
                    <a:pt x="63103" y="244149"/>
                    <a:pt x="69958" y="269785"/>
                    <a:pt x="83668" y="293260"/>
                  </a:cubicBezTo>
                  <a:cubicBezTo>
                    <a:pt x="97378" y="316736"/>
                    <a:pt x="115971" y="335329"/>
                    <a:pt x="139447" y="349039"/>
                  </a:cubicBezTo>
                  <a:cubicBezTo>
                    <a:pt x="162923" y="362749"/>
                    <a:pt x="188558" y="369604"/>
                    <a:pt x="216354" y="369604"/>
                  </a:cubicBezTo>
                  <a:cubicBezTo>
                    <a:pt x="244150" y="369604"/>
                    <a:pt x="269785" y="362749"/>
                    <a:pt x="293261" y="349039"/>
                  </a:cubicBezTo>
                  <a:cubicBezTo>
                    <a:pt x="316737" y="335329"/>
                    <a:pt x="335330" y="316736"/>
                    <a:pt x="349039" y="293260"/>
                  </a:cubicBezTo>
                  <a:cubicBezTo>
                    <a:pt x="362750" y="269785"/>
                    <a:pt x="369604" y="244149"/>
                    <a:pt x="369604" y="216354"/>
                  </a:cubicBezTo>
                  <a:cubicBezTo>
                    <a:pt x="369604" y="188558"/>
                    <a:pt x="362750" y="162922"/>
                    <a:pt x="349039" y="139447"/>
                  </a:cubicBezTo>
                  <a:cubicBezTo>
                    <a:pt x="335330" y="115971"/>
                    <a:pt x="316737" y="97378"/>
                    <a:pt x="293261" y="83668"/>
                  </a:cubicBezTo>
                  <a:cubicBezTo>
                    <a:pt x="269785" y="69958"/>
                    <a:pt x="244150" y="63103"/>
                    <a:pt x="216354" y="63103"/>
                  </a:cubicBezTo>
                  <a:close/>
                  <a:moveTo>
                    <a:pt x="216354" y="0"/>
                  </a:moveTo>
                  <a:cubicBezTo>
                    <a:pt x="255606" y="0"/>
                    <a:pt x="291806" y="9672"/>
                    <a:pt x="324953" y="29016"/>
                  </a:cubicBezTo>
                  <a:cubicBezTo>
                    <a:pt x="358101" y="48360"/>
                    <a:pt x="384347" y="74606"/>
                    <a:pt x="403692" y="107754"/>
                  </a:cubicBezTo>
                  <a:cubicBezTo>
                    <a:pt x="423036" y="140902"/>
                    <a:pt x="432708" y="177102"/>
                    <a:pt x="432708" y="216354"/>
                  </a:cubicBezTo>
                  <a:cubicBezTo>
                    <a:pt x="432708" y="255605"/>
                    <a:pt x="423036" y="291805"/>
                    <a:pt x="403692" y="324953"/>
                  </a:cubicBezTo>
                  <a:cubicBezTo>
                    <a:pt x="384347" y="358101"/>
                    <a:pt x="358101" y="384347"/>
                    <a:pt x="324953" y="403691"/>
                  </a:cubicBezTo>
                  <a:cubicBezTo>
                    <a:pt x="291806" y="423035"/>
                    <a:pt x="255606" y="432707"/>
                    <a:pt x="216354" y="432707"/>
                  </a:cubicBezTo>
                  <a:cubicBezTo>
                    <a:pt x="177102" y="432707"/>
                    <a:pt x="140902" y="423035"/>
                    <a:pt x="107755" y="403691"/>
                  </a:cubicBezTo>
                  <a:cubicBezTo>
                    <a:pt x="74607" y="384347"/>
                    <a:pt x="48361" y="358101"/>
                    <a:pt x="29016" y="324953"/>
                  </a:cubicBezTo>
                  <a:cubicBezTo>
                    <a:pt x="9673" y="291805"/>
                    <a:pt x="0" y="255605"/>
                    <a:pt x="0" y="216354"/>
                  </a:cubicBezTo>
                  <a:cubicBezTo>
                    <a:pt x="0" y="177102"/>
                    <a:pt x="9673" y="140902"/>
                    <a:pt x="29016" y="107754"/>
                  </a:cubicBezTo>
                  <a:cubicBezTo>
                    <a:pt x="48361" y="74606"/>
                    <a:pt x="74607" y="48360"/>
                    <a:pt x="107755" y="29016"/>
                  </a:cubicBezTo>
                  <a:cubicBezTo>
                    <a:pt x="140902" y="9672"/>
                    <a:pt x="177102" y="0"/>
                    <a:pt x="2163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>
                <a:defRPr/>
              </a:pPr>
              <a:endParaRPr lang="en-US" sz="1013"/>
            </a:p>
          </p:txBody>
        </p:sp>
      </p:grpSp>
      <p:grpSp>
        <p:nvGrpSpPr>
          <p:cNvPr id="136" name="Grupo 135"/>
          <p:cNvGrpSpPr/>
          <p:nvPr/>
        </p:nvGrpSpPr>
        <p:grpSpPr>
          <a:xfrm>
            <a:off x="667488" y="4811558"/>
            <a:ext cx="720000" cy="720000"/>
            <a:chOff x="376542" y="5772553"/>
            <a:chExt cx="720000" cy="720000"/>
          </a:xfrm>
        </p:grpSpPr>
        <p:sp>
          <p:nvSpPr>
            <p:cNvPr id="120" name="Llamada ovalada 119"/>
            <p:cNvSpPr/>
            <p:nvPr/>
          </p:nvSpPr>
          <p:spPr>
            <a:xfrm rot="16200000">
              <a:off x="376542" y="5772553"/>
              <a:ext cx="720000" cy="720000"/>
            </a:xfrm>
            <a:prstGeom prst="wedgeEllipseCallout">
              <a:avLst>
                <a:gd name="adj1" fmla="val -50045"/>
                <a:gd name="adj2" fmla="val 58566"/>
              </a:avLst>
            </a:prstGeom>
            <a:solidFill>
              <a:srgbClr val="31B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5" name="Freeform 566"/>
            <p:cNvSpPr/>
            <p:nvPr/>
          </p:nvSpPr>
          <p:spPr>
            <a:xfrm>
              <a:off x="556542" y="5916553"/>
              <a:ext cx="360000" cy="432000"/>
            </a:xfrm>
            <a:custGeom>
              <a:avLst/>
              <a:gdLst>
                <a:gd name="connsiteX0" fmla="*/ 0 w 432708"/>
                <a:gd name="connsiteY0" fmla="*/ 384816 h 504825"/>
                <a:gd name="connsiteX1" fmla="*/ 91557 w 432708"/>
                <a:gd name="connsiteY1" fmla="*/ 420594 h 504825"/>
                <a:gd name="connsiteX2" fmla="*/ 216354 w 432708"/>
                <a:gd name="connsiteY2" fmla="*/ 432707 h 504825"/>
                <a:gd name="connsiteX3" fmla="*/ 341151 w 432708"/>
                <a:gd name="connsiteY3" fmla="*/ 420594 h 504825"/>
                <a:gd name="connsiteX4" fmla="*/ 432708 w 432708"/>
                <a:gd name="connsiteY4" fmla="*/ 384816 h 504825"/>
                <a:gd name="connsiteX5" fmla="*/ 432708 w 432708"/>
                <a:gd name="connsiteY5" fmla="*/ 432707 h 504825"/>
                <a:gd name="connsiteX6" fmla="*/ 403692 w 432708"/>
                <a:gd name="connsiteY6" fmla="*/ 468766 h 504825"/>
                <a:gd name="connsiteX7" fmla="*/ 324813 w 432708"/>
                <a:gd name="connsiteY7" fmla="*/ 495106 h 504825"/>
                <a:gd name="connsiteX8" fmla="*/ 216354 w 432708"/>
                <a:gd name="connsiteY8" fmla="*/ 504825 h 504825"/>
                <a:gd name="connsiteX9" fmla="*/ 107895 w 432708"/>
                <a:gd name="connsiteY9" fmla="*/ 495106 h 504825"/>
                <a:gd name="connsiteX10" fmla="*/ 29017 w 432708"/>
                <a:gd name="connsiteY10" fmla="*/ 468766 h 504825"/>
                <a:gd name="connsiteX11" fmla="*/ 0 w 432708"/>
                <a:gd name="connsiteY11" fmla="*/ 432707 h 504825"/>
                <a:gd name="connsiteX12" fmla="*/ 0 w 432708"/>
                <a:gd name="connsiteY12" fmla="*/ 276640 h 504825"/>
                <a:gd name="connsiteX13" fmla="*/ 91557 w 432708"/>
                <a:gd name="connsiteY13" fmla="*/ 312417 h 504825"/>
                <a:gd name="connsiteX14" fmla="*/ 216354 w 432708"/>
                <a:gd name="connsiteY14" fmla="*/ 324530 h 504825"/>
                <a:gd name="connsiteX15" fmla="*/ 341151 w 432708"/>
                <a:gd name="connsiteY15" fmla="*/ 312417 h 504825"/>
                <a:gd name="connsiteX16" fmla="*/ 432708 w 432708"/>
                <a:gd name="connsiteY16" fmla="*/ 276640 h 504825"/>
                <a:gd name="connsiteX17" fmla="*/ 432708 w 432708"/>
                <a:gd name="connsiteY17" fmla="*/ 324530 h 504825"/>
                <a:gd name="connsiteX18" fmla="*/ 403692 w 432708"/>
                <a:gd name="connsiteY18" fmla="*/ 360589 h 504825"/>
                <a:gd name="connsiteX19" fmla="*/ 324813 w 432708"/>
                <a:gd name="connsiteY19" fmla="*/ 386929 h 504825"/>
                <a:gd name="connsiteX20" fmla="*/ 216354 w 432708"/>
                <a:gd name="connsiteY20" fmla="*/ 396648 h 504825"/>
                <a:gd name="connsiteX21" fmla="*/ 107895 w 432708"/>
                <a:gd name="connsiteY21" fmla="*/ 386929 h 504825"/>
                <a:gd name="connsiteX22" fmla="*/ 29017 w 432708"/>
                <a:gd name="connsiteY22" fmla="*/ 360589 h 504825"/>
                <a:gd name="connsiteX23" fmla="*/ 0 w 432708"/>
                <a:gd name="connsiteY23" fmla="*/ 324530 h 504825"/>
                <a:gd name="connsiteX24" fmla="*/ 0 w 432708"/>
                <a:gd name="connsiteY24" fmla="*/ 168463 h 504825"/>
                <a:gd name="connsiteX25" fmla="*/ 91557 w 432708"/>
                <a:gd name="connsiteY25" fmla="*/ 204240 h 504825"/>
                <a:gd name="connsiteX26" fmla="*/ 216354 w 432708"/>
                <a:gd name="connsiteY26" fmla="*/ 216354 h 504825"/>
                <a:gd name="connsiteX27" fmla="*/ 341151 w 432708"/>
                <a:gd name="connsiteY27" fmla="*/ 204240 h 504825"/>
                <a:gd name="connsiteX28" fmla="*/ 432708 w 432708"/>
                <a:gd name="connsiteY28" fmla="*/ 168463 h 504825"/>
                <a:gd name="connsiteX29" fmla="*/ 432708 w 432708"/>
                <a:gd name="connsiteY29" fmla="*/ 216354 h 504825"/>
                <a:gd name="connsiteX30" fmla="*/ 403692 w 432708"/>
                <a:gd name="connsiteY30" fmla="*/ 252412 h 504825"/>
                <a:gd name="connsiteX31" fmla="*/ 324813 w 432708"/>
                <a:gd name="connsiteY31" fmla="*/ 278752 h 504825"/>
                <a:gd name="connsiteX32" fmla="*/ 216354 w 432708"/>
                <a:gd name="connsiteY32" fmla="*/ 288471 h 504825"/>
                <a:gd name="connsiteX33" fmla="*/ 107895 w 432708"/>
                <a:gd name="connsiteY33" fmla="*/ 278752 h 504825"/>
                <a:gd name="connsiteX34" fmla="*/ 29017 w 432708"/>
                <a:gd name="connsiteY34" fmla="*/ 252412 h 504825"/>
                <a:gd name="connsiteX35" fmla="*/ 0 w 432708"/>
                <a:gd name="connsiteY35" fmla="*/ 216354 h 504825"/>
                <a:gd name="connsiteX36" fmla="*/ 216354 w 432708"/>
                <a:gd name="connsiteY36" fmla="*/ 0 h 504825"/>
                <a:gd name="connsiteX37" fmla="*/ 324813 w 432708"/>
                <a:gd name="connsiteY37" fmla="*/ 9719 h 504825"/>
                <a:gd name="connsiteX38" fmla="*/ 403692 w 432708"/>
                <a:gd name="connsiteY38" fmla="*/ 36059 h 504825"/>
                <a:gd name="connsiteX39" fmla="*/ 432708 w 432708"/>
                <a:gd name="connsiteY39" fmla="*/ 72118 h 504825"/>
                <a:gd name="connsiteX40" fmla="*/ 432708 w 432708"/>
                <a:gd name="connsiteY40" fmla="*/ 108177 h 504825"/>
                <a:gd name="connsiteX41" fmla="*/ 403692 w 432708"/>
                <a:gd name="connsiteY41" fmla="*/ 144236 h 504825"/>
                <a:gd name="connsiteX42" fmla="*/ 324813 w 432708"/>
                <a:gd name="connsiteY42" fmla="*/ 170576 h 504825"/>
                <a:gd name="connsiteX43" fmla="*/ 216354 w 432708"/>
                <a:gd name="connsiteY43" fmla="*/ 180295 h 504825"/>
                <a:gd name="connsiteX44" fmla="*/ 107895 w 432708"/>
                <a:gd name="connsiteY44" fmla="*/ 170576 h 504825"/>
                <a:gd name="connsiteX45" fmla="*/ 29017 w 432708"/>
                <a:gd name="connsiteY45" fmla="*/ 144236 h 504825"/>
                <a:gd name="connsiteX46" fmla="*/ 0 w 432708"/>
                <a:gd name="connsiteY46" fmla="*/ 108177 h 504825"/>
                <a:gd name="connsiteX47" fmla="*/ 0 w 432708"/>
                <a:gd name="connsiteY47" fmla="*/ 72118 h 504825"/>
                <a:gd name="connsiteX48" fmla="*/ 29017 w 432708"/>
                <a:gd name="connsiteY48" fmla="*/ 36059 h 504825"/>
                <a:gd name="connsiteX49" fmla="*/ 107895 w 432708"/>
                <a:gd name="connsiteY49" fmla="*/ 9719 h 504825"/>
                <a:gd name="connsiteX50" fmla="*/ 216354 w 432708"/>
                <a:gd name="connsiteY50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32708" h="504825">
                  <a:moveTo>
                    <a:pt x="0" y="384816"/>
                  </a:moveTo>
                  <a:cubicBezTo>
                    <a:pt x="22349" y="400592"/>
                    <a:pt x="52868" y="412518"/>
                    <a:pt x="91557" y="420594"/>
                  </a:cubicBezTo>
                  <a:cubicBezTo>
                    <a:pt x="130244" y="428669"/>
                    <a:pt x="171844" y="432707"/>
                    <a:pt x="216354" y="432707"/>
                  </a:cubicBezTo>
                  <a:cubicBezTo>
                    <a:pt x="260864" y="432707"/>
                    <a:pt x="302463" y="428669"/>
                    <a:pt x="341151" y="420594"/>
                  </a:cubicBezTo>
                  <a:cubicBezTo>
                    <a:pt x="379840" y="412518"/>
                    <a:pt x="410358" y="400592"/>
                    <a:pt x="432708" y="384816"/>
                  </a:cubicBezTo>
                  <a:lnTo>
                    <a:pt x="432708" y="432707"/>
                  </a:lnTo>
                  <a:cubicBezTo>
                    <a:pt x="432708" y="445666"/>
                    <a:pt x="423035" y="457685"/>
                    <a:pt x="403692" y="468766"/>
                  </a:cubicBezTo>
                  <a:cubicBezTo>
                    <a:pt x="384347" y="479847"/>
                    <a:pt x="358054" y="488627"/>
                    <a:pt x="324813" y="495106"/>
                  </a:cubicBezTo>
                  <a:cubicBezTo>
                    <a:pt x="291570" y="501585"/>
                    <a:pt x="255417" y="504825"/>
                    <a:pt x="216354" y="504825"/>
                  </a:cubicBezTo>
                  <a:cubicBezTo>
                    <a:pt x="177290" y="504825"/>
                    <a:pt x="141137" y="501585"/>
                    <a:pt x="107895" y="495106"/>
                  </a:cubicBezTo>
                  <a:cubicBezTo>
                    <a:pt x="74654" y="488627"/>
                    <a:pt x="48360" y="479847"/>
                    <a:pt x="29017" y="468766"/>
                  </a:cubicBezTo>
                  <a:cubicBezTo>
                    <a:pt x="9672" y="457685"/>
                    <a:pt x="0" y="445666"/>
                    <a:pt x="0" y="432707"/>
                  </a:cubicBezTo>
                  <a:close/>
                  <a:moveTo>
                    <a:pt x="0" y="276640"/>
                  </a:moveTo>
                  <a:cubicBezTo>
                    <a:pt x="22349" y="292415"/>
                    <a:pt x="52868" y="304341"/>
                    <a:pt x="91557" y="312417"/>
                  </a:cubicBezTo>
                  <a:cubicBezTo>
                    <a:pt x="130244" y="320492"/>
                    <a:pt x="171844" y="324530"/>
                    <a:pt x="216354" y="324530"/>
                  </a:cubicBezTo>
                  <a:cubicBezTo>
                    <a:pt x="260864" y="324530"/>
                    <a:pt x="302463" y="320492"/>
                    <a:pt x="341151" y="312417"/>
                  </a:cubicBezTo>
                  <a:cubicBezTo>
                    <a:pt x="379840" y="304341"/>
                    <a:pt x="410358" y="292415"/>
                    <a:pt x="432708" y="276640"/>
                  </a:cubicBezTo>
                  <a:lnTo>
                    <a:pt x="432708" y="324530"/>
                  </a:lnTo>
                  <a:cubicBezTo>
                    <a:pt x="432708" y="337489"/>
                    <a:pt x="423035" y="349509"/>
                    <a:pt x="403692" y="360589"/>
                  </a:cubicBezTo>
                  <a:cubicBezTo>
                    <a:pt x="384347" y="371670"/>
                    <a:pt x="358054" y="380450"/>
                    <a:pt x="324813" y="386929"/>
                  </a:cubicBezTo>
                  <a:cubicBezTo>
                    <a:pt x="291570" y="393409"/>
                    <a:pt x="255417" y="396648"/>
                    <a:pt x="216354" y="396648"/>
                  </a:cubicBezTo>
                  <a:cubicBezTo>
                    <a:pt x="177290" y="396648"/>
                    <a:pt x="141137" y="393409"/>
                    <a:pt x="107895" y="386929"/>
                  </a:cubicBezTo>
                  <a:cubicBezTo>
                    <a:pt x="74654" y="380450"/>
                    <a:pt x="48360" y="371670"/>
                    <a:pt x="29017" y="360589"/>
                  </a:cubicBezTo>
                  <a:cubicBezTo>
                    <a:pt x="9672" y="349509"/>
                    <a:pt x="0" y="337489"/>
                    <a:pt x="0" y="324530"/>
                  </a:cubicBezTo>
                  <a:close/>
                  <a:moveTo>
                    <a:pt x="0" y="168463"/>
                  </a:moveTo>
                  <a:cubicBezTo>
                    <a:pt x="22349" y="184239"/>
                    <a:pt x="52868" y="196164"/>
                    <a:pt x="91557" y="204240"/>
                  </a:cubicBezTo>
                  <a:cubicBezTo>
                    <a:pt x="130244" y="212316"/>
                    <a:pt x="171844" y="216354"/>
                    <a:pt x="216354" y="216354"/>
                  </a:cubicBezTo>
                  <a:cubicBezTo>
                    <a:pt x="260864" y="216354"/>
                    <a:pt x="302463" y="212316"/>
                    <a:pt x="341151" y="204240"/>
                  </a:cubicBezTo>
                  <a:cubicBezTo>
                    <a:pt x="379840" y="196164"/>
                    <a:pt x="410358" y="184239"/>
                    <a:pt x="432708" y="168463"/>
                  </a:cubicBezTo>
                  <a:lnTo>
                    <a:pt x="432708" y="216354"/>
                  </a:lnTo>
                  <a:cubicBezTo>
                    <a:pt x="432708" y="229312"/>
                    <a:pt x="423035" y="241332"/>
                    <a:pt x="403692" y="252412"/>
                  </a:cubicBezTo>
                  <a:cubicBezTo>
                    <a:pt x="384347" y="263493"/>
                    <a:pt x="358054" y="272273"/>
                    <a:pt x="324813" y="278752"/>
                  </a:cubicBezTo>
                  <a:cubicBezTo>
                    <a:pt x="291570" y="285232"/>
                    <a:pt x="255417" y="288471"/>
                    <a:pt x="216354" y="288471"/>
                  </a:cubicBezTo>
                  <a:cubicBezTo>
                    <a:pt x="177290" y="288471"/>
                    <a:pt x="141137" y="285232"/>
                    <a:pt x="107895" y="278752"/>
                  </a:cubicBezTo>
                  <a:cubicBezTo>
                    <a:pt x="74654" y="272273"/>
                    <a:pt x="48360" y="263493"/>
                    <a:pt x="29017" y="252412"/>
                  </a:cubicBezTo>
                  <a:cubicBezTo>
                    <a:pt x="9672" y="241332"/>
                    <a:pt x="0" y="229312"/>
                    <a:pt x="0" y="216354"/>
                  </a:cubicBezTo>
                  <a:close/>
                  <a:moveTo>
                    <a:pt x="216354" y="0"/>
                  </a:moveTo>
                  <a:cubicBezTo>
                    <a:pt x="255417" y="0"/>
                    <a:pt x="291570" y="3240"/>
                    <a:pt x="324813" y="9719"/>
                  </a:cubicBezTo>
                  <a:cubicBezTo>
                    <a:pt x="358054" y="16198"/>
                    <a:pt x="384347" y="24978"/>
                    <a:pt x="403692" y="36059"/>
                  </a:cubicBezTo>
                  <a:cubicBezTo>
                    <a:pt x="423035" y="47140"/>
                    <a:pt x="432708" y="59159"/>
                    <a:pt x="432708" y="72118"/>
                  </a:cubicBezTo>
                  <a:lnTo>
                    <a:pt x="432708" y="108177"/>
                  </a:lnTo>
                  <a:cubicBezTo>
                    <a:pt x="432708" y="121136"/>
                    <a:pt x="423035" y="133155"/>
                    <a:pt x="403692" y="144236"/>
                  </a:cubicBezTo>
                  <a:cubicBezTo>
                    <a:pt x="384347" y="155316"/>
                    <a:pt x="358054" y="164096"/>
                    <a:pt x="324813" y="170576"/>
                  </a:cubicBezTo>
                  <a:cubicBezTo>
                    <a:pt x="291570" y="177055"/>
                    <a:pt x="255417" y="180295"/>
                    <a:pt x="216354" y="180295"/>
                  </a:cubicBezTo>
                  <a:cubicBezTo>
                    <a:pt x="177290" y="180295"/>
                    <a:pt x="141137" y="177055"/>
                    <a:pt x="107895" y="170576"/>
                  </a:cubicBezTo>
                  <a:cubicBezTo>
                    <a:pt x="74654" y="164096"/>
                    <a:pt x="48360" y="155316"/>
                    <a:pt x="29017" y="144236"/>
                  </a:cubicBezTo>
                  <a:cubicBezTo>
                    <a:pt x="9672" y="133155"/>
                    <a:pt x="0" y="121136"/>
                    <a:pt x="0" y="108177"/>
                  </a:cubicBezTo>
                  <a:lnTo>
                    <a:pt x="0" y="72118"/>
                  </a:lnTo>
                  <a:cubicBezTo>
                    <a:pt x="0" y="59159"/>
                    <a:pt x="9672" y="47140"/>
                    <a:pt x="29017" y="36059"/>
                  </a:cubicBezTo>
                  <a:cubicBezTo>
                    <a:pt x="48360" y="24978"/>
                    <a:pt x="74654" y="16198"/>
                    <a:pt x="107895" y="9719"/>
                  </a:cubicBezTo>
                  <a:cubicBezTo>
                    <a:pt x="141137" y="3240"/>
                    <a:pt x="177290" y="0"/>
                    <a:pt x="2163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>
                <a:defRPr/>
              </a:pPr>
              <a:endParaRPr lang="en-US" sz="1404"/>
            </a:p>
          </p:txBody>
        </p:sp>
      </p:grpSp>
      <p:grpSp>
        <p:nvGrpSpPr>
          <p:cNvPr id="133" name="Grupo 132"/>
          <p:cNvGrpSpPr/>
          <p:nvPr/>
        </p:nvGrpSpPr>
        <p:grpSpPr>
          <a:xfrm>
            <a:off x="667488" y="1563612"/>
            <a:ext cx="720000" cy="720000"/>
            <a:chOff x="376542" y="2283613"/>
            <a:chExt cx="720000" cy="720000"/>
          </a:xfrm>
        </p:grpSpPr>
        <p:sp>
          <p:nvSpPr>
            <p:cNvPr id="108" name="Llamada ovalada 107"/>
            <p:cNvSpPr/>
            <p:nvPr/>
          </p:nvSpPr>
          <p:spPr>
            <a:xfrm rot="16200000">
              <a:off x="376542" y="2283613"/>
              <a:ext cx="720000" cy="720000"/>
            </a:xfrm>
            <a:prstGeom prst="wedgeEllipseCallout">
              <a:avLst>
                <a:gd name="adj1" fmla="val -50045"/>
                <a:gd name="adj2" fmla="val 58566"/>
              </a:avLst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9" name="Freeform 311"/>
            <p:cNvSpPr/>
            <p:nvPr/>
          </p:nvSpPr>
          <p:spPr>
            <a:xfrm>
              <a:off x="574617" y="2409457"/>
              <a:ext cx="323850" cy="468312"/>
            </a:xfrm>
            <a:custGeom>
              <a:avLst/>
              <a:gdLst/>
              <a:ahLst/>
              <a:cxnLst/>
              <a:rect l="l" t="t" r="r" b="b"/>
              <a:pathLst>
                <a:path w="324530" h="468766">
                  <a:moveTo>
                    <a:pt x="72118" y="0"/>
                  </a:moveTo>
                  <a:lnTo>
                    <a:pt x="252412" y="0"/>
                  </a:lnTo>
                  <a:cubicBezTo>
                    <a:pt x="262178" y="0"/>
                    <a:pt x="270630" y="3568"/>
                    <a:pt x="277766" y="10705"/>
                  </a:cubicBezTo>
                  <a:cubicBezTo>
                    <a:pt x="284903" y="17842"/>
                    <a:pt x="288472" y="26293"/>
                    <a:pt x="288472" y="36059"/>
                  </a:cubicBezTo>
                  <a:cubicBezTo>
                    <a:pt x="288472" y="45825"/>
                    <a:pt x="284903" y="54276"/>
                    <a:pt x="277766" y="61413"/>
                  </a:cubicBezTo>
                  <a:cubicBezTo>
                    <a:pt x="270630" y="68549"/>
                    <a:pt x="262178" y="72118"/>
                    <a:pt x="252412" y="72118"/>
                  </a:cubicBezTo>
                  <a:lnTo>
                    <a:pt x="252412" y="216354"/>
                  </a:lnTo>
                  <a:cubicBezTo>
                    <a:pt x="271005" y="216354"/>
                    <a:pt x="287674" y="225603"/>
                    <a:pt x="302416" y="244102"/>
                  </a:cubicBezTo>
                  <a:cubicBezTo>
                    <a:pt x="317158" y="262601"/>
                    <a:pt x="324530" y="283401"/>
                    <a:pt x="324530" y="306501"/>
                  </a:cubicBezTo>
                  <a:cubicBezTo>
                    <a:pt x="324530" y="311384"/>
                    <a:pt x="322747" y="315609"/>
                    <a:pt x="319178" y="319178"/>
                  </a:cubicBezTo>
                  <a:cubicBezTo>
                    <a:pt x="315610" y="322746"/>
                    <a:pt x="311384" y="324530"/>
                    <a:pt x="306500" y="324530"/>
                  </a:cubicBezTo>
                  <a:lnTo>
                    <a:pt x="185647" y="324530"/>
                  </a:lnTo>
                  <a:lnTo>
                    <a:pt x="171280" y="460596"/>
                  </a:lnTo>
                  <a:cubicBezTo>
                    <a:pt x="170904" y="462850"/>
                    <a:pt x="169918" y="464775"/>
                    <a:pt x="168322" y="466372"/>
                  </a:cubicBezTo>
                  <a:cubicBezTo>
                    <a:pt x="166725" y="467968"/>
                    <a:pt x="164801" y="468766"/>
                    <a:pt x="162546" y="468766"/>
                  </a:cubicBezTo>
                  <a:lnTo>
                    <a:pt x="162265" y="468766"/>
                  </a:lnTo>
                  <a:cubicBezTo>
                    <a:pt x="157195" y="468766"/>
                    <a:pt x="154190" y="466231"/>
                    <a:pt x="153250" y="461160"/>
                  </a:cubicBezTo>
                  <a:lnTo>
                    <a:pt x="131841" y="324530"/>
                  </a:lnTo>
                  <a:lnTo>
                    <a:pt x="18029" y="324530"/>
                  </a:lnTo>
                  <a:cubicBezTo>
                    <a:pt x="13146" y="324530"/>
                    <a:pt x="8921" y="322746"/>
                    <a:pt x="5352" y="319178"/>
                  </a:cubicBezTo>
                  <a:cubicBezTo>
                    <a:pt x="1785" y="315609"/>
                    <a:pt x="0" y="311384"/>
                    <a:pt x="0" y="306501"/>
                  </a:cubicBezTo>
                  <a:cubicBezTo>
                    <a:pt x="0" y="283401"/>
                    <a:pt x="7372" y="262601"/>
                    <a:pt x="22114" y="244102"/>
                  </a:cubicBezTo>
                  <a:cubicBezTo>
                    <a:pt x="36857" y="225603"/>
                    <a:pt x="53525" y="216354"/>
                    <a:pt x="72118" y="216354"/>
                  </a:cubicBezTo>
                  <a:lnTo>
                    <a:pt x="72118" y="72118"/>
                  </a:lnTo>
                  <a:cubicBezTo>
                    <a:pt x="62352" y="72118"/>
                    <a:pt x="53902" y="68549"/>
                    <a:pt x="46764" y="61413"/>
                  </a:cubicBezTo>
                  <a:cubicBezTo>
                    <a:pt x="39627" y="54276"/>
                    <a:pt x="36060" y="45825"/>
                    <a:pt x="36060" y="36059"/>
                  </a:cubicBezTo>
                  <a:cubicBezTo>
                    <a:pt x="36060" y="26293"/>
                    <a:pt x="39627" y="17842"/>
                    <a:pt x="46764" y="10705"/>
                  </a:cubicBezTo>
                  <a:cubicBezTo>
                    <a:pt x="53902" y="3568"/>
                    <a:pt x="62352" y="0"/>
                    <a:pt x="72118" y="0"/>
                  </a:cubicBezTo>
                  <a:close/>
                  <a:moveTo>
                    <a:pt x="126206" y="72118"/>
                  </a:moveTo>
                  <a:cubicBezTo>
                    <a:pt x="123578" y="72118"/>
                    <a:pt x="121417" y="72963"/>
                    <a:pt x="119727" y="74653"/>
                  </a:cubicBezTo>
                  <a:cubicBezTo>
                    <a:pt x="118037" y="76343"/>
                    <a:pt x="117192" y="78503"/>
                    <a:pt x="117192" y="81133"/>
                  </a:cubicBezTo>
                  <a:lnTo>
                    <a:pt x="117192" y="207339"/>
                  </a:lnTo>
                  <a:cubicBezTo>
                    <a:pt x="117192" y="209968"/>
                    <a:pt x="118037" y="212128"/>
                    <a:pt x="119727" y="213818"/>
                  </a:cubicBezTo>
                  <a:cubicBezTo>
                    <a:pt x="121417" y="215508"/>
                    <a:pt x="123578" y="216354"/>
                    <a:pt x="126206" y="216354"/>
                  </a:cubicBezTo>
                  <a:cubicBezTo>
                    <a:pt x="128836" y="216354"/>
                    <a:pt x="130996" y="215508"/>
                    <a:pt x="132686" y="213818"/>
                  </a:cubicBezTo>
                  <a:cubicBezTo>
                    <a:pt x="134376" y="212128"/>
                    <a:pt x="135221" y="209968"/>
                    <a:pt x="135221" y="207339"/>
                  </a:cubicBezTo>
                  <a:lnTo>
                    <a:pt x="135221" y="81133"/>
                  </a:lnTo>
                  <a:cubicBezTo>
                    <a:pt x="135221" y="78503"/>
                    <a:pt x="134376" y="76343"/>
                    <a:pt x="132686" y="74653"/>
                  </a:cubicBezTo>
                  <a:cubicBezTo>
                    <a:pt x="130996" y="72963"/>
                    <a:pt x="128836" y="72118"/>
                    <a:pt x="126206" y="72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>
                <a:defRPr/>
              </a:pPr>
              <a:endParaRPr lang="en-US" sz="1350"/>
            </a:p>
          </p:txBody>
        </p:sp>
      </p:grpSp>
      <p:grpSp>
        <p:nvGrpSpPr>
          <p:cNvPr id="135" name="Grupo 134"/>
          <p:cNvGrpSpPr/>
          <p:nvPr/>
        </p:nvGrpSpPr>
        <p:grpSpPr>
          <a:xfrm>
            <a:off x="665616" y="3665525"/>
            <a:ext cx="720000" cy="720000"/>
            <a:chOff x="376542" y="4614047"/>
            <a:chExt cx="720000" cy="720000"/>
          </a:xfrm>
        </p:grpSpPr>
        <p:sp>
          <p:nvSpPr>
            <p:cNvPr id="117" name="Llamada ovalada 116"/>
            <p:cNvSpPr/>
            <p:nvPr/>
          </p:nvSpPr>
          <p:spPr>
            <a:xfrm rot="16200000">
              <a:off x="376542" y="4614047"/>
              <a:ext cx="720000" cy="720000"/>
            </a:xfrm>
            <a:prstGeom prst="wedgeEllipseCallout">
              <a:avLst>
                <a:gd name="adj1" fmla="val -50045"/>
                <a:gd name="adj2" fmla="val 58566"/>
              </a:avLst>
            </a:prstGeom>
            <a:solidFill>
              <a:srgbClr val="129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0" name="Freeform 457"/>
            <p:cNvSpPr/>
            <p:nvPr/>
          </p:nvSpPr>
          <p:spPr>
            <a:xfrm>
              <a:off x="592080" y="4757353"/>
              <a:ext cx="288925" cy="433388"/>
            </a:xfrm>
            <a:custGeom>
              <a:avLst/>
              <a:gdLst>
                <a:gd name="connsiteX0" fmla="*/ 108177 w 216354"/>
                <a:gd name="connsiteY0" fmla="*/ 60848 h 324530"/>
                <a:gd name="connsiteX1" fmla="*/ 129199 w 216354"/>
                <a:gd name="connsiteY1" fmla="*/ 64229 h 324530"/>
                <a:gd name="connsiteX2" fmla="*/ 147581 w 216354"/>
                <a:gd name="connsiteY2" fmla="*/ 75638 h 324530"/>
                <a:gd name="connsiteX3" fmla="*/ 155504 w 216354"/>
                <a:gd name="connsiteY3" fmla="*/ 94654 h 324530"/>
                <a:gd name="connsiteX4" fmla="*/ 153497 w 216354"/>
                <a:gd name="connsiteY4" fmla="*/ 99408 h 324530"/>
                <a:gd name="connsiteX5" fmla="*/ 148744 w 216354"/>
                <a:gd name="connsiteY5" fmla="*/ 101415 h 324530"/>
                <a:gd name="connsiteX6" fmla="*/ 143989 w 216354"/>
                <a:gd name="connsiteY6" fmla="*/ 99408 h 324530"/>
                <a:gd name="connsiteX7" fmla="*/ 141982 w 216354"/>
                <a:gd name="connsiteY7" fmla="*/ 94654 h 324530"/>
                <a:gd name="connsiteX8" fmla="*/ 130573 w 216354"/>
                <a:gd name="connsiteY8" fmla="*/ 79653 h 324530"/>
                <a:gd name="connsiteX9" fmla="*/ 108177 w 216354"/>
                <a:gd name="connsiteY9" fmla="*/ 74371 h 324530"/>
                <a:gd name="connsiteX10" fmla="*/ 103422 w 216354"/>
                <a:gd name="connsiteY10" fmla="*/ 72364 h 324530"/>
                <a:gd name="connsiteX11" fmla="*/ 101415 w 216354"/>
                <a:gd name="connsiteY11" fmla="*/ 67610 h 324530"/>
                <a:gd name="connsiteX12" fmla="*/ 103422 w 216354"/>
                <a:gd name="connsiteY12" fmla="*/ 62856 h 324530"/>
                <a:gd name="connsiteX13" fmla="*/ 108177 w 216354"/>
                <a:gd name="connsiteY13" fmla="*/ 60848 h 324530"/>
                <a:gd name="connsiteX14" fmla="*/ 108177 w 216354"/>
                <a:gd name="connsiteY14" fmla="*/ 27044 h 324530"/>
                <a:gd name="connsiteX15" fmla="*/ 79337 w 216354"/>
                <a:gd name="connsiteY15" fmla="*/ 31797 h 324530"/>
                <a:gd name="connsiteX16" fmla="*/ 53349 w 216354"/>
                <a:gd name="connsiteY16" fmla="*/ 44897 h 324530"/>
                <a:gd name="connsiteX17" fmla="*/ 34333 w 216354"/>
                <a:gd name="connsiteY17" fmla="*/ 66343 h 324530"/>
                <a:gd name="connsiteX18" fmla="*/ 27044 w 216354"/>
                <a:gd name="connsiteY18" fmla="*/ 94655 h 324530"/>
                <a:gd name="connsiteX19" fmla="*/ 41411 w 216354"/>
                <a:gd name="connsiteY19" fmla="*/ 132686 h 324530"/>
                <a:gd name="connsiteX20" fmla="*/ 47856 w 216354"/>
                <a:gd name="connsiteY20" fmla="*/ 139658 h 324530"/>
                <a:gd name="connsiteX21" fmla="*/ 54300 w 216354"/>
                <a:gd name="connsiteY21" fmla="*/ 146630 h 324530"/>
                <a:gd name="connsiteX22" fmla="*/ 84091 w 216354"/>
                <a:gd name="connsiteY22" fmla="*/ 209593 h 324530"/>
                <a:gd name="connsiteX23" fmla="*/ 132263 w 216354"/>
                <a:gd name="connsiteY23" fmla="*/ 209593 h 324530"/>
                <a:gd name="connsiteX24" fmla="*/ 162054 w 216354"/>
                <a:gd name="connsiteY24" fmla="*/ 146630 h 324530"/>
                <a:gd name="connsiteX25" fmla="*/ 168498 w 216354"/>
                <a:gd name="connsiteY25" fmla="*/ 139658 h 324530"/>
                <a:gd name="connsiteX26" fmla="*/ 174943 w 216354"/>
                <a:gd name="connsiteY26" fmla="*/ 132686 h 324530"/>
                <a:gd name="connsiteX27" fmla="*/ 189310 w 216354"/>
                <a:gd name="connsiteY27" fmla="*/ 94655 h 324530"/>
                <a:gd name="connsiteX28" fmla="*/ 182021 w 216354"/>
                <a:gd name="connsiteY28" fmla="*/ 66343 h 324530"/>
                <a:gd name="connsiteX29" fmla="*/ 163005 w 216354"/>
                <a:gd name="connsiteY29" fmla="*/ 44897 h 324530"/>
                <a:gd name="connsiteX30" fmla="*/ 137017 w 216354"/>
                <a:gd name="connsiteY30" fmla="*/ 31797 h 324530"/>
                <a:gd name="connsiteX31" fmla="*/ 108177 w 216354"/>
                <a:gd name="connsiteY31" fmla="*/ 27044 h 324530"/>
                <a:gd name="connsiteX32" fmla="*/ 108177 w 216354"/>
                <a:gd name="connsiteY32" fmla="*/ 0 h 324530"/>
                <a:gd name="connsiteX33" fmla="*/ 147581 w 216354"/>
                <a:gd name="connsiteY33" fmla="*/ 6866 h 324530"/>
                <a:gd name="connsiteX34" fmla="*/ 182231 w 216354"/>
                <a:gd name="connsiteY34" fmla="*/ 25671 h 324530"/>
                <a:gd name="connsiteX35" fmla="*/ 206952 w 216354"/>
                <a:gd name="connsiteY35" fmla="*/ 55672 h 324530"/>
                <a:gd name="connsiteX36" fmla="*/ 216354 w 216354"/>
                <a:gd name="connsiteY36" fmla="*/ 94655 h 324530"/>
                <a:gd name="connsiteX37" fmla="*/ 194592 w 216354"/>
                <a:gd name="connsiteY37" fmla="*/ 151279 h 324530"/>
                <a:gd name="connsiteX38" fmla="*/ 178851 w 216354"/>
                <a:gd name="connsiteY38" fmla="*/ 169660 h 324530"/>
                <a:gd name="connsiteX39" fmla="*/ 166280 w 216354"/>
                <a:gd name="connsiteY39" fmla="*/ 189838 h 324530"/>
                <a:gd name="connsiteX40" fmla="*/ 159096 w 216354"/>
                <a:gd name="connsiteY40" fmla="*/ 212551 h 324530"/>
                <a:gd name="connsiteX41" fmla="*/ 169027 w 216354"/>
                <a:gd name="connsiteY41" fmla="*/ 229876 h 324530"/>
                <a:gd name="connsiteX42" fmla="*/ 163745 w 216354"/>
                <a:gd name="connsiteY42" fmla="*/ 243398 h 324530"/>
                <a:gd name="connsiteX43" fmla="*/ 169027 w 216354"/>
                <a:gd name="connsiteY43" fmla="*/ 256920 h 324530"/>
                <a:gd name="connsiteX44" fmla="*/ 159519 w 216354"/>
                <a:gd name="connsiteY44" fmla="*/ 274034 h 324530"/>
                <a:gd name="connsiteX45" fmla="*/ 162266 w 216354"/>
                <a:gd name="connsiteY45" fmla="*/ 283964 h 324530"/>
                <a:gd name="connsiteX46" fmla="*/ 155610 w 216354"/>
                <a:gd name="connsiteY46" fmla="*/ 298965 h 324530"/>
                <a:gd name="connsiteX47" fmla="*/ 139235 w 216354"/>
                <a:gd name="connsiteY47" fmla="*/ 304247 h 324530"/>
                <a:gd name="connsiteX48" fmla="*/ 126559 w 216354"/>
                <a:gd name="connsiteY48" fmla="*/ 319037 h 324530"/>
                <a:gd name="connsiteX49" fmla="*/ 108177 w 216354"/>
                <a:gd name="connsiteY49" fmla="*/ 324530 h 324530"/>
                <a:gd name="connsiteX50" fmla="*/ 89795 w 216354"/>
                <a:gd name="connsiteY50" fmla="*/ 319037 h 324530"/>
                <a:gd name="connsiteX51" fmla="*/ 77119 w 216354"/>
                <a:gd name="connsiteY51" fmla="*/ 304247 h 324530"/>
                <a:gd name="connsiteX52" fmla="*/ 60744 w 216354"/>
                <a:gd name="connsiteY52" fmla="*/ 298965 h 324530"/>
                <a:gd name="connsiteX53" fmla="*/ 54088 w 216354"/>
                <a:gd name="connsiteY53" fmla="*/ 283964 h 324530"/>
                <a:gd name="connsiteX54" fmla="*/ 56835 w 216354"/>
                <a:gd name="connsiteY54" fmla="*/ 274034 h 324530"/>
                <a:gd name="connsiteX55" fmla="*/ 47327 w 216354"/>
                <a:gd name="connsiteY55" fmla="*/ 256920 h 324530"/>
                <a:gd name="connsiteX56" fmla="*/ 52609 w 216354"/>
                <a:gd name="connsiteY56" fmla="*/ 243398 h 324530"/>
                <a:gd name="connsiteX57" fmla="*/ 47327 w 216354"/>
                <a:gd name="connsiteY57" fmla="*/ 229876 h 324530"/>
                <a:gd name="connsiteX58" fmla="*/ 57258 w 216354"/>
                <a:gd name="connsiteY58" fmla="*/ 212551 h 324530"/>
                <a:gd name="connsiteX59" fmla="*/ 50074 w 216354"/>
                <a:gd name="connsiteY59" fmla="*/ 189838 h 324530"/>
                <a:gd name="connsiteX60" fmla="*/ 37503 w 216354"/>
                <a:gd name="connsiteY60" fmla="*/ 169660 h 324530"/>
                <a:gd name="connsiteX61" fmla="*/ 21762 w 216354"/>
                <a:gd name="connsiteY61" fmla="*/ 151279 h 324530"/>
                <a:gd name="connsiteX62" fmla="*/ 0 w 216354"/>
                <a:gd name="connsiteY62" fmla="*/ 94655 h 324530"/>
                <a:gd name="connsiteX63" fmla="*/ 9402 w 216354"/>
                <a:gd name="connsiteY63" fmla="*/ 55672 h 324530"/>
                <a:gd name="connsiteX64" fmla="*/ 34123 w 216354"/>
                <a:gd name="connsiteY64" fmla="*/ 25671 h 324530"/>
                <a:gd name="connsiteX65" fmla="*/ 68773 w 216354"/>
                <a:gd name="connsiteY65" fmla="*/ 6866 h 324530"/>
                <a:gd name="connsiteX66" fmla="*/ 108177 w 216354"/>
                <a:gd name="connsiteY66" fmla="*/ 0 h 32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16354" h="324530">
                  <a:moveTo>
                    <a:pt x="108177" y="60848"/>
                  </a:moveTo>
                  <a:cubicBezTo>
                    <a:pt x="115219" y="60848"/>
                    <a:pt x="122227" y="61976"/>
                    <a:pt x="129199" y="64229"/>
                  </a:cubicBezTo>
                  <a:cubicBezTo>
                    <a:pt x="136172" y="66483"/>
                    <a:pt x="142299" y="70286"/>
                    <a:pt x="147581" y="75638"/>
                  </a:cubicBezTo>
                  <a:cubicBezTo>
                    <a:pt x="152863" y="80991"/>
                    <a:pt x="155504" y="87329"/>
                    <a:pt x="155504" y="94654"/>
                  </a:cubicBezTo>
                  <a:cubicBezTo>
                    <a:pt x="155504" y="96485"/>
                    <a:pt x="154835" y="98069"/>
                    <a:pt x="153497" y="99408"/>
                  </a:cubicBezTo>
                  <a:cubicBezTo>
                    <a:pt x="152158" y="100746"/>
                    <a:pt x="150574" y="101415"/>
                    <a:pt x="148744" y="101415"/>
                  </a:cubicBezTo>
                  <a:cubicBezTo>
                    <a:pt x="146911" y="101415"/>
                    <a:pt x="145327" y="100746"/>
                    <a:pt x="143989" y="99408"/>
                  </a:cubicBezTo>
                  <a:cubicBezTo>
                    <a:pt x="142651" y="98069"/>
                    <a:pt x="141982" y="96485"/>
                    <a:pt x="141982" y="94654"/>
                  </a:cubicBezTo>
                  <a:cubicBezTo>
                    <a:pt x="141982" y="88175"/>
                    <a:pt x="138179" y="83174"/>
                    <a:pt x="130573" y="79653"/>
                  </a:cubicBezTo>
                  <a:cubicBezTo>
                    <a:pt x="122967" y="76132"/>
                    <a:pt x="115501" y="74371"/>
                    <a:pt x="108177" y="74371"/>
                  </a:cubicBezTo>
                  <a:cubicBezTo>
                    <a:pt x="106345" y="74371"/>
                    <a:pt x="104760" y="73702"/>
                    <a:pt x="103422" y="72364"/>
                  </a:cubicBezTo>
                  <a:cubicBezTo>
                    <a:pt x="102084" y="71026"/>
                    <a:pt x="101415" y="69441"/>
                    <a:pt x="101415" y="67610"/>
                  </a:cubicBezTo>
                  <a:cubicBezTo>
                    <a:pt x="101415" y="65779"/>
                    <a:pt x="102084" y="64194"/>
                    <a:pt x="103422" y="62856"/>
                  </a:cubicBezTo>
                  <a:cubicBezTo>
                    <a:pt x="104760" y="61517"/>
                    <a:pt x="106345" y="60848"/>
                    <a:pt x="108177" y="60848"/>
                  </a:cubicBezTo>
                  <a:close/>
                  <a:moveTo>
                    <a:pt x="108177" y="27044"/>
                  </a:moveTo>
                  <a:cubicBezTo>
                    <a:pt x="98458" y="27044"/>
                    <a:pt x="88845" y="28629"/>
                    <a:pt x="79337" y="31797"/>
                  </a:cubicBezTo>
                  <a:cubicBezTo>
                    <a:pt x="69829" y="34967"/>
                    <a:pt x="61167" y="39333"/>
                    <a:pt x="53349" y="44897"/>
                  </a:cubicBezTo>
                  <a:cubicBezTo>
                    <a:pt x="45532" y="50461"/>
                    <a:pt x="39193" y="57609"/>
                    <a:pt x="34333" y="66343"/>
                  </a:cubicBezTo>
                  <a:cubicBezTo>
                    <a:pt x="29474" y="75076"/>
                    <a:pt x="27044" y="84513"/>
                    <a:pt x="27044" y="94655"/>
                  </a:cubicBezTo>
                  <a:cubicBezTo>
                    <a:pt x="27044" y="108881"/>
                    <a:pt x="31834" y="121558"/>
                    <a:pt x="41411" y="132686"/>
                  </a:cubicBezTo>
                  <a:cubicBezTo>
                    <a:pt x="42820" y="134235"/>
                    <a:pt x="44968" y="136559"/>
                    <a:pt x="47856" y="139658"/>
                  </a:cubicBezTo>
                  <a:cubicBezTo>
                    <a:pt x="50743" y="142757"/>
                    <a:pt x="52891" y="145081"/>
                    <a:pt x="54300" y="146630"/>
                  </a:cubicBezTo>
                  <a:cubicBezTo>
                    <a:pt x="72329" y="168181"/>
                    <a:pt x="82259" y="189169"/>
                    <a:pt x="84091" y="209593"/>
                  </a:cubicBezTo>
                  <a:lnTo>
                    <a:pt x="132263" y="209593"/>
                  </a:lnTo>
                  <a:cubicBezTo>
                    <a:pt x="134094" y="189169"/>
                    <a:pt x="144024" y="168181"/>
                    <a:pt x="162054" y="146630"/>
                  </a:cubicBezTo>
                  <a:cubicBezTo>
                    <a:pt x="163463" y="145081"/>
                    <a:pt x="165611" y="142757"/>
                    <a:pt x="168498" y="139658"/>
                  </a:cubicBezTo>
                  <a:cubicBezTo>
                    <a:pt x="171386" y="136559"/>
                    <a:pt x="173534" y="134235"/>
                    <a:pt x="174943" y="132686"/>
                  </a:cubicBezTo>
                  <a:cubicBezTo>
                    <a:pt x="184520" y="121558"/>
                    <a:pt x="189310" y="108881"/>
                    <a:pt x="189310" y="94655"/>
                  </a:cubicBezTo>
                  <a:cubicBezTo>
                    <a:pt x="189310" y="84513"/>
                    <a:pt x="186880" y="75076"/>
                    <a:pt x="182021" y="66343"/>
                  </a:cubicBezTo>
                  <a:cubicBezTo>
                    <a:pt x="177161" y="57609"/>
                    <a:pt x="170822" y="50461"/>
                    <a:pt x="163005" y="44897"/>
                  </a:cubicBezTo>
                  <a:cubicBezTo>
                    <a:pt x="155187" y="39333"/>
                    <a:pt x="146525" y="34967"/>
                    <a:pt x="137017" y="31797"/>
                  </a:cubicBezTo>
                  <a:cubicBezTo>
                    <a:pt x="127509" y="28629"/>
                    <a:pt x="117896" y="27044"/>
                    <a:pt x="108177" y="27044"/>
                  </a:cubicBezTo>
                  <a:close/>
                  <a:moveTo>
                    <a:pt x="108177" y="0"/>
                  </a:moveTo>
                  <a:cubicBezTo>
                    <a:pt x="121558" y="0"/>
                    <a:pt x="134693" y="2289"/>
                    <a:pt x="147581" y="6866"/>
                  </a:cubicBezTo>
                  <a:cubicBezTo>
                    <a:pt x="160469" y="11444"/>
                    <a:pt x="172019" y="17712"/>
                    <a:pt x="182231" y="25671"/>
                  </a:cubicBezTo>
                  <a:cubicBezTo>
                    <a:pt x="192443" y="33629"/>
                    <a:pt x="200684" y="43629"/>
                    <a:pt x="206952" y="55672"/>
                  </a:cubicBezTo>
                  <a:cubicBezTo>
                    <a:pt x="213220" y="67716"/>
                    <a:pt x="216354" y="80710"/>
                    <a:pt x="216354" y="94655"/>
                  </a:cubicBezTo>
                  <a:cubicBezTo>
                    <a:pt x="216354" y="116487"/>
                    <a:pt x="209099" y="135362"/>
                    <a:pt x="194592" y="151279"/>
                  </a:cubicBezTo>
                  <a:cubicBezTo>
                    <a:pt x="188253" y="158180"/>
                    <a:pt x="183006" y="164308"/>
                    <a:pt x="178851" y="169660"/>
                  </a:cubicBezTo>
                  <a:cubicBezTo>
                    <a:pt x="174696" y="175013"/>
                    <a:pt x="170506" y="181739"/>
                    <a:pt x="166280" y="189838"/>
                  </a:cubicBezTo>
                  <a:cubicBezTo>
                    <a:pt x="162054" y="197937"/>
                    <a:pt x="159659" y="205508"/>
                    <a:pt x="159096" y="212551"/>
                  </a:cubicBezTo>
                  <a:cubicBezTo>
                    <a:pt x="165716" y="216494"/>
                    <a:pt x="169027" y="222269"/>
                    <a:pt x="169027" y="229876"/>
                  </a:cubicBezTo>
                  <a:cubicBezTo>
                    <a:pt x="169027" y="235088"/>
                    <a:pt x="167266" y="239594"/>
                    <a:pt x="163745" y="243398"/>
                  </a:cubicBezTo>
                  <a:cubicBezTo>
                    <a:pt x="167266" y="247201"/>
                    <a:pt x="169027" y="251708"/>
                    <a:pt x="169027" y="256920"/>
                  </a:cubicBezTo>
                  <a:cubicBezTo>
                    <a:pt x="169027" y="264245"/>
                    <a:pt x="165857" y="269949"/>
                    <a:pt x="159519" y="274034"/>
                  </a:cubicBezTo>
                  <a:cubicBezTo>
                    <a:pt x="161350" y="277274"/>
                    <a:pt x="162266" y="280583"/>
                    <a:pt x="162266" y="283964"/>
                  </a:cubicBezTo>
                  <a:cubicBezTo>
                    <a:pt x="162266" y="290444"/>
                    <a:pt x="160047" y="295444"/>
                    <a:pt x="155610" y="298965"/>
                  </a:cubicBezTo>
                  <a:cubicBezTo>
                    <a:pt x="151173" y="302486"/>
                    <a:pt x="145715" y="304247"/>
                    <a:pt x="139235" y="304247"/>
                  </a:cubicBezTo>
                  <a:cubicBezTo>
                    <a:pt x="136418" y="310444"/>
                    <a:pt x="132193" y="315374"/>
                    <a:pt x="126559" y="319037"/>
                  </a:cubicBezTo>
                  <a:cubicBezTo>
                    <a:pt x="120924" y="322699"/>
                    <a:pt x="114797" y="324530"/>
                    <a:pt x="108177" y="324530"/>
                  </a:cubicBezTo>
                  <a:cubicBezTo>
                    <a:pt x="101557" y="324530"/>
                    <a:pt x="95429" y="322699"/>
                    <a:pt x="89795" y="319037"/>
                  </a:cubicBezTo>
                  <a:cubicBezTo>
                    <a:pt x="84161" y="315374"/>
                    <a:pt x="79935" y="310444"/>
                    <a:pt x="77119" y="304247"/>
                  </a:cubicBezTo>
                  <a:cubicBezTo>
                    <a:pt x="70639" y="304247"/>
                    <a:pt x="65181" y="302486"/>
                    <a:pt x="60744" y="298965"/>
                  </a:cubicBezTo>
                  <a:cubicBezTo>
                    <a:pt x="56307" y="295444"/>
                    <a:pt x="54088" y="290444"/>
                    <a:pt x="54088" y="283964"/>
                  </a:cubicBezTo>
                  <a:cubicBezTo>
                    <a:pt x="54088" y="280583"/>
                    <a:pt x="55004" y="277274"/>
                    <a:pt x="56835" y="274034"/>
                  </a:cubicBezTo>
                  <a:cubicBezTo>
                    <a:pt x="50497" y="269949"/>
                    <a:pt x="47327" y="264245"/>
                    <a:pt x="47327" y="256920"/>
                  </a:cubicBezTo>
                  <a:cubicBezTo>
                    <a:pt x="47327" y="251708"/>
                    <a:pt x="49088" y="247201"/>
                    <a:pt x="52609" y="243398"/>
                  </a:cubicBezTo>
                  <a:cubicBezTo>
                    <a:pt x="49088" y="239594"/>
                    <a:pt x="47327" y="235088"/>
                    <a:pt x="47327" y="229876"/>
                  </a:cubicBezTo>
                  <a:cubicBezTo>
                    <a:pt x="47327" y="222269"/>
                    <a:pt x="50638" y="216494"/>
                    <a:pt x="57258" y="212551"/>
                  </a:cubicBezTo>
                  <a:cubicBezTo>
                    <a:pt x="56694" y="205508"/>
                    <a:pt x="54300" y="197937"/>
                    <a:pt x="50074" y="189838"/>
                  </a:cubicBezTo>
                  <a:cubicBezTo>
                    <a:pt x="45848" y="181739"/>
                    <a:pt x="41658" y="175013"/>
                    <a:pt x="37503" y="169660"/>
                  </a:cubicBezTo>
                  <a:cubicBezTo>
                    <a:pt x="33347" y="164308"/>
                    <a:pt x="28100" y="158180"/>
                    <a:pt x="21762" y="151279"/>
                  </a:cubicBezTo>
                  <a:cubicBezTo>
                    <a:pt x="7254" y="135362"/>
                    <a:pt x="0" y="116487"/>
                    <a:pt x="0" y="94655"/>
                  </a:cubicBezTo>
                  <a:cubicBezTo>
                    <a:pt x="0" y="80710"/>
                    <a:pt x="3134" y="67716"/>
                    <a:pt x="9402" y="55672"/>
                  </a:cubicBezTo>
                  <a:cubicBezTo>
                    <a:pt x="15670" y="43629"/>
                    <a:pt x="23910" y="33629"/>
                    <a:pt x="34123" y="25671"/>
                  </a:cubicBezTo>
                  <a:cubicBezTo>
                    <a:pt x="44334" y="17712"/>
                    <a:pt x="55885" y="11444"/>
                    <a:pt x="68773" y="6866"/>
                  </a:cubicBezTo>
                  <a:cubicBezTo>
                    <a:pt x="81661" y="2289"/>
                    <a:pt x="94795" y="0"/>
                    <a:pt x="1081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>
                <a:defRPr/>
              </a:pPr>
              <a:endParaRPr lang="en-US" sz="1350"/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5628853" y="2104695"/>
            <a:ext cx="5398048" cy="4980385"/>
            <a:chOff x="4104853" y="2104694"/>
            <a:chExt cx="5398048" cy="4980385"/>
          </a:xfrm>
        </p:grpSpPr>
        <p:grpSp>
          <p:nvGrpSpPr>
            <p:cNvPr id="91" name="Group 63"/>
            <p:cNvGrpSpPr/>
            <p:nvPr/>
          </p:nvGrpSpPr>
          <p:grpSpPr>
            <a:xfrm flipH="1">
              <a:off x="4104853" y="4936897"/>
              <a:ext cx="5398048" cy="2148182"/>
              <a:chOff x="2695575" y="4002088"/>
              <a:chExt cx="6792913" cy="2855912"/>
            </a:xfrm>
          </p:grpSpPr>
          <p:sp>
            <p:nvSpPr>
              <p:cNvPr id="92" name="Freeform 64"/>
              <p:cNvSpPr>
                <a:spLocks/>
              </p:cNvSpPr>
              <p:nvPr/>
            </p:nvSpPr>
            <p:spPr bwMode="auto">
              <a:xfrm>
                <a:off x="6953250" y="4281488"/>
                <a:ext cx="1833563" cy="1755775"/>
              </a:xfrm>
              <a:custGeom>
                <a:avLst/>
                <a:gdLst>
                  <a:gd name="T0" fmla="*/ 1153 w 1155"/>
                  <a:gd name="T1" fmla="*/ 3 h 1106"/>
                  <a:gd name="T2" fmla="*/ 1143 w 1155"/>
                  <a:gd name="T3" fmla="*/ 29 h 1106"/>
                  <a:gd name="T4" fmla="*/ 1124 w 1155"/>
                  <a:gd name="T5" fmla="*/ 74 h 1106"/>
                  <a:gd name="T6" fmla="*/ 1098 w 1155"/>
                  <a:gd name="T7" fmla="*/ 136 h 1106"/>
                  <a:gd name="T8" fmla="*/ 1067 w 1155"/>
                  <a:gd name="T9" fmla="*/ 210 h 1106"/>
                  <a:gd name="T10" fmla="*/ 1031 w 1155"/>
                  <a:gd name="T11" fmla="*/ 291 h 1106"/>
                  <a:gd name="T12" fmla="*/ 996 w 1155"/>
                  <a:gd name="T13" fmla="*/ 374 h 1106"/>
                  <a:gd name="T14" fmla="*/ 961 w 1155"/>
                  <a:gd name="T15" fmla="*/ 455 h 1106"/>
                  <a:gd name="T16" fmla="*/ 928 w 1155"/>
                  <a:gd name="T17" fmla="*/ 530 h 1106"/>
                  <a:gd name="T18" fmla="*/ 899 w 1155"/>
                  <a:gd name="T19" fmla="*/ 595 h 1106"/>
                  <a:gd name="T20" fmla="*/ 877 w 1155"/>
                  <a:gd name="T21" fmla="*/ 644 h 1106"/>
                  <a:gd name="T22" fmla="*/ 859 w 1155"/>
                  <a:gd name="T23" fmla="*/ 686 h 1106"/>
                  <a:gd name="T24" fmla="*/ 838 w 1155"/>
                  <a:gd name="T25" fmla="*/ 739 h 1106"/>
                  <a:gd name="T26" fmla="*/ 817 w 1155"/>
                  <a:gd name="T27" fmla="*/ 795 h 1106"/>
                  <a:gd name="T28" fmla="*/ 791 w 1155"/>
                  <a:gd name="T29" fmla="*/ 851 h 1106"/>
                  <a:gd name="T30" fmla="*/ 758 w 1155"/>
                  <a:gd name="T31" fmla="*/ 901 h 1106"/>
                  <a:gd name="T32" fmla="*/ 715 w 1155"/>
                  <a:gd name="T33" fmla="*/ 944 h 1106"/>
                  <a:gd name="T34" fmla="*/ 656 w 1155"/>
                  <a:gd name="T35" fmla="*/ 975 h 1106"/>
                  <a:gd name="T36" fmla="*/ 485 w 1155"/>
                  <a:gd name="T37" fmla="*/ 1014 h 1106"/>
                  <a:gd name="T38" fmla="*/ 194 w 1155"/>
                  <a:gd name="T39" fmla="*/ 1075 h 1106"/>
                  <a:gd name="T40" fmla="*/ 22 w 1155"/>
                  <a:gd name="T41" fmla="*/ 1106 h 1106"/>
                  <a:gd name="T42" fmla="*/ 2 w 1155"/>
                  <a:gd name="T43" fmla="*/ 1097 h 1106"/>
                  <a:gd name="T44" fmla="*/ 1 w 1155"/>
                  <a:gd name="T45" fmla="*/ 1076 h 1106"/>
                  <a:gd name="T46" fmla="*/ 18 w 1155"/>
                  <a:gd name="T47" fmla="*/ 1042 h 1106"/>
                  <a:gd name="T48" fmla="*/ 48 w 1155"/>
                  <a:gd name="T49" fmla="*/ 1001 h 1106"/>
                  <a:gd name="T50" fmla="*/ 88 w 1155"/>
                  <a:gd name="T51" fmla="*/ 952 h 1106"/>
                  <a:gd name="T52" fmla="*/ 137 w 1155"/>
                  <a:gd name="T53" fmla="*/ 898 h 1106"/>
                  <a:gd name="T54" fmla="*/ 192 w 1155"/>
                  <a:gd name="T55" fmla="*/ 841 h 1106"/>
                  <a:gd name="T56" fmla="*/ 250 w 1155"/>
                  <a:gd name="T57" fmla="*/ 784 h 1106"/>
                  <a:gd name="T58" fmla="*/ 307 w 1155"/>
                  <a:gd name="T59" fmla="*/ 730 h 1106"/>
                  <a:gd name="T60" fmla="*/ 363 w 1155"/>
                  <a:gd name="T61" fmla="*/ 678 h 1106"/>
                  <a:gd name="T62" fmla="*/ 412 w 1155"/>
                  <a:gd name="T63" fmla="*/ 633 h 1106"/>
                  <a:gd name="T64" fmla="*/ 454 w 1155"/>
                  <a:gd name="T65" fmla="*/ 595 h 1106"/>
                  <a:gd name="T66" fmla="*/ 484 w 1155"/>
                  <a:gd name="T67" fmla="*/ 568 h 1106"/>
                  <a:gd name="T68" fmla="*/ 499 w 1155"/>
                  <a:gd name="T69" fmla="*/ 554 h 1106"/>
                  <a:gd name="T70" fmla="*/ 523 w 1155"/>
                  <a:gd name="T71" fmla="*/ 547 h 1106"/>
                  <a:gd name="T72" fmla="*/ 534 w 1155"/>
                  <a:gd name="T73" fmla="*/ 541 h 1106"/>
                  <a:gd name="T74" fmla="*/ 564 w 1155"/>
                  <a:gd name="T75" fmla="*/ 523 h 1106"/>
                  <a:gd name="T76" fmla="*/ 607 w 1155"/>
                  <a:gd name="T77" fmla="*/ 497 h 1106"/>
                  <a:gd name="T78" fmla="*/ 659 w 1155"/>
                  <a:gd name="T79" fmla="*/ 463 h 1106"/>
                  <a:gd name="T80" fmla="*/ 711 w 1155"/>
                  <a:gd name="T81" fmla="*/ 427 h 1106"/>
                  <a:gd name="T82" fmla="*/ 760 w 1155"/>
                  <a:gd name="T83" fmla="*/ 389 h 1106"/>
                  <a:gd name="T84" fmla="*/ 799 w 1155"/>
                  <a:gd name="T85" fmla="*/ 352 h 1106"/>
                  <a:gd name="T86" fmla="*/ 828 w 1155"/>
                  <a:gd name="T87" fmla="*/ 314 h 1106"/>
                  <a:gd name="T88" fmla="*/ 860 w 1155"/>
                  <a:gd name="T89" fmla="*/ 261 h 1106"/>
                  <a:gd name="T90" fmla="*/ 899 w 1155"/>
                  <a:gd name="T91" fmla="*/ 197 h 1106"/>
                  <a:gd name="T92" fmla="*/ 945 w 1155"/>
                  <a:gd name="T93" fmla="*/ 132 h 1106"/>
                  <a:gd name="T94" fmla="*/ 996 w 1155"/>
                  <a:gd name="T95" fmla="*/ 74 h 1106"/>
                  <a:gd name="T96" fmla="*/ 1055 w 1155"/>
                  <a:gd name="T97" fmla="*/ 27 h 1106"/>
                  <a:gd name="T98" fmla="*/ 1120 w 1155"/>
                  <a:gd name="T99" fmla="*/ 3 h 1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55" h="1106">
                    <a:moveTo>
                      <a:pt x="1155" y="0"/>
                    </a:moveTo>
                    <a:lnTo>
                      <a:pt x="1153" y="3"/>
                    </a:lnTo>
                    <a:lnTo>
                      <a:pt x="1150" y="13"/>
                    </a:lnTo>
                    <a:lnTo>
                      <a:pt x="1143" y="29"/>
                    </a:lnTo>
                    <a:lnTo>
                      <a:pt x="1134" y="50"/>
                    </a:lnTo>
                    <a:lnTo>
                      <a:pt x="1124" y="74"/>
                    </a:lnTo>
                    <a:lnTo>
                      <a:pt x="1111" y="104"/>
                    </a:lnTo>
                    <a:lnTo>
                      <a:pt x="1098" y="136"/>
                    </a:lnTo>
                    <a:lnTo>
                      <a:pt x="1082" y="171"/>
                    </a:lnTo>
                    <a:lnTo>
                      <a:pt x="1067" y="210"/>
                    </a:lnTo>
                    <a:lnTo>
                      <a:pt x="1050" y="249"/>
                    </a:lnTo>
                    <a:lnTo>
                      <a:pt x="1031" y="291"/>
                    </a:lnTo>
                    <a:lnTo>
                      <a:pt x="1013" y="332"/>
                    </a:lnTo>
                    <a:lnTo>
                      <a:pt x="996" y="374"/>
                    </a:lnTo>
                    <a:lnTo>
                      <a:pt x="978" y="415"/>
                    </a:lnTo>
                    <a:lnTo>
                      <a:pt x="961" y="455"/>
                    </a:lnTo>
                    <a:lnTo>
                      <a:pt x="945" y="494"/>
                    </a:lnTo>
                    <a:lnTo>
                      <a:pt x="928" y="530"/>
                    </a:lnTo>
                    <a:lnTo>
                      <a:pt x="913" y="564"/>
                    </a:lnTo>
                    <a:lnTo>
                      <a:pt x="899" y="595"/>
                    </a:lnTo>
                    <a:lnTo>
                      <a:pt x="887" y="621"/>
                    </a:lnTo>
                    <a:lnTo>
                      <a:pt x="877" y="644"/>
                    </a:lnTo>
                    <a:lnTo>
                      <a:pt x="869" y="661"/>
                    </a:lnTo>
                    <a:lnTo>
                      <a:pt x="859" y="686"/>
                    </a:lnTo>
                    <a:lnTo>
                      <a:pt x="848" y="712"/>
                    </a:lnTo>
                    <a:lnTo>
                      <a:pt x="838" y="739"/>
                    </a:lnTo>
                    <a:lnTo>
                      <a:pt x="828" y="766"/>
                    </a:lnTo>
                    <a:lnTo>
                      <a:pt x="817" y="795"/>
                    </a:lnTo>
                    <a:lnTo>
                      <a:pt x="804" y="822"/>
                    </a:lnTo>
                    <a:lnTo>
                      <a:pt x="791" y="851"/>
                    </a:lnTo>
                    <a:lnTo>
                      <a:pt x="776" y="876"/>
                    </a:lnTo>
                    <a:lnTo>
                      <a:pt x="758" y="901"/>
                    </a:lnTo>
                    <a:lnTo>
                      <a:pt x="738" y="924"/>
                    </a:lnTo>
                    <a:lnTo>
                      <a:pt x="715" y="944"/>
                    </a:lnTo>
                    <a:lnTo>
                      <a:pt x="688" y="962"/>
                    </a:lnTo>
                    <a:lnTo>
                      <a:pt x="656" y="975"/>
                    </a:lnTo>
                    <a:lnTo>
                      <a:pt x="621" y="985"/>
                    </a:lnTo>
                    <a:lnTo>
                      <a:pt x="485" y="1014"/>
                    </a:lnTo>
                    <a:lnTo>
                      <a:pt x="342" y="1045"/>
                    </a:lnTo>
                    <a:lnTo>
                      <a:pt x="194" y="1075"/>
                    </a:lnTo>
                    <a:lnTo>
                      <a:pt x="40" y="1103"/>
                    </a:lnTo>
                    <a:lnTo>
                      <a:pt x="22" y="1106"/>
                    </a:lnTo>
                    <a:lnTo>
                      <a:pt x="9" y="1103"/>
                    </a:lnTo>
                    <a:lnTo>
                      <a:pt x="2" y="1097"/>
                    </a:lnTo>
                    <a:lnTo>
                      <a:pt x="0" y="1088"/>
                    </a:lnTo>
                    <a:lnTo>
                      <a:pt x="1" y="1076"/>
                    </a:lnTo>
                    <a:lnTo>
                      <a:pt x="7" y="1060"/>
                    </a:lnTo>
                    <a:lnTo>
                      <a:pt x="18" y="1042"/>
                    </a:lnTo>
                    <a:lnTo>
                      <a:pt x="31" y="1023"/>
                    </a:lnTo>
                    <a:lnTo>
                      <a:pt x="48" y="1001"/>
                    </a:lnTo>
                    <a:lnTo>
                      <a:pt x="66" y="978"/>
                    </a:lnTo>
                    <a:lnTo>
                      <a:pt x="88" y="952"/>
                    </a:lnTo>
                    <a:lnTo>
                      <a:pt x="111" y="926"/>
                    </a:lnTo>
                    <a:lnTo>
                      <a:pt x="137" y="898"/>
                    </a:lnTo>
                    <a:lnTo>
                      <a:pt x="164" y="870"/>
                    </a:lnTo>
                    <a:lnTo>
                      <a:pt x="192" y="841"/>
                    </a:lnTo>
                    <a:lnTo>
                      <a:pt x="222" y="813"/>
                    </a:lnTo>
                    <a:lnTo>
                      <a:pt x="250" y="784"/>
                    </a:lnTo>
                    <a:lnTo>
                      <a:pt x="279" y="757"/>
                    </a:lnTo>
                    <a:lnTo>
                      <a:pt x="307" y="730"/>
                    </a:lnTo>
                    <a:lnTo>
                      <a:pt x="336" y="703"/>
                    </a:lnTo>
                    <a:lnTo>
                      <a:pt x="363" y="678"/>
                    </a:lnTo>
                    <a:lnTo>
                      <a:pt x="388" y="655"/>
                    </a:lnTo>
                    <a:lnTo>
                      <a:pt x="412" y="633"/>
                    </a:lnTo>
                    <a:lnTo>
                      <a:pt x="434" y="613"/>
                    </a:lnTo>
                    <a:lnTo>
                      <a:pt x="454" y="595"/>
                    </a:lnTo>
                    <a:lnTo>
                      <a:pt x="469" y="581"/>
                    </a:lnTo>
                    <a:lnTo>
                      <a:pt x="484" y="568"/>
                    </a:lnTo>
                    <a:lnTo>
                      <a:pt x="494" y="559"/>
                    </a:lnTo>
                    <a:lnTo>
                      <a:pt x="499" y="554"/>
                    </a:lnTo>
                    <a:lnTo>
                      <a:pt x="502" y="552"/>
                    </a:lnTo>
                    <a:lnTo>
                      <a:pt x="523" y="547"/>
                    </a:lnTo>
                    <a:lnTo>
                      <a:pt x="525" y="545"/>
                    </a:lnTo>
                    <a:lnTo>
                      <a:pt x="534" y="541"/>
                    </a:lnTo>
                    <a:lnTo>
                      <a:pt x="547" y="533"/>
                    </a:lnTo>
                    <a:lnTo>
                      <a:pt x="564" y="523"/>
                    </a:lnTo>
                    <a:lnTo>
                      <a:pt x="585" y="511"/>
                    </a:lnTo>
                    <a:lnTo>
                      <a:pt x="607" y="497"/>
                    </a:lnTo>
                    <a:lnTo>
                      <a:pt x="633" y="480"/>
                    </a:lnTo>
                    <a:lnTo>
                      <a:pt x="659" y="463"/>
                    </a:lnTo>
                    <a:lnTo>
                      <a:pt x="685" y="445"/>
                    </a:lnTo>
                    <a:lnTo>
                      <a:pt x="711" y="427"/>
                    </a:lnTo>
                    <a:lnTo>
                      <a:pt x="737" y="407"/>
                    </a:lnTo>
                    <a:lnTo>
                      <a:pt x="760" y="389"/>
                    </a:lnTo>
                    <a:lnTo>
                      <a:pt x="781" y="370"/>
                    </a:lnTo>
                    <a:lnTo>
                      <a:pt x="799" y="352"/>
                    </a:lnTo>
                    <a:lnTo>
                      <a:pt x="813" y="335"/>
                    </a:lnTo>
                    <a:lnTo>
                      <a:pt x="828" y="314"/>
                    </a:lnTo>
                    <a:lnTo>
                      <a:pt x="843" y="289"/>
                    </a:lnTo>
                    <a:lnTo>
                      <a:pt x="860" y="261"/>
                    </a:lnTo>
                    <a:lnTo>
                      <a:pt x="878" y="230"/>
                    </a:lnTo>
                    <a:lnTo>
                      <a:pt x="899" y="197"/>
                    </a:lnTo>
                    <a:lnTo>
                      <a:pt x="921" y="165"/>
                    </a:lnTo>
                    <a:lnTo>
                      <a:pt x="945" y="132"/>
                    </a:lnTo>
                    <a:lnTo>
                      <a:pt x="970" y="103"/>
                    </a:lnTo>
                    <a:lnTo>
                      <a:pt x="996" y="74"/>
                    </a:lnTo>
                    <a:lnTo>
                      <a:pt x="1025" y="48"/>
                    </a:lnTo>
                    <a:lnTo>
                      <a:pt x="1055" y="27"/>
                    </a:lnTo>
                    <a:lnTo>
                      <a:pt x="1087" y="12"/>
                    </a:lnTo>
                    <a:lnTo>
                      <a:pt x="1120" y="3"/>
                    </a:lnTo>
                    <a:lnTo>
                      <a:pt x="1155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  <a:alpha val="63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93" name="Freeform 65"/>
              <p:cNvSpPr>
                <a:spLocks/>
              </p:cNvSpPr>
              <p:nvPr/>
            </p:nvSpPr>
            <p:spPr bwMode="auto">
              <a:xfrm>
                <a:off x="7231063" y="4002088"/>
                <a:ext cx="2205038" cy="1987550"/>
              </a:xfrm>
              <a:custGeom>
                <a:avLst/>
                <a:gdLst>
                  <a:gd name="T0" fmla="*/ 1261 w 1389"/>
                  <a:gd name="T1" fmla="*/ 1 h 1252"/>
                  <a:gd name="T2" fmla="*/ 1312 w 1389"/>
                  <a:gd name="T3" fmla="*/ 12 h 1252"/>
                  <a:gd name="T4" fmla="*/ 1352 w 1389"/>
                  <a:gd name="T5" fmla="*/ 25 h 1252"/>
                  <a:gd name="T6" fmla="*/ 1380 w 1389"/>
                  <a:gd name="T7" fmla="*/ 36 h 1252"/>
                  <a:gd name="T8" fmla="*/ 1389 w 1389"/>
                  <a:gd name="T9" fmla="*/ 41 h 1252"/>
                  <a:gd name="T10" fmla="*/ 1382 w 1389"/>
                  <a:gd name="T11" fmla="*/ 54 h 1252"/>
                  <a:gd name="T12" fmla="*/ 1365 w 1389"/>
                  <a:gd name="T13" fmla="*/ 88 h 1252"/>
                  <a:gd name="T14" fmla="*/ 1339 w 1389"/>
                  <a:gd name="T15" fmla="*/ 137 h 1252"/>
                  <a:gd name="T16" fmla="*/ 1308 w 1389"/>
                  <a:gd name="T17" fmla="*/ 197 h 1252"/>
                  <a:gd name="T18" fmla="*/ 1273 w 1389"/>
                  <a:gd name="T19" fmla="*/ 259 h 1252"/>
                  <a:gd name="T20" fmla="*/ 1237 w 1389"/>
                  <a:gd name="T21" fmla="*/ 318 h 1252"/>
                  <a:gd name="T22" fmla="*/ 1204 w 1389"/>
                  <a:gd name="T23" fmla="*/ 367 h 1252"/>
                  <a:gd name="T24" fmla="*/ 1167 w 1389"/>
                  <a:gd name="T25" fmla="*/ 429 h 1252"/>
                  <a:gd name="T26" fmla="*/ 1119 w 1389"/>
                  <a:gd name="T27" fmla="*/ 508 h 1252"/>
                  <a:gd name="T28" fmla="*/ 1063 w 1389"/>
                  <a:gd name="T29" fmla="*/ 598 h 1252"/>
                  <a:gd name="T30" fmla="*/ 1003 w 1389"/>
                  <a:gd name="T31" fmla="*/ 691 h 1252"/>
                  <a:gd name="T32" fmla="*/ 941 w 1389"/>
                  <a:gd name="T33" fmla="*/ 783 h 1252"/>
                  <a:gd name="T34" fmla="*/ 880 w 1389"/>
                  <a:gd name="T35" fmla="*/ 866 h 1252"/>
                  <a:gd name="T36" fmla="*/ 820 w 1389"/>
                  <a:gd name="T37" fmla="*/ 933 h 1252"/>
                  <a:gd name="T38" fmla="*/ 767 w 1389"/>
                  <a:gd name="T39" fmla="*/ 980 h 1252"/>
                  <a:gd name="T40" fmla="*/ 718 w 1389"/>
                  <a:gd name="T41" fmla="*/ 1007 h 1252"/>
                  <a:gd name="T42" fmla="*/ 649 w 1389"/>
                  <a:gd name="T43" fmla="*/ 1037 h 1252"/>
                  <a:gd name="T44" fmla="*/ 566 w 1389"/>
                  <a:gd name="T45" fmla="*/ 1071 h 1252"/>
                  <a:gd name="T46" fmla="*/ 474 w 1389"/>
                  <a:gd name="T47" fmla="*/ 1103 h 1252"/>
                  <a:gd name="T48" fmla="*/ 378 w 1389"/>
                  <a:gd name="T49" fmla="*/ 1135 h 1252"/>
                  <a:gd name="T50" fmla="*/ 283 w 1389"/>
                  <a:gd name="T51" fmla="*/ 1166 h 1252"/>
                  <a:gd name="T52" fmla="*/ 195 w 1389"/>
                  <a:gd name="T53" fmla="*/ 1194 h 1252"/>
                  <a:gd name="T54" fmla="*/ 117 w 1389"/>
                  <a:gd name="T55" fmla="*/ 1218 h 1252"/>
                  <a:gd name="T56" fmla="*/ 56 w 1389"/>
                  <a:gd name="T57" fmla="*/ 1236 h 1252"/>
                  <a:gd name="T58" fmla="*/ 14 w 1389"/>
                  <a:gd name="T59" fmla="*/ 1248 h 1252"/>
                  <a:gd name="T60" fmla="*/ 0 w 1389"/>
                  <a:gd name="T61" fmla="*/ 1252 h 1252"/>
                  <a:gd name="T62" fmla="*/ 6 w 1389"/>
                  <a:gd name="T63" fmla="*/ 1242 h 1252"/>
                  <a:gd name="T64" fmla="*/ 23 w 1389"/>
                  <a:gd name="T65" fmla="*/ 1209 h 1252"/>
                  <a:gd name="T66" fmla="*/ 50 w 1389"/>
                  <a:gd name="T67" fmla="*/ 1163 h 1252"/>
                  <a:gd name="T68" fmla="*/ 83 w 1389"/>
                  <a:gd name="T69" fmla="*/ 1104 h 1252"/>
                  <a:gd name="T70" fmla="*/ 121 w 1389"/>
                  <a:gd name="T71" fmla="*/ 1038 h 1252"/>
                  <a:gd name="T72" fmla="*/ 159 w 1389"/>
                  <a:gd name="T73" fmla="*/ 969 h 1252"/>
                  <a:gd name="T74" fmla="*/ 198 w 1389"/>
                  <a:gd name="T75" fmla="*/ 903 h 1252"/>
                  <a:gd name="T76" fmla="*/ 233 w 1389"/>
                  <a:gd name="T77" fmla="*/ 844 h 1252"/>
                  <a:gd name="T78" fmla="*/ 265 w 1389"/>
                  <a:gd name="T79" fmla="*/ 793 h 1252"/>
                  <a:gd name="T80" fmla="*/ 288 w 1389"/>
                  <a:gd name="T81" fmla="*/ 758 h 1252"/>
                  <a:gd name="T82" fmla="*/ 301 w 1389"/>
                  <a:gd name="T83" fmla="*/ 743 h 1252"/>
                  <a:gd name="T84" fmla="*/ 322 w 1389"/>
                  <a:gd name="T85" fmla="*/ 731 h 1252"/>
                  <a:gd name="T86" fmla="*/ 363 w 1389"/>
                  <a:gd name="T87" fmla="*/ 708 h 1252"/>
                  <a:gd name="T88" fmla="*/ 418 w 1389"/>
                  <a:gd name="T89" fmla="*/ 678 h 1252"/>
                  <a:gd name="T90" fmla="*/ 480 w 1389"/>
                  <a:gd name="T91" fmla="*/ 643 h 1252"/>
                  <a:gd name="T92" fmla="*/ 545 w 1389"/>
                  <a:gd name="T93" fmla="*/ 607 h 1252"/>
                  <a:gd name="T94" fmla="*/ 605 w 1389"/>
                  <a:gd name="T95" fmla="*/ 572 h 1252"/>
                  <a:gd name="T96" fmla="*/ 654 w 1389"/>
                  <a:gd name="T97" fmla="*/ 542 h 1252"/>
                  <a:gd name="T98" fmla="*/ 686 w 1389"/>
                  <a:gd name="T99" fmla="*/ 521 h 1252"/>
                  <a:gd name="T100" fmla="*/ 705 w 1389"/>
                  <a:gd name="T101" fmla="*/ 503 h 1252"/>
                  <a:gd name="T102" fmla="*/ 740 w 1389"/>
                  <a:gd name="T103" fmla="*/ 472 h 1252"/>
                  <a:gd name="T104" fmla="*/ 790 w 1389"/>
                  <a:gd name="T105" fmla="*/ 423 h 1252"/>
                  <a:gd name="T106" fmla="*/ 853 w 1389"/>
                  <a:gd name="T107" fmla="*/ 354 h 1252"/>
                  <a:gd name="T108" fmla="*/ 924 w 1389"/>
                  <a:gd name="T109" fmla="*/ 261 h 1252"/>
                  <a:gd name="T110" fmla="*/ 1001 w 1389"/>
                  <a:gd name="T111" fmla="*/ 143 h 1252"/>
                  <a:gd name="T112" fmla="*/ 1054 w 1389"/>
                  <a:gd name="T113" fmla="*/ 71 h 1252"/>
                  <a:gd name="T114" fmla="*/ 1113 w 1389"/>
                  <a:gd name="T115" fmla="*/ 27 h 1252"/>
                  <a:gd name="T116" fmla="*/ 1174 w 1389"/>
                  <a:gd name="T117" fmla="*/ 5 h 1252"/>
                  <a:gd name="T118" fmla="*/ 1233 w 1389"/>
                  <a:gd name="T119" fmla="*/ 0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89" h="1252">
                    <a:moveTo>
                      <a:pt x="1233" y="0"/>
                    </a:moveTo>
                    <a:lnTo>
                      <a:pt x="1261" y="1"/>
                    </a:lnTo>
                    <a:lnTo>
                      <a:pt x="1287" y="5"/>
                    </a:lnTo>
                    <a:lnTo>
                      <a:pt x="1312" y="12"/>
                    </a:lnTo>
                    <a:lnTo>
                      <a:pt x="1334" y="18"/>
                    </a:lnTo>
                    <a:lnTo>
                      <a:pt x="1352" y="25"/>
                    </a:lnTo>
                    <a:lnTo>
                      <a:pt x="1368" y="31"/>
                    </a:lnTo>
                    <a:lnTo>
                      <a:pt x="1380" y="36"/>
                    </a:lnTo>
                    <a:lnTo>
                      <a:pt x="1386" y="40"/>
                    </a:lnTo>
                    <a:lnTo>
                      <a:pt x="1389" y="41"/>
                    </a:lnTo>
                    <a:lnTo>
                      <a:pt x="1387" y="44"/>
                    </a:lnTo>
                    <a:lnTo>
                      <a:pt x="1382" y="54"/>
                    </a:lnTo>
                    <a:lnTo>
                      <a:pt x="1374" y="69"/>
                    </a:lnTo>
                    <a:lnTo>
                      <a:pt x="1365" y="88"/>
                    </a:lnTo>
                    <a:lnTo>
                      <a:pt x="1354" y="111"/>
                    </a:lnTo>
                    <a:lnTo>
                      <a:pt x="1339" y="137"/>
                    </a:lnTo>
                    <a:lnTo>
                      <a:pt x="1324" y="166"/>
                    </a:lnTo>
                    <a:lnTo>
                      <a:pt x="1308" y="197"/>
                    </a:lnTo>
                    <a:lnTo>
                      <a:pt x="1290" y="228"/>
                    </a:lnTo>
                    <a:lnTo>
                      <a:pt x="1273" y="259"/>
                    </a:lnTo>
                    <a:lnTo>
                      <a:pt x="1255" y="289"/>
                    </a:lnTo>
                    <a:lnTo>
                      <a:pt x="1237" y="318"/>
                    </a:lnTo>
                    <a:lnTo>
                      <a:pt x="1220" y="345"/>
                    </a:lnTo>
                    <a:lnTo>
                      <a:pt x="1204" y="367"/>
                    </a:lnTo>
                    <a:lnTo>
                      <a:pt x="1187" y="395"/>
                    </a:lnTo>
                    <a:lnTo>
                      <a:pt x="1167" y="429"/>
                    </a:lnTo>
                    <a:lnTo>
                      <a:pt x="1143" y="467"/>
                    </a:lnTo>
                    <a:lnTo>
                      <a:pt x="1119" y="508"/>
                    </a:lnTo>
                    <a:lnTo>
                      <a:pt x="1091" y="552"/>
                    </a:lnTo>
                    <a:lnTo>
                      <a:pt x="1063" y="598"/>
                    </a:lnTo>
                    <a:lnTo>
                      <a:pt x="1034" y="644"/>
                    </a:lnTo>
                    <a:lnTo>
                      <a:pt x="1003" y="691"/>
                    </a:lnTo>
                    <a:lnTo>
                      <a:pt x="972" y="737"/>
                    </a:lnTo>
                    <a:lnTo>
                      <a:pt x="941" y="783"/>
                    </a:lnTo>
                    <a:lnTo>
                      <a:pt x="910" y="826"/>
                    </a:lnTo>
                    <a:lnTo>
                      <a:pt x="880" y="866"/>
                    </a:lnTo>
                    <a:lnTo>
                      <a:pt x="850" y="901"/>
                    </a:lnTo>
                    <a:lnTo>
                      <a:pt x="820" y="933"/>
                    </a:lnTo>
                    <a:lnTo>
                      <a:pt x="793" y="959"/>
                    </a:lnTo>
                    <a:lnTo>
                      <a:pt x="767" y="980"/>
                    </a:lnTo>
                    <a:lnTo>
                      <a:pt x="745" y="993"/>
                    </a:lnTo>
                    <a:lnTo>
                      <a:pt x="718" y="1007"/>
                    </a:lnTo>
                    <a:lnTo>
                      <a:pt x="685" y="1021"/>
                    </a:lnTo>
                    <a:lnTo>
                      <a:pt x="649" y="1037"/>
                    </a:lnTo>
                    <a:lnTo>
                      <a:pt x="609" y="1054"/>
                    </a:lnTo>
                    <a:lnTo>
                      <a:pt x="566" y="1071"/>
                    </a:lnTo>
                    <a:lnTo>
                      <a:pt x="520" y="1086"/>
                    </a:lnTo>
                    <a:lnTo>
                      <a:pt x="474" y="1103"/>
                    </a:lnTo>
                    <a:lnTo>
                      <a:pt x="426" y="1120"/>
                    </a:lnTo>
                    <a:lnTo>
                      <a:pt x="378" y="1135"/>
                    </a:lnTo>
                    <a:lnTo>
                      <a:pt x="330" y="1151"/>
                    </a:lnTo>
                    <a:lnTo>
                      <a:pt x="283" y="1166"/>
                    </a:lnTo>
                    <a:lnTo>
                      <a:pt x="237" y="1181"/>
                    </a:lnTo>
                    <a:lnTo>
                      <a:pt x="195" y="1194"/>
                    </a:lnTo>
                    <a:lnTo>
                      <a:pt x="154" y="1207"/>
                    </a:lnTo>
                    <a:lnTo>
                      <a:pt x="117" y="1218"/>
                    </a:lnTo>
                    <a:lnTo>
                      <a:pt x="84" y="1227"/>
                    </a:lnTo>
                    <a:lnTo>
                      <a:pt x="56" y="1236"/>
                    </a:lnTo>
                    <a:lnTo>
                      <a:pt x="32" y="1243"/>
                    </a:lnTo>
                    <a:lnTo>
                      <a:pt x="14" y="1248"/>
                    </a:lnTo>
                    <a:lnTo>
                      <a:pt x="4" y="1252"/>
                    </a:lnTo>
                    <a:lnTo>
                      <a:pt x="0" y="1252"/>
                    </a:lnTo>
                    <a:lnTo>
                      <a:pt x="1" y="1249"/>
                    </a:lnTo>
                    <a:lnTo>
                      <a:pt x="6" y="1242"/>
                    </a:lnTo>
                    <a:lnTo>
                      <a:pt x="14" y="1227"/>
                    </a:lnTo>
                    <a:lnTo>
                      <a:pt x="23" y="1209"/>
                    </a:lnTo>
                    <a:lnTo>
                      <a:pt x="36" y="1187"/>
                    </a:lnTo>
                    <a:lnTo>
                      <a:pt x="50" y="1163"/>
                    </a:lnTo>
                    <a:lnTo>
                      <a:pt x="66" y="1134"/>
                    </a:lnTo>
                    <a:lnTo>
                      <a:pt x="83" y="1104"/>
                    </a:lnTo>
                    <a:lnTo>
                      <a:pt x="101" y="1072"/>
                    </a:lnTo>
                    <a:lnTo>
                      <a:pt x="121" y="1038"/>
                    </a:lnTo>
                    <a:lnTo>
                      <a:pt x="140" y="1004"/>
                    </a:lnTo>
                    <a:lnTo>
                      <a:pt x="159" y="969"/>
                    </a:lnTo>
                    <a:lnTo>
                      <a:pt x="179" y="936"/>
                    </a:lnTo>
                    <a:lnTo>
                      <a:pt x="198" y="903"/>
                    </a:lnTo>
                    <a:lnTo>
                      <a:pt x="217" y="872"/>
                    </a:lnTo>
                    <a:lnTo>
                      <a:pt x="233" y="844"/>
                    </a:lnTo>
                    <a:lnTo>
                      <a:pt x="250" y="817"/>
                    </a:lnTo>
                    <a:lnTo>
                      <a:pt x="265" y="793"/>
                    </a:lnTo>
                    <a:lnTo>
                      <a:pt x="278" y="774"/>
                    </a:lnTo>
                    <a:lnTo>
                      <a:pt x="288" y="758"/>
                    </a:lnTo>
                    <a:lnTo>
                      <a:pt x="296" y="748"/>
                    </a:lnTo>
                    <a:lnTo>
                      <a:pt x="301" y="743"/>
                    </a:lnTo>
                    <a:lnTo>
                      <a:pt x="309" y="739"/>
                    </a:lnTo>
                    <a:lnTo>
                      <a:pt x="322" y="731"/>
                    </a:lnTo>
                    <a:lnTo>
                      <a:pt x="340" y="721"/>
                    </a:lnTo>
                    <a:lnTo>
                      <a:pt x="363" y="708"/>
                    </a:lnTo>
                    <a:lnTo>
                      <a:pt x="389" y="693"/>
                    </a:lnTo>
                    <a:lnTo>
                      <a:pt x="418" y="678"/>
                    </a:lnTo>
                    <a:lnTo>
                      <a:pt x="449" y="660"/>
                    </a:lnTo>
                    <a:lnTo>
                      <a:pt x="480" y="643"/>
                    </a:lnTo>
                    <a:lnTo>
                      <a:pt x="513" y="625"/>
                    </a:lnTo>
                    <a:lnTo>
                      <a:pt x="545" y="607"/>
                    </a:lnTo>
                    <a:lnTo>
                      <a:pt x="576" y="588"/>
                    </a:lnTo>
                    <a:lnTo>
                      <a:pt x="605" y="572"/>
                    </a:lnTo>
                    <a:lnTo>
                      <a:pt x="631" y="556"/>
                    </a:lnTo>
                    <a:lnTo>
                      <a:pt x="654" y="542"/>
                    </a:lnTo>
                    <a:lnTo>
                      <a:pt x="672" y="530"/>
                    </a:lnTo>
                    <a:lnTo>
                      <a:pt x="686" y="521"/>
                    </a:lnTo>
                    <a:lnTo>
                      <a:pt x="694" y="513"/>
                    </a:lnTo>
                    <a:lnTo>
                      <a:pt x="705" y="503"/>
                    </a:lnTo>
                    <a:lnTo>
                      <a:pt x="720" y="490"/>
                    </a:lnTo>
                    <a:lnTo>
                      <a:pt x="740" y="472"/>
                    </a:lnTo>
                    <a:lnTo>
                      <a:pt x="763" y="450"/>
                    </a:lnTo>
                    <a:lnTo>
                      <a:pt x="790" y="423"/>
                    </a:lnTo>
                    <a:lnTo>
                      <a:pt x="820" y="391"/>
                    </a:lnTo>
                    <a:lnTo>
                      <a:pt x="853" y="354"/>
                    </a:lnTo>
                    <a:lnTo>
                      <a:pt x="888" y="310"/>
                    </a:lnTo>
                    <a:lnTo>
                      <a:pt x="924" y="261"/>
                    </a:lnTo>
                    <a:lnTo>
                      <a:pt x="962" y="205"/>
                    </a:lnTo>
                    <a:lnTo>
                      <a:pt x="1001" y="143"/>
                    </a:lnTo>
                    <a:lnTo>
                      <a:pt x="1027" y="104"/>
                    </a:lnTo>
                    <a:lnTo>
                      <a:pt x="1054" y="71"/>
                    </a:lnTo>
                    <a:lnTo>
                      <a:pt x="1084" y="47"/>
                    </a:lnTo>
                    <a:lnTo>
                      <a:pt x="1113" y="27"/>
                    </a:lnTo>
                    <a:lnTo>
                      <a:pt x="1143" y="14"/>
                    </a:lnTo>
                    <a:lnTo>
                      <a:pt x="1174" y="5"/>
                    </a:lnTo>
                    <a:lnTo>
                      <a:pt x="1204" y="1"/>
                    </a:lnTo>
                    <a:lnTo>
                      <a:pt x="123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94" name="Freeform 66"/>
              <p:cNvSpPr>
                <a:spLocks/>
              </p:cNvSpPr>
              <p:nvPr/>
            </p:nvSpPr>
            <p:spPr bwMode="auto">
              <a:xfrm>
                <a:off x="9221788" y="4067175"/>
                <a:ext cx="214313" cy="365125"/>
              </a:xfrm>
              <a:custGeom>
                <a:avLst/>
                <a:gdLst>
                  <a:gd name="T0" fmla="*/ 135 w 135"/>
                  <a:gd name="T1" fmla="*/ 0 h 230"/>
                  <a:gd name="T2" fmla="*/ 11 w 135"/>
                  <a:gd name="T3" fmla="*/ 230 h 230"/>
                  <a:gd name="T4" fmla="*/ 10 w 135"/>
                  <a:gd name="T5" fmla="*/ 227 h 230"/>
                  <a:gd name="T6" fmla="*/ 6 w 135"/>
                  <a:gd name="T7" fmla="*/ 218 h 230"/>
                  <a:gd name="T8" fmla="*/ 2 w 135"/>
                  <a:gd name="T9" fmla="*/ 204 h 230"/>
                  <a:gd name="T10" fmla="*/ 0 w 135"/>
                  <a:gd name="T11" fmla="*/ 186 h 230"/>
                  <a:gd name="T12" fmla="*/ 0 w 135"/>
                  <a:gd name="T13" fmla="*/ 164 h 230"/>
                  <a:gd name="T14" fmla="*/ 2 w 135"/>
                  <a:gd name="T15" fmla="*/ 140 h 230"/>
                  <a:gd name="T16" fmla="*/ 11 w 135"/>
                  <a:gd name="T17" fmla="*/ 113 h 230"/>
                  <a:gd name="T18" fmla="*/ 20 w 135"/>
                  <a:gd name="T19" fmla="*/ 94 h 230"/>
                  <a:gd name="T20" fmla="*/ 28 w 135"/>
                  <a:gd name="T21" fmla="*/ 74 h 230"/>
                  <a:gd name="T22" fmla="*/ 36 w 135"/>
                  <a:gd name="T23" fmla="*/ 56 h 230"/>
                  <a:gd name="T24" fmla="*/ 45 w 135"/>
                  <a:gd name="T25" fmla="*/ 41 h 230"/>
                  <a:gd name="T26" fmla="*/ 55 w 135"/>
                  <a:gd name="T27" fmla="*/ 28 h 230"/>
                  <a:gd name="T28" fmla="*/ 68 w 135"/>
                  <a:gd name="T29" fmla="*/ 16 h 230"/>
                  <a:gd name="T30" fmla="*/ 87 w 135"/>
                  <a:gd name="T31" fmla="*/ 8 h 230"/>
                  <a:gd name="T32" fmla="*/ 107 w 135"/>
                  <a:gd name="T33" fmla="*/ 2 h 230"/>
                  <a:gd name="T34" fmla="*/ 135 w 135"/>
                  <a:gd name="T35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5" h="230">
                    <a:moveTo>
                      <a:pt x="135" y="0"/>
                    </a:moveTo>
                    <a:lnTo>
                      <a:pt x="11" y="230"/>
                    </a:lnTo>
                    <a:lnTo>
                      <a:pt x="10" y="227"/>
                    </a:lnTo>
                    <a:lnTo>
                      <a:pt x="6" y="218"/>
                    </a:lnTo>
                    <a:lnTo>
                      <a:pt x="2" y="204"/>
                    </a:lnTo>
                    <a:lnTo>
                      <a:pt x="0" y="186"/>
                    </a:lnTo>
                    <a:lnTo>
                      <a:pt x="0" y="164"/>
                    </a:lnTo>
                    <a:lnTo>
                      <a:pt x="2" y="140"/>
                    </a:lnTo>
                    <a:lnTo>
                      <a:pt x="11" y="113"/>
                    </a:lnTo>
                    <a:lnTo>
                      <a:pt x="20" y="94"/>
                    </a:lnTo>
                    <a:lnTo>
                      <a:pt x="28" y="74"/>
                    </a:lnTo>
                    <a:lnTo>
                      <a:pt x="36" y="56"/>
                    </a:lnTo>
                    <a:lnTo>
                      <a:pt x="45" y="41"/>
                    </a:lnTo>
                    <a:lnTo>
                      <a:pt x="55" y="28"/>
                    </a:lnTo>
                    <a:lnTo>
                      <a:pt x="68" y="16"/>
                    </a:lnTo>
                    <a:lnTo>
                      <a:pt x="87" y="8"/>
                    </a:lnTo>
                    <a:lnTo>
                      <a:pt x="107" y="2"/>
                    </a:lnTo>
                    <a:lnTo>
                      <a:pt x="135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95" name="Freeform 67"/>
              <p:cNvSpPr>
                <a:spLocks/>
              </p:cNvSpPr>
              <p:nvPr/>
            </p:nvSpPr>
            <p:spPr bwMode="auto">
              <a:xfrm>
                <a:off x="2695575" y="4357688"/>
                <a:ext cx="6792913" cy="2500312"/>
              </a:xfrm>
              <a:custGeom>
                <a:avLst/>
                <a:gdLst>
                  <a:gd name="T0" fmla="*/ 4199 w 4279"/>
                  <a:gd name="T1" fmla="*/ 29 h 1575"/>
                  <a:gd name="T2" fmla="*/ 4111 w 4279"/>
                  <a:gd name="T3" fmla="*/ 269 h 1575"/>
                  <a:gd name="T4" fmla="*/ 4055 w 4279"/>
                  <a:gd name="T5" fmla="*/ 314 h 1575"/>
                  <a:gd name="T6" fmla="*/ 3946 w 4279"/>
                  <a:gd name="T7" fmla="*/ 403 h 1575"/>
                  <a:gd name="T8" fmla="*/ 3815 w 4279"/>
                  <a:gd name="T9" fmla="*/ 515 h 1575"/>
                  <a:gd name="T10" fmla="*/ 3689 w 4279"/>
                  <a:gd name="T11" fmla="*/ 626 h 1575"/>
                  <a:gd name="T12" fmla="*/ 3625 w 4279"/>
                  <a:gd name="T13" fmla="*/ 681 h 1575"/>
                  <a:gd name="T14" fmla="*/ 3538 w 4279"/>
                  <a:gd name="T15" fmla="*/ 725 h 1575"/>
                  <a:gd name="T16" fmla="*/ 3398 w 4279"/>
                  <a:gd name="T17" fmla="*/ 795 h 1575"/>
                  <a:gd name="T18" fmla="*/ 3238 w 4279"/>
                  <a:gd name="T19" fmla="*/ 874 h 1575"/>
                  <a:gd name="T20" fmla="*/ 3094 w 4279"/>
                  <a:gd name="T21" fmla="*/ 945 h 1575"/>
                  <a:gd name="T22" fmla="*/ 2998 w 4279"/>
                  <a:gd name="T23" fmla="*/ 988 h 1575"/>
                  <a:gd name="T24" fmla="*/ 2823 w 4279"/>
                  <a:gd name="T25" fmla="*/ 1076 h 1575"/>
                  <a:gd name="T26" fmla="*/ 2591 w 4279"/>
                  <a:gd name="T27" fmla="*/ 1160 h 1575"/>
                  <a:gd name="T28" fmla="*/ 2399 w 4279"/>
                  <a:gd name="T29" fmla="*/ 1169 h 1575"/>
                  <a:gd name="T30" fmla="*/ 2181 w 4279"/>
                  <a:gd name="T31" fmla="*/ 1145 h 1575"/>
                  <a:gd name="T32" fmla="*/ 1907 w 4279"/>
                  <a:gd name="T33" fmla="*/ 1119 h 1575"/>
                  <a:gd name="T34" fmla="*/ 1639 w 4279"/>
                  <a:gd name="T35" fmla="*/ 1132 h 1575"/>
                  <a:gd name="T36" fmla="*/ 1359 w 4279"/>
                  <a:gd name="T37" fmla="*/ 1222 h 1575"/>
                  <a:gd name="T38" fmla="*/ 1142 w 4279"/>
                  <a:gd name="T39" fmla="*/ 1365 h 1575"/>
                  <a:gd name="T40" fmla="*/ 1002 w 4279"/>
                  <a:gd name="T41" fmla="*/ 1575 h 1575"/>
                  <a:gd name="T42" fmla="*/ 16 w 4279"/>
                  <a:gd name="T43" fmla="*/ 1550 h 1575"/>
                  <a:gd name="T44" fmla="*/ 75 w 4279"/>
                  <a:gd name="T45" fmla="*/ 1453 h 1575"/>
                  <a:gd name="T46" fmla="*/ 165 w 4279"/>
                  <a:gd name="T47" fmla="*/ 1307 h 1575"/>
                  <a:gd name="T48" fmla="*/ 267 w 4279"/>
                  <a:gd name="T49" fmla="*/ 1140 h 1575"/>
                  <a:gd name="T50" fmla="*/ 367 w 4279"/>
                  <a:gd name="T51" fmla="*/ 979 h 1575"/>
                  <a:gd name="T52" fmla="*/ 447 w 4279"/>
                  <a:gd name="T53" fmla="*/ 850 h 1575"/>
                  <a:gd name="T54" fmla="*/ 498 w 4279"/>
                  <a:gd name="T55" fmla="*/ 769 h 1575"/>
                  <a:gd name="T56" fmla="*/ 580 w 4279"/>
                  <a:gd name="T57" fmla="*/ 647 h 1575"/>
                  <a:gd name="T58" fmla="*/ 668 w 4279"/>
                  <a:gd name="T59" fmla="*/ 517 h 1575"/>
                  <a:gd name="T60" fmla="*/ 735 w 4279"/>
                  <a:gd name="T61" fmla="*/ 423 h 1575"/>
                  <a:gd name="T62" fmla="*/ 794 w 4279"/>
                  <a:gd name="T63" fmla="*/ 359 h 1575"/>
                  <a:gd name="T64" fmla="*/ 915 w 4279"/>
                  <a:gd name="T65" fmla="*/ 284 h 1575"/>
                  <a:gd name="T66" fmla="*/ 1097 w 4279"/>
                  <a:gd name="T67" fmla="*/ 227 h 1575"/>
                  <a:gd name="T68" fmla="*/ 1334 w 4279"/>
                  <a:gd name="T69" fmla="*/ 218 h 1575"/>
                  <a:gd name="T70" fmla="*/ 1625 w 4279"/>
                  <a:gd name="T71" fmla="*/ 279 h 1575"/>
                  <a:gd name="T72" fmla="*/ 1852 w 4279"/>
                  <a:gd name="T73" fmla="*/ 344 h 1575"/>
                  <a:gd name="T74" fmla="*/ 2026 w 4279"/>
                  <a:gd name="T75" fmla="*/ 372 h 1575"/>
                  <a:gd name="T76" fmla="*/ 2204 w 4279"/>
                  <a:gd name="T77" fmla="*/ 342 h 1575"/>
                  <a:gd name="T78" fmla="*/ 2423 w 4279"/>
                  <a:gd name="T79" fmla="*/ 253 h 1575"/>
                  <a:gd name="T80" fmla="*/ 2622 w 4279"/>
                  <a:gd name="T81" fmla="*/ 179 h 1575"/>
                  <a:gd name="T82" fmla="*/ 2796 w 4279"/>
                  <a:gd name="T83" fmla="*/ 166 h 1575"/>
                  <a:gd name="T84" fmla="*/ 2910 w 4279"/>
                  <a:gd name="T85" fmla="*/ 221 h 1575"/>
                  <a:gd name="T86" fmla="*/ 2941 w 4279"/>
                  <a:gd name="T87" fmla="*/ 261 h 1575"/>
                  <a:gd name="T88" fmla="*/ 2966 w 4279"/>
                  <a:gd name="T89" fmla="*/ 336 h 1575"/>
                  <a:gd name="T90" fmla="*/ 2932 w 4279"/>
                  <a:gd name="T91" fmla="*/ 421 h 1575"/>
                  <a:gd name="T92" fmla="*/ 2833 w 4279"/>
                  <a:gd name="T93" fmla="*/ 495 h 1575"/>
                  <a:gd name="T94" fmla="*/ 2791 w 4279"/>
                  <a:gd name="T95" fmla="*/ 525 h 1575"/>
                  <a:gd name="T96" fmla="*/ 2787 w 4279"/>
                  <a:gd name="T97" fmla="*/ 529 h 1575"/>
                  <a:gd name="T98" fmla="*/ 2866 w 4279"/>
                  <a:gd name="T99" fmla="*/ 543 h 1575"/>
                  <a:gd name="T100" fmla="*/ 2967 w 4279"/>
                  <a:gd name="T101" fmla="*/ 590 h 1575"/>
                  <a:gd name="T102" fmla="*/ 3005 w 4279"/>
                  <a:gd name="T103" fmla="*/ 561 h 1575"/>
                  <a:gd name="T104" fmla="*/ 3105 w 4279"/>
                  <a:gd name="T105" fmla="*/ 503 h 1575"/>
                  <a:gd name="T106" fmla="*/ 3251 w 4279"/>
                  <a:gd name="T107" fmla="*/ 462 h 1575"/>
                  <a:gd name="T108" fmla="*/ 3318 w 4279"/>
                  <a:gd name="T109" fmla="*/ 443 h 1575"/>
                  <a:gd name="T110" fmla="*/ 3407 w 4279"/>
                  <a:gd name="T111" fmla="*/ 393 h 1575"/>
                  <a:gd name="T112" fmla="*/ 3525 w 4279"/>
                  <a:gd name="T113" fmla="*/ 326 h 1575"/>
                  <a:gd name="T114" fmla="*/ 3630 w 4279"/>
                  <a:gd name="T115" fmla="*/ 266 h 1575"/>
                  <a:gd name="T116" fmla="*/ 3713 w 4279"/>
                  <a:gd name="T117" fmla="*/ 199 h 1575"/>
                  <a:gd name="T118" fmla="*/ 3824 w 4279"/>
                  <a:gd name="T119" fmla="*/ 104 h 1575"/>
                  <a:gd name="T120" fmla="*/ 3959 w 4279"/>
                  <a:gd name="T121" fmla="*/ 24 h 1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79" h="1575">
                    <a:moveTo>
                      <a:pt x="4073" y="0"/>
                    </a:moveTo>
                    <a:lnTo>
                      <a:pt x="4115" y="4"/>
                    </a:lnTo>
                    <a:lnTo>
                      <a:pt x="4156" y="13"/>
                    </a:lnTo>
                    <a:lnTo>
                      <a:pt x="4199" y="29"/>
                    </a:lnTo>
                    <a:lnTo>
                      <a:pt x="4242" y="53"/>
                    </a:lnTo>
                    <a:lnTo>
                      <a:pt x="4279" y="83"/>
                    </a:lnTo>
                    <a:lnTo>
                      <a:pt x="4113" y="266"/>
                    </a:lnTo>
                    <a:lnTo>
                      <a:pt x="4111" y="269"/>
                    </a:lnTo>
                    <a:lnTo>
                      <a:pt x="4103" y="274"/>
                    </a:lnTo>
                    <a:lnTo>
                      <a:pt x="4091" y="284"/>
                    </a:lnTo>
                    <a:lnTo>
                      <a:pt x="4074" y="298"/>
                    </a:lnTo>
                    <a:lnTo>
                      <a:pt x="4055" y="314"/>
                    </a:lnTo>
                    <a:lnTo>
                      <a:pt x="4031" y="333"/>
                    </a:lnTo>
                    <a:lnTo>
                      <a:pt x="4004" y="355"/>
                    </a:lnTo>
                    <a:lnTo>
                      <a:pt x="3976" y="379"/>
                    </a:lnTo>
                    <a:lnTo>
                      <a:pt x="3946" y="403"/>
                    </a:lnTo>
                    <a:lnTo>
                      <a:pt x="3913" y="431"/>
                    </a:lnTo>
                    <a:lnTo>
                      <a:pt x="3881" y="458"/>
                    </a:lnTo>
                    <a:lnTo>
                      <a:pt x="3847" y="486"/>
                    </a:lnTo>
                    <a:lnTo>
                      <a:pt x="3815" y="515"/>
                    </a:lnTo>
                    <a:lnTo>
                      <a:pt x="3781" y="543"/>
                    </a:lnTo>
                    <a:lnTo>
                      <a:pt x="3749" y="572"/>
                    </a:lnTo>
                    <a:lnTo>
                      <a:pt x="3719" y="599"/>
                    </a:lnTo>
                    <a:lnTo>
                      <a:pt x="3689" y="626"/>
                    </a:lnTo>
                    <a:lnTo>
                      <a:pt x="3662" y="651"/>
                    </a:lnTo>
                    <a:lnTo>
                      <a:pt x="3637" y="674"/>
                    </a:lnTo>
                    <a:lnTo>
                      <a:pt x="3634" y="676"/>
                    </a:lnTo>
                    <a:lnTo>
                      <a:pt x="3625" y="681"/>
                    </a:lnTo>
                    <a:lnTo>
                      <a:pt x="3610" y="688"/>
                    </a:lnTo>
                    <a:lnTo>
                      <a:pt x="3590" y="698"/>
                    </a:lnTo>
                    <a:lnTo>
                      <a:pt x="3567" y="710"/>
                    </a:lnTo>
                    <a:lnTo>
                      <a:pt x="3538" y="725"/>
                    </a:lnTo>
                    <a:lnTo>
                      <a:pt x="3507" y="740"/>
                    </a:lnTo>
                    <a:lnTo>
                      <a:pt x="3472" y="757"/>
                    </a:lnTo>
                    <a:lnTo>
                      <a:pt x="3436" y="775"/>
                    </a:lnTo>
                    <a:lnTo>
                      <a:pt x="3398" y="795"/>
                    </a:lnTo>
                    <a:lnTo>
                      <a:pt x="3359" y="814"/>
                    </a:lnTo>
                    <a:lnTo>
                      <a:pt x="3319" y="835"/>
                    </a:lnTo>
                    <a:lnTo>
                      <a:pt x="3279" y="854"/>
                    </a:lnTo>
                    <a:lnTo>
                      <a:pt x="3238" y="874"/>
                    </a:lnTo>
                    <a:lnTo>
                      <a:pt x="3199" y="893"/>
                    </a:lnTo>
                    <a:lnTo>
                      <a:pt x="3162" y="911"/>
                    </a:lnTo>
                    <a:lnTo>
                      <a:pt x="3127" y="930"/>
                    </a:lnTo>
                    <a:lnTo>
                      <a:pt x="3094" y="945"/>
                    </a:lnTo>
                    <a:lnTo>
                      <a:pt x="3065" y="959"/>
                    </a:lnTo>
                    <a:lnTo>
                      <a:pt x="3039" y="971"/>
                    </a:lnTo>
                    <a:lnTo>
                      <a:pt x="3016" y="980"/>
                    </a:lnTo>
                    <a:lnTo>
                      <a:pt x="2998" y="988"/>
                    </a:lnTo>
                    <a:lnTo>
                      <a:pt x="2961" y="1005"/>
                    </a:lnTo>
                    <a:lnTo>
                      <a:pt x="2918" y="1027"/>
                    </a:lnTo>
                    <a:lnTo>
                      <a:pt x="2872" y="1050"/>
                    </a:lnTo>
                    <a:lnTo>
                      <a:pt x="2823" y="1076"/>
                    </a:lnTo>
                    <a:lnTo>
                      <a:pt x="2770" y="1101"/>
                    </a:lnTo>
                    <a:lnTo>
                      <a:pt x="2713" y="1124"/>
                    </a:lnTo>
                    <a:lnTo>
                      <a:pt x="2653" y="1145"/>
                    </a:lnTo>
                    <a:lnTo>
                      <a:pt x="2591" y="1160"/>
                    </a:lnTo>
                    <a:lnTo>
                      <a:pt x="2526" y="1171"/>
                    </a:lnTo>
                    <a:lnTo>
                      <a:pt x="2488" y="1172"/>
                    </a:lnTo>
                    <a:lnTo>
                      <a:pt x="2445" y="1172"/>
                    </a:lnTo>
                    <a:lnTo>
                      <a:pt x="2399" y="1169"/>
                    </a:lnTo>
                    <a:lnTo>
                      <a:pt x="2349" y="1164"/>
                    </a:lnTo>
                    <a:lnTo>
                      <a:pt x="2295" y="1159"/>
                    </a:lnTo>
                    <a:lnTo>
                      <a:pt x="2239" y="1151"/>
                    </a:lnTo>
                    <a:lnTo>
                      <a:pt x="2181" y="1145"/>
                    </a:lnTo>
                    <a:lnTo>
                      <a:pt x="2113" y="1137"/>
                    </a:lnTo>
                    <a:lnTo>
                      <a:pt x="2046" y="1129"/>
                    </a:lnTo>
                    <a:lnTo>
                      <a:pt x="1976" y="1123"/>
                    </a:lnTo>
                    <a:lnTo>
                      <a:pt x="1907" y="1119"/>
                    </a:lnTo>
                    <a:lnTo>
                      <a:pt x="1837" y="1116"/>
                    </a:lnTo>
                    <a:lnTo>
                      <a:pt x="1769" y="1117"/>
                    </a:lnTo>
                    <a:lnTo>
                      <a:pt x="1703" y="1123"/>
                    </a:lnTo>
                    <a:lnTo>
                      <a:pt x="1639" y="1132"/>
                    </a:lnTo>
                    <a:lnTo>
                      <a:pt x="1578" y="1146"/>
                    </a:lnTo>
                    <a:lnTo>
                      <a:pt x="1499" y="1169"/>
                    </a:lnTo>
                    <a:lnTo>
                      <a:pt x="1426" y="1195"/>
                    </a:lnTo>
                    <a:lnTo>
                      <a:pt x="1359" y="1222"/>
                    </a:lnTo>
                    <a:lnTo>
                      <a:pt x="1297" y="1254"/>
                    </a:lnTo>
                    <a:lnTo>
                      <a:pt x="1240" y="1287"/>
                    </a:lnTo>
                    <a:lnTo>
                      <a:pt x="1189" y="1324"/>
                    </a:lnTo>
                    <a:lnTo>
                      <a:pt x="1142" y="1365"/>
                    </a:lnTo>
                    <a:lnTo>
                      <a:pt x="1101" y="1409"/>
                    </a:lnTo>
                    <a:lnTo>
                      <a:pt x="1063" y="1460"/>
                    </a:lnTo>
                    <a:lnTo>
                      <a:pt x="1031" y="1514"/>
                    </a:lnTo>
                    <a:lnTo>
                      <a:pt x="1002" y="1575"/>
                    </a:lnTo>
                    <a:lnTo>
                      <a:pt x="0" y="1575"/>
                    </a:lnTo>
                    <a:lnTo>
                      <a:pt x="1" y="1572"/>
                    </a:lnTo>
                    <a:lnTo>
                      <a:pt x="6" y="1563"/>
                    </a:lnTo>
                    <a:lnTo>
                      <a:pt x="16" y="1550"/>
                    </a:lnTo>
                    <a:lnTo>
                      <a:pt x="27" y="1532"/>
                    </a:lnTo>
                    <a:lnTo>
                      <a:pt x="40" y="1509"/>
                    </a:lnTo>
                    <a:lnTo>
                      <a:pt x="57" y="1483"/>
                    </a:lnTo>
                    <a:lnTo>
                      <a:pt x="75" y="1453"/>
                    </a:lnTo>
                    <a:lnTo>
                      <a:pt x="96" y="1419"/>
                    </a:lnTo>
                    <a:lnTo>
                      <a:pt x="117" y="1384"/>
                    </a:lnTo>
                    <a:lnTo>
                      <a:pt x="140" y="1346"/>
                    </a:lnTo>
                    <a:lnTo>
                      <a:pt x="165" y="1307"/>
                    </a:lnTo>
                    <a:lnTo>
                      <a:pt x="190" y="1265"/>
                    </a:lnTo>
                    <a:lnTo>
                      <a:pt x="215" y="1224"/>
                    </a:lnTo>
                    <a:lnTo>
                      <a:pt x="241" y="1182"/>
                    </a:lnTo>
                    <a:lnTo>
                      <a:pt x="267" y="1140"/>
                    </a:lnTo>
                    <a:lnTo>
                      <a:pt x="293" y="1098"/>
                    </a:lnTo>
                    <a:lnTo>
                      <a:pt x="319" y="1057"/>
                    </a:lnTo>
                    <a:lnTo>
                      <a:pt x="344" y="1016"/>
                    </a:lnTo>
                    <a:lnTo>
                      <a:pt x="367" y="979"/>
                    </a:lnTo>
                    <a:lnTo>
                      <a:pt x="389" y="942"/>
                    </a:lnTo>
                    <a:lnTo>
                      <a:pt x="410" y="909"/>
                    </a:lnTo>
                    <a:lnTo>
                      <a:pt x="430" y="878"/>
                    </a:lnTo>
                    <a:lnTo>
                      <a:pt x="447" y="850"/>
                    </a:lnTo>
                    <a:lnTo>
                      <a:pt x="461" y="827"/>
                    </a:lnTo>
                    <a:lnTo>
                      <a:pt x="472" y="808"/>
                    </a:lnTo>
                    <a:lnTo>
                      <a:pt x="482" y="793"/>
                    </a:lnTo>
                    <a:lnTo>
                      <a:pt x="498" y="769"/>
                    </a:lnTo>
                    <a:lnTo>
                      <a:pt x="517" y="742"/>
                    </a:lnTo>
                    <a:lnTo>
                      <a:pt x="536" y="712"/>
                    </a:lnTo>
                    <a:lnTo>
                      <a:pt x="557" y="679"/>
                    </a:lnTo>
                    <a:lnTo>
                      <a:pt x="580" y="647"/>
                    </a:lnTo>
                    <a:lnTo>
                      <a:pt x="602" y="613"/>
                    </a:lnTo>
                    <a:lnTo>
                      <a:pt x="626" y="581"/>
                    </a:lnTo>
                    <a:lnTo>
                      <a:pt x="648" y="548"/>
                    </a:lnTo>
                    <a:lnTo>
                      <a:pt x="668" y="517"/>
                    </a:lnTo>
                    <a:lnTo>
                      <a:pt x="688" y="489"/>
                    </a:lnTo>
                    <a:lnTo>
                      <a:pt x="706" y="463"/>
                    </a:lnTo>
                    <a:lnTo>
                      <a:pt x="722" y="441"/>
                    </a:lnTo>
                    <a:lnTo>
                      <a:pt x="735" y="423"/>
                    </a:lnTo>
                    <a:lnTo>
                      <a:pt x="745" y="410"/>
                    </a:lnTo>
                    <a:lnTo>
                      <a:pt x="757" y="394"/>
                    </a:lnTo>
                    <a:lnTo>
                      <a:pt x="774" y="377"/>
                    </a:lnTo>
                    <a:lnTo>
                      <a:pt x="794" y="359"/>
                    </a:lnTo>
                    <a:lnTo>
                      <a:pt x="819" y="341"/>
                    </a:lnTo>
                    <a:lnTo>
                      <a:pt x="848" y="322"/>
                    </a:lnTo>
                    <a:lnTo>
                      <a:pt x="880" y="302"/>
                    </a:lnTo>
                    <a:lnTo>
                      <a:pt x="915" y="284"/>
                    </a:lnTo>
                    <a:lnTo>
                      <a:pt x="955" y="267"/>
                    </a:lnTo>
                    <a:lnTo>
                      <a:pt x="998" y="252"/>
                    </a:lnTo>
                    <a:lnTo>
                      <a:pt x="1045" y="239"/>
                    </a:lnTo>
                    <a:lnTo>
                      <a:pt x="1097" y="227"/>
                    </a:lnTo>
                    <a:lnTo>
                      <a:pt x="1150" y="219"/>
                    </a:lnTo>
                    <a:lnTo>
                      <a:pt x="1208" y="215"/>
                    </a:lnTo>
                    <a:lnTo>
                      <a:pt x="1269" y="214"/>
                    </a:lnTo>
                    <a:lnTo>
                      <a:pt x="1334" y="218"/>
                    </a:lnTo>
                    <a:lnTo>
                      <a:pt x="1403" y="227"/>
                    </a:lnTo>
                    <a:lnTo>
                      <a:pt x="1474" y="241"/>
                    </a:lnTo>
                    <a:lnTo>
                      <a:pt x="1554" y="261"/>
                    </a:lnTo>
                    <a:lnTo>
                      <a:pt x="1625" y="279"/>
                    </a:lnTo>
                    <a:lnTo>
                      <a:pt x="1690" y="297"/>
                    </a:lnTo>
                    <a:lnTo>
                      <a:pt x="1748" y="314"/>
                    </a:lnTo>
                    <a:lnTo>
                      <a:pt x="1802" y="329"/>
                    </a:lnTo>
                    <a:lnTo>
                      <a:pt x="1852" y="344"/>
                    </a:lnTo>
                    <a:lnTo>
                      <a:pt x="1898" y="354"/>
                    </a:lnTo>
                    <a:lnTo>
                      <a:pt x="1942" y="363"/>
                    </a:lnTo>
                    <a:lnTo>
                      <a:pt x="1983" y="370"/>
                    </a:lnTo>
                    <a:lnTo>
                      <a:pt x="2026" y="372"/>
                    </a:lnTo>
                    <a:lnTo>
                      <a:pt x="2068" y="371"/>
                    </a:lnTo>
                    <a:lnTo>
                      <a:pt x="2110" y="366"/>
                    </a:lnTo>
                    <a:lnTo>
                      <a:pt x="2156" y="357"/>
                    </a:lnTo>
                    <a:lnTo>
                      <a:pt x="2204" y="342"/>
                    </a:lnTo>
                    <a:lnTo>
                      <a:pt x="2256" y="323"/>
                    </a:lnTo>
                    <a:lnTo>
                      <a:pt x="2314" y="300"/>
                    </a:lnTo>
                    <a:lnTo>
                      <a:pt x="2369" y="276"/>
                    </a:lnTo>
                    <a:lnTo>
                      <a:pt x="2423" y="253"/>
                    </a:lnTo>
                    <a:lnTo>
                      <a:pt x="2475" y="231"/>
                    </a:lnTo>
                    <a:lnTo>
                      <a:pt x="2526" y="211"/>
                    </a:lnTo>
                    <a:lnTo>
                      <a:pt x="2575" y="193"/>
                    </a:lnTo>
                    <a:lnTo>
                      <a:pt x="2622" y="179"/>
                    </a:lnTo>
                    <a:lnTo>
                      <a:pt x="2667" y="169"/>
                    </a:lnTo>
                    <a:lnTo>
                      <a:pt x="2711" y="162"/>
                    </a:lnTo>
                    <a:lnTo>
                      <a:pt x="2754" y="161"/>
                    </a:lnTo>
                    <a:lnTo>
                      <a:pt x="2796" y="166"/>
                    </a:lnTo>
                    <a:lnTo>
                      <a:pt x="2835" y="176"/>
                    </a:lnTo>
                    <a:lnTo>
                      <a:pt x="2872" y="193"/>
                    </a:lnTo>
                    <a:lnTo>
                      <a:pt x="2909" y="219"/>
                    </a:lnTo>
                    <a:lnTo>
                      <a:pt x="2910" y="221"/>
                    </a:lnTo>
                    <a:lnTo>
                      <a:pt x="2915" y="226"/>
                    </a:lnTo>
                    <a:lnTo>
                      <a:pt x="2923" y="235"/>
                    </a:lnTo>
                    <a:lnTo>
                      <a:pt x="2931" y="246"/>
                    </a:lnTo>
                    <a:lnTo>
                      <a:pt x="2941" y="261"/>
                    </a:lnTo>
                    <a:lnTo>
                      <a:pt x="2950" y="278"/>
                    </a:lnTo>
                    <a:lnTo>
                      <a:pt x="2958" y="296"/>
                    </a:lnTo>
                    <a:lnTo>
                      <a:pt x="2963" y="315"/>
                    </a:lnTo>
                    <a:lnTo>
                      <a:pt x="2966" y="336"/>
                    </a:lnTo>
                    <a:lnTo>
                      <a:pt x="2966" y="357"/>
                    </a:lnTo>
                    <a:lnTo>
                      <a:pt x="2961" y="379"/>
                    </a:lnTo>
                    <a:lnTo>
                      <a:pt x="2950" y="401"/>
                    </a:lnTo>
                    <a:lnTo>
                      <a:pt x="2932" y="421"/>
                    </a:lnTo>
                    <a:lnTo>
                      <a:pt x="2909" y="442"/>
                    </a:lnTo>
                    <a:lnTo>
                      <a:pt x="2879" y="464"/>
                    </a:lnTo>
                    <a:lnTo>
                      <a:pt x="2854" y="481"/>
                    </a:lnTo>
                    <a:lnTo>
                      <a:pt x="2833" y="495"/>
                    </a:lnTo>
                    <a:lnTo>
                      <a:pt x="2818" y="507"/>
                    </a:lnTo>
                    <a:lnTo>
                      <a:pt x="2805" y="515"/>
                    </a:lnTo>
                    <a:lnTo>
                      <a:pt x="2796" y="521"/>
                    </a:lnTo>
                    <a:lnTo>
                      <a:pt x="2791" y="525"/>
                    </a:lnTo>
                    <a:lnTo>
                      <a:pt x="2785" y="528"/>
                    </a:lnTo>
                    <a:lnTo>
                      <a:pt x="2784" y="529"/>
                    </a:lnTo>
                    <a:lnTo>
                      <a:pt x="2783" y="529"/>
                    </a:lnTo>
                    <a:lnTo>
                      <a:pt x="2787" y="529"/>
                    </a:lnTo>
                    <a:lnTo>
                      <a:pt x="2798" y="530"/>
                    </a:lnTo>
                    <a:lnTo>
                      <a:pt x="2817" y="534"/>
                    </a:lnTo>
                    <a:lnTo>
                      <a:pt x="2840" y="538"/>
                    </a:lnTo>
                    <a:lnTo>
                      <a:pt x="2866" y="543"/>
                    </a:lnTo>
                    <a:lnTo>
                      <a:pt x="2893" y="551"/>
                    </a:lnTo>
                    <a:lnTo>
                      <a:pt x="2919" y="561"/>
                    </a:lnTo>
                    <a:lnTo>
                      <a:pt x="2945" y="574"/>
                    </a:lnTo>
                    <a:lnTo>
                      <a:pt x="2967" y="590"/>
                    </a:lnTo>
                    <a:lnTo>
                      <a:pt x="2970" y="587"/>
                    </a:lnTo>
                    <a:lnTo>
                      <a:pt x="2976" y="582"/>
                    </a:lnTo>
                    <a:lnTo>
                      <a:pt x="2988" y="573"/>
                    </a:lnTo>
                    <a:lnTo>
                      <a:pt x="3005" y="561"/>
                    </a:lnTo>
                    <a:lnTo>
                      <a:pt x="3024" y="547"/>
                    </a:lnTo>
                    <a:lnTo>
                      <a:pt x="3048" y="533"/>
                    </a:lnTo>
                    <a:lnTo>
                      <a:pt x="3075" y="517"/>
                    </a:lnTo>
                    <a:lnTo>
                      <a:pt x="3105" y="503"/>
                    </a:lnTo>
                    <a:lnTo>
                      <a:pt x="3138" y="489"/>
                    </a:lnTo>
                    <a:lnTo>
                      <a:pt x="3174" y="477"/>
                    </a:lnTo>
                    <a:lnTo>
                      <a:pt x="3211" y="468"/>
                    </a:lnTo>
                    <a:lnTo>
                      <a:pt x="3251" y="462"/>
                    </a:lnTo>
                    <a:lnTo>
                      <a:pt x="3293" y="458"/>
                    </a:lnTo>
                    <a:lnTo>
                      <a:pt x="3296" y="456"/>
                    </a:lnTo>
                    <a:lnTo>
                      <a:pt x="3305" y="451"/>
                    </a:lnTo>
                    <a:lnTo>
                      <a:pt x="3318" y="443"/>
                    </a:lnTo>
                    <a:lnTo>
                      <a:pt x="3334" y="434"/>
                    </a:lnTo>
                    <a:lnTo>
                      <a:pt x="3357" y="421"/>
                    </a:lnTo>
                    <a:lnTo>
                      <a:pt x="3380" y="409"/>
                    </a:lnTo>
                    <a:lnTo>
                      <a:pt x="3407" y="393"/>
                    </a:lnTo>
                    <a:lnTo>
                      <a:pt x="3436" y="376"/>
                    </a:lnTo>
                    <a:lnTo>
                      <a:pt x="3466" y="359"/>
                    </a:lnTo>
                    <a:lnTo>
                      <a:pt x="3495" y="342"/>
                    </a:lnTo>
                    <a:lnTo>
                      <a:pt x="3525" y="326"/>
                    </a:lnTo>
                    <a:lnTo>
                      <a:pt x="3554" y="309"/>
                    </a:lnTo>
                    <a:lnTo>
                      <a:pt x="3581" y="293"/>
                    </a:lnTo>
                    <a:lnTo>
                      <a:pt x="3607" y="279"/>
                    </a:lnTo>
                    <a:lnTo>
                      <a:pt x="3630" y="266"/>
                    </a:lnTo>
                    <a:lnTo>
                      <a:pt x="3649" y="254"/>
                    </a:lnTo>
                    <a:lnTo>
                      <a:pt x="3668" y="239"/>
                    </a:lnTo>
                    <a:lnTo>
                      <a:pt x="3690" y="221"/>
                    </a:lnTo>
                    <a:lnTo>
                      <a:pt x="3713" y="199"/>
                    </a:lnTo>
                    <a:lnTo>
                      <a:pt x="3739" y="176"/>
                    </a:lnTo>
                    <a:lnTo>
                      <a:pt x="3765" y="152"/>
                    </a:lnTo>
                    <a:lnTo>
                      <a:pt x="3794" y="127"/>
                    </a:lnTo>
                    <a:lnTo>
                      <a:pt x="3824" y="104"/>
                    </a:lnTo>
                    <a:lnTo>
                      <a:pt x="3855" y="81"/>
                    </a:lnTo>
                    <a:lnTo>
                      <a:pt x="3889" y="60"/>
                    </a:lnTo>
                    <a:lnTo>
                      <a:pt x="3922" y="40"/>
                    </a:lnTo>
                    <a:lnTo>
                      <a:pt x="3959" y="24"/>
                    </a:lnTo>
                    <a:lnTo>
                      <a:pt x="3995" y="12"/>
                    </a:lnTo>
                    <a:lnTo>
                      <a:pt x="4034" y="4"/>
                    </a:lnTo>
                    <a:lnTo>
                      <a:pt x="407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96" name="Freeform 68"/>
              <p:cNvSpPr>
                <a:spLocks/>
              </p:cNvSpPr>
              <p:nvPr/>
            </p:nvSpPr>
            <p:spPr bwMode="auto">
              <a:xfrm>
                <a:off x="5526088" y="5757863"/>
                <a:ext cx="85725" cy="44450"/>
              </a:xfrm>
              <a:custGeom>
                <a:avLst/>
                <a:gdLst>
                  <a:gd name="T0" fmla="*/ 54 w 54"/>
                  <a:gd name="T1" fmla="*/ 0 h 28"/>
                  <a:gd name="T2" fmla="*/ 35 w 54"/>
                  <a:gd name="T3" fmla="*/ 9 h 28"/>
                  <a:gd name="T4" fmla="*/ 21 w 54"/>
                  <a:gd name="T5" fmla="*/ 16 h 28"/>
                  <a:gd name="T6" fmla="*/ 9 w 54"/>
                  <a:gd name="T7" fmla="*/ 23 h 28"/>
                  <a:gd name="T8" fmla="*/ 3 w 54"/>
                  <a:gd name="T9" fmla="*/ 27 h 28"/>
                  <a:gd name="T10" fmla="*/ 0 w 54"/>
                  <a:gd name="T11" fmla="*/ 28 h 28"/>
                  <a:gd name="T12" fmla="*/ 13 w 54"/>
                  <a:gd name="T13" fmla="*/ 19 h 28"/>
                  <a:gd name="T14" fmla="*/ 30 w 54"/>
                  <a:gd name="T15" fmla="*/ 10 h 28"/>
                  <a:gd name="T16" fmla="*/ 54 w 5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28">
                    <a:moveTo>
                      <a:pt x="54" y="0"/>
                    </a:moveTo>
                    <a:lnTo>
                      <a:pt x="35" y="9"/>
                    </a:lnTo>
                    <a:lnTo>
                      <a:pt x="21" y="16"/>
                    </a:lnTo>
                    <a:lnTo>
                      <a:pt x="9" y="23"/>
                    </a:lnTo>
                    <a:lnTo>
                      <a:pt x="3" y="27"/>
                    </a:lnTo>
                    <a:lnTo>
                      <a:pt x="0" y="28"/>
                    </a:lnTo>
                    <a:lnTo>
                      <a:pt x="13" y="19"/>
                    </a:lnTo>
                    <a:lnTo>
                      <a:pt x="30" y="1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E8B5B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97" name="Freeform 69"/>
              <p:cNvSpPr>
                <a:spLocks/>
              </p:cNvSpPr>
              <p:nvPr/>
            </p:nvSpPr>
            <p:spPr bwMode="auto">
              <a:xfrm>
                <a:off x="7113588" y="5133975"/>
                <a:ext cx="173038" cy="98425"/>
              </a:xfrm>
              <a:custGeom>
                <a:avLst/>
                <a:gdLst>
                  <a:gd name="T0" fmla="*/ 61 w 109"/>
                  <a:gd name="T1" fmla="*/ 0 h 62"/>
                  <a:gd name="T2" fmla="*/ 10 w 109"/>
                  <a:gd name="T3" fmla="*/ 41 h 62"/>
                  <a:gd name="T4" fmla="*/ 15 w 109"/>
                  <a:gd name="T5" fmla="*/ 41 h 62"/>
                  <a:gd name="T6" fmla="*/ 27 w 109"/>
                  <a:gd name="T7" fmla="*/ 43 h 62"/>
                  <a:gd name="T8" fmla="*/ 44 w 109"/>
                  <a:gd name="T9" fmla="*/ 45 h 62"/>
                  <a:gd name="T10" fmla="*/ 65 w 109"/>
                  <a:gd name="T11" fmla="*/ 49 h 62"/>
                  <a:gd name="T12" fmla="*/ 87 w 109"/>
                  <a:gd name="T13" fmla="*/ 54 h 62"/>
                  <a:gd name="T14" fmla="*/ 109 w 109"/>
                  <a:gd name="T15" fmla="*/ 62 h 62"/>
                  <a:gd name="T16" fmla="*/ 83 w 109"/>
                  <a:gd name="T17" fmla="*/ 54 h 62"/>
                  <a:gd name="T18" fmla="*/ 60 w 109"/>
                  <a:gd name="T19" fmla="*/ 49 h 62"/>
                  <a:gd name="T20" fmla="*/ 37 w 109"/>
                  <a:gd name="T21" fmla="*/ 45 h 62"/>
                  <a:gd name="T22" fmla="*/ 19 w 109"/>
                  <a:gd name="T23" fmla="*/ 43 h 62"/>
                  <a:gd name="T24" fmla="*/ 6 w 109"/>
                  <a:gd name="T25" fmla="*/ 41 h 62"/>
                  <a:gd name="T26" fmla="*/ 0 w 109"/>
                  <a:gd name="T27" fmla="*/ 40 h 62"/>
                  <a:gd name="T28" fmla="*/ 1 w 109"/>
                  <a:gd name="T29" fmla="*/ 40 h 62"/>
                  <a:gd name="T30" fmla="*/ 5 w 109"/>
                  <a:gd name="T31" fmla="*/ 37 h 62"/>
                  <a:gd name="T32" fmla="*/ 10 w 109"/>
                  <a:gd name="T33" fmla="*/ 35 h 62"/>
                  <a:gd name="T34" fmla="*/ 18 w 109"/>
                  <a:gd name="T35" fmla="*/ 30 h 62"/>
                  <a:gd name="T36" fmla="*/ 28 w 109"/>
                  <a:gd name="T37" fmla="*/ 22 h 62"/>
                  <a:gd name="T38" fmla="*/ 43 w 109"/>
                  <a:gd name="T39" fmla="*/ 13 h 62"/>
                  <a:gd name="T40" fmla="*/ 61 w 109"/>
                  <a:gd name="T41" fmla="*/ 0 h 62"/>
                  <a:gd name="T42" fmla="*/ 61 w 109"/>
                  <a:gd name="T4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62">
                    <a:moveTo>
                      <a:pt x="61" y="0"/>
                    </a:moveTo>
                    <a:lnTo>
                      <a:pt x="10" y="41"/>
                    </a:lnTo>
                    <a:lnTo>
                      <a:pt x="15" y="41"/>
                    </a:lnTo>
                    <a:lnTo>
                      <a:pt x="27" y="43"/>
                    </a:lnTo>
                    <a:lnTo>
                      <a:pt x="44" y="45"/>
                    </a:lnTo>
                    <a:lnTo>
                      <a:pt x="65" y="49"/>
                    </a:lnTo>
                    <a:lnTo>
                      <a:pt x="87" y="54"/>
                    </a:lnTo>
                    <a:lnTo>
                      <a:pt x="109" y="62"/>
                    </a:lnTo>
                    <a:lnTo>
                      <a:pt x="83" y="54"/>
                    </a:lnTo>
                    <a:lnTo>
                      <a:pt x="60" y="49"/>
                    </a:lnTo>
                    <a:lnTo>
                      <a:pt x="37" y="45"/>
                    </a:lnTo>
                    <a:lnTo>
                      <a:pt x="19" y="43"/>
                    </a:lnTo>
                    <a:lnTo>
                      <a:pt x="6" y="41"/>
                    </a:lnTo>
                    <a:lnTo>
                      <a:pt x="0" y="40"/>
                    </a:lnTo>
                    <a:lnTo>
                      <a:pt x="1" y="40"/>
                    </a:lnTo>
                    <a:lnTo>
                      <a:pt x="5" y="37"/>
                    </a:lnTo>
                    <a:lnTo>
                      <a:pt x="10" y="35"/>
                    </a:lnTo>
                    <a:lnTo>
                      <a:pt x="18" y="30"/>
                    </a:lnTo>
                    <a:lnTo>
                      <a:pt x="28" y="22"/>
                    </a:lnTo>
                    <a:lnTo>
                      <a:pt x="43" y="13"/>
                    </a:lnTo>
                    <a:lnTo>
                      <a:pt x="61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4E6E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98" name="Freeform 70"/>
              <p:cNvSpPr>
                <a:spLocks/>
              </p:cNvSpPr>
              <p:nvPr/>
            </p:nvSpPr>
            <p:spPr bwMode="auto">
              <a:xfrm>
                <a:off x="5611813" y="5086350"/>
                <a:ext cx="2292350" cy="671512"/>
              </a:xfrm>
              <a:custGeom>
                <a:avLst/>
                <a:gdLst>
                  <a:gd name="T0" fmla="*/ 1442 w 1444"/>
                  <a:gd name="T1" fmla="*/ 3 h 423"/>
                  <a:gd name="T2" fmla="*/ 1422 w 1444"/>
                  <a:gd name="T3" fmla="*/ 19 h 423"/>
                  <a:gd name="T4" fmla="*/ 1387 w 1444"/>
                  <a:gd name="T5" fmla="*/ 51 h 423"/>
                  <a:gd name="T6" fmla="*/ 1338 w 1444"/>
                  <a:gd name="T7" fmla="*/ 91 h 423"/>
                  <a:gd name="T8" fmla="*/ 1278 w 1444"/>
                  <a:gd name="T9" fmla="*/ 135 h 423"/>
                  <a:gd name="T10" fmla="*/ 1213 w 1444"/>
                  <a:gd name="T11" fmla="*/ 179 h 423"/>
                  <a:gd name="T12" fmla="*/ 1143 w 1444"/>
                  <a:gd name="T13" fmla="*/ 219 h 423"/>
                  <a:gd name="T14" fmla="*/ 1074 w 1444"/>
                  <a:gd name="T15" fmla="*/ 249 h 423"/>
                  <a:gd name="T16" fmla="*/ 998 w 1444"/>
                  <a:gd name="T17" fmla="*/ 274 h 423"/>
                  <a:gd name="T18" fmla="*/ 938 w 1444"/>
                  <a:gd name="T19" fmla="*/ 286 h 423"/>
                  <a:gd name="T20" fmla="*/ 885 w 1444"/>
                  <a:gd name="T21" fmla="*/ 293 h 423"/>
                  <a:gd name="T22" fmla="*/ 828 w 1444"/>
                  <a:gd name="T23" fmla="*/ 293 h 423"/>
                  <a:gd name="T24" fmla="*/ 758 w 1444"/>
                  <a:gd name="T25" fmla="*/ 290 h 423"/>
                  <a:gd name="T26" fmla="*/ 665 w 1444"/>
                  <a:gd name="T27" fmla="*/ 286 h 423"/>
                  <a:gd name="T28" fmla="*/ 597 w 1444"/>
                  <a:gd name="T29" fmla="*/ 288 h 423"/>
                  <a:gd name="T30" fmla="*/ 485 w 1444"/>
                  <a:gd name="T31" fmla="*/ 299 h 423"/>
                  <a:gd name="T32" fmla="*/ 364 w 1444"/>
                  <a:gd name="T33" fmla="*/ 320 h 423"/>
                  <a:gd name="T34" fmla="*/ 244 w 1444"/>
                  <a:gd name="T35" fmla="*/ 346 h 423"/>
                  <a:gd name="T36" fmla="*/ 131 w 1444"/>
                  <a:gd name="T37" fmla="*/ 377 h 423"/>
                  <a:gd name="T38" fmla="*/ 37 w 1444"/>
                  <a:gd name="T39" fmla="*/ 408 h 423"/>
                  <a:gd name="T40" fmla="*/ 28 w 1444"/>
                  <a:gd name="T41" fmla="*/ 408 h 423"/>
                  <a:gd name="T42" fmla="*/ 100 w 1444"/>
                  <a:gd name="T43" fmla="*/ 376 h 423"/>
                  <a:gd name="T44" fmla="*/ 174 w 1444"/>
                  <a:gd name="T45" fmla="*/ 347 h 423"/>
                  <a:gd name="T46" fmla="*/ 303 w 1444"/>
                  <a:gd name="T47" fmla="*/ 314 h 423"/>
                  <a:gd name="T48" fmla="*/ 433 w 1444"/>
                  <a:gd name="T49" fmla="*/ 284 h 423"/>
                  <a:gd name="T50" fmla="*/ 527 w 1444"/>
                  <a:gd name="T51" fmla="*/ 257 h 423"/>
                  <a:gd name="T52" fmla="*/ 604 w 1444"/>
                  <a:gd name="T53" fmla="*/ 226 h 423"/>
                  <a:gd name="T54" fmla="*/ 685 w 1444"/>
                  <a:gd name="T55" fmla="*/ 191 h 423"/>
                  <a:gd name="T56" fmla="*/ 755 w 1444"/>
                  <a:gd name="T57" fmla="*/ 157 h 423"/>
                  <a:gd name="T58" fmla="*/ 838 w 1444"/>
                  <a:gd name="T59" fmla="*/ 113 h 423"/>
                  <a:gd name="T60" fmla="*/ 952 w 1444"/>
                  <a:gd name="T61" fmla="*/ 58 h 423"/>
                  <a:gd name="T62" fmla="*/ 989 w 1444"/>
                  <a:gd name="T63" fmla="*/ 43 h 423"/>
                  <a:gd name="T64" fmla="*/ 964 w 1444"/>
                  <a:gd name="T65" fmla="*/ 60 h 423"/>
                  <a:gd name="T66" fmla="*/ 951 w 1444"/>
                  <a:gd name="T67" fmla="*/ 67 h 423"/>
                  <a:gd name="T68" fmla="*/ 946 w 1444"/>
                  <a:gd name="T69" fmla="*/ 70 h 423"/>
                  <a:gd name="T70" fmla="*/ 965 w 1444"/>
                  <a:gd name="T71" fmla="*/ 73 h 423"/>
                  <a:gd name="T72" fmla="*/ 1006 w 1444"/>
                  <a:gd name="T73" fmla="*/ 79 h 423"/>
                  <a:gd name="T74" fmla="*/ 1055 w 1444"/>
                  <a:gd name="T75" fmla="*/ 92 h 423"/>
                  <a:gd name="T76" fmla="*/ 1074 w 1444"/>
                  <a:gd name="T77" fmla="*/ 101 h 423"/>
                  <a:gd name="T78" fmla="*/ 1108 w 1444"/>
                  <a:gd name="T79" fmla="*/ 118 h 423"/>
                  <a:gd name="T80" fmla="*/ 1128 w 1444"/>
                  <a:gd name="T81" fmla="*/ 130 h 423"/>
                  <a:gd name="T82" fmla="*/ 1133 w 1444"/>
                  <a:gd name="T83" fmla="*/ 128 h 423"/>
                  <a:gd name="T84" fmla="*/ 1151 w 1444"/>
                  <a:gd name="T85" fmla="*/ 115 h 423"/>
                  <a:gd name="T86" fmla="*/ 1183 w 1444"/>
                  <a:gd name="T87" fmla="*/ 93 h 423"/>
                  <a:gd name="T88" fmla="*/ 1224 w 1444"/>
                  <a:gd name="T89" fmla="*/ 69 h 423"/>
                  <a:gd name="T90" fmla="*/ 1268 w 1444"/>
                  <a:gd name="T91" fmla="*/ 45 h 423"/>
                  <a:gd name="T92" fmla="*/ 1290 w 1444"/>
                  <a:gd name="T93" fmla="*/ 35 h 423"/>
                  <a:gd name="T94" fmla="*/ 1333 w 1444"/>
                  <a:gd name="T95" fmla="*/ 19 h 423"/>
                  <a:gd name="T96" fmla="*/ 1387 w 1444"/>
                  <a:gd name="T97" fmla="*/ 8 h 423"/>
                  <a:gd name="T98" fmla="*/ 1429 w 1444"/>
                  <a:gd name="T99" fmla="*/ 1 h 423"/>
                  <a:gd name="T100" fmla="*/ 1444 w 1444"/>
                  <a:gd name="T101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4" h="423">
                    <a:moveTo>
                      <a:pt x="1444" y="0"/>
                    </a:moveTo>
                    <a:lnTo>
                      <a:pt x="1442" y="3"/>
                    </a:lnTo>
                    <a:lnTo>
                      <a:pt x="1434" y="9"/>
                    </a:lnTo>
                    <a:lnTo>
                      <a:pt x="1422" y="19"/>
                    </a:lnTo>
                    <a:lnTo>
                      <a:pt x="1407" y="34"/>
                    </a:lnTo>
                    <a:lnTo>
                      <a:pt x="1387" y="51"/>
                    </a:lnTo>
                    <a:lnTo>
                      <a:pt x="1364" y="70"/>
                    </a:lnTo>
                    <a:lnTo>
                      <a:pt x="1338" y="91"/>
                    </a:lnTo>
                    <a:lnTo>
                      <a:pt x="1309" y="113"/>
                    </a:lnTo>
                    <a:lnTo>
                      <a:pt x="1278" y="135"/>
                    </a:lnTo>
                    <a:lnTo>
                      <a:pt x="1247" y="157"/>
                    </a:lnTo>
                    <a:lnTo>
                      <a:pt x="1213" y="179"/>
                    </a:lnTo>
                    <a:lnTo>
                      <a:pt x="1178" y="200"/>
                    </a:lnTo>
                    <a:lnTo>
                      <a:pt x="1143" y="219"/>
                    </a:lnTo>
                    <a:lnTo>
                      <a:pt x="1108" y="235"/>
                    </a:lnTo>
                    <a:lnTo>
                      <a:pt x="1074" y="249"/>
                    </a:lnTo>
                    <a:lnTo>
                      <a:pt x="1034" y="263"/>
                    </a:lnTo>
                    <a:lnTo>
                      <a:pt x="998" y="274"/>
                    </a:lnTo>
                    <a:lnTo>
                      <a:pt x="967" y="281"/>
                    </a:lnTo>
                    <a:lnTo>
                      <a:pt x="938" y="286"/>
                    </a:lnTo>
                    <a:lnTo>
                      <a:pt x="911" y="290"/>
                    </a:lnTo>
                    <a:lnTo>
                      <a:pt x="885" y="293"/>
                    </a:lnTo>
                    <a:lnTo>
                      <a:pt x="858" y="293"/>
                    </a:lnTo>
                    <a:lnTo>
                      <a:pt x="828" y="293"/>
                    </a:lnTo>
                    <a:lnTo>
                      <a:pt x="794" y="292"/>
                    </a:lnTo>
                    <a:lnTo>
                      <a:pt x="758" y="290"/>
                    </a:lnTo>
                    <a:lnTo>
                      <a:pt x="715" y="288"/>
                    </a:lnTo>
                    <a:lnTo>
                      <a:pt x="665" y="286"/>
                    </a:lnTo>
                    <a:lnTo>
                      <a:pt x="646" y="285"/>
                    </a:lnTo>
                    <a:lnTo>
                      <a:pt x="597" y="288"/>
                    </a:lnTo>
                    <a:lnTo>
                      <a:pt x="543" y="292"/>
                    </a:lnTo>
                    <a:lnTo>
                      <a:pt x="485" y="299"/>
                    </a:lnTo>
                    <a:lnTo>
                      <a:pt x="425" y="309"/>
                    </a:lnTo>
                    <a:lnTo>
                      <a:pt x="364" y="320"/>
                    </a:lnTo>
                    <a:lnTo>
                      <a:pt x="303" y="333"/>
                    </a:lnTo>
                    <a:lnTo>
                      <a:pt x="244" y="346"/>
                    </a:lnTo>
                    <a:lnTo>
                      <a:pt x="185" y="362"/>
                    </a:lnTo>
                    <a:lnTo>
                      <a:pt x="131" y="377"/>
                    </a:lnTo>
                    <a:lnTo>
                      <a:pt x="81" y="393"/>
                    </a:lnTo>
                    <a:lnTo>
                      <a:pt x="37" y="408"/>
                    </a:lnTo>
                    <a:lnTo>
                      <a:pt x="0" y="423"/>
                    </a:lnTo>
                    <a:lnTo>
                      <a:pt x="28" y="408"/>
                    </a:lnTo>
                    <a:lnTo>
                      <a:pt x="63" y="391"/>
                    </a:lnTo>
                    <a:lnTo>
                      <a:pt x="100" y="376"/>
                    </a:lnTo>
                    <a:lnTo>
                      <a:pt x="136" y="360"/>
                    </a:lnTo>
                    <a:lnTo>
                      <a:pt x="174" y="347"/>
                    </a:lnTo>
                    <a:lnTo>
                      <a:pt x="238" y="331"/>
                    </a:lnTo>
                    <a:lnTo>
                      <a:pt x="303" y="314"/>
                    </a:lnTo>
                    <a:lnTo>
                      <a:pt x="370" y="299"/>
                    </a:lnTo>
                    <a:lnTo>
                      <a:pt x="433" y="284"/>
                    </a:lnTo>
                    <a:lnTo>
                      <a:pt x="490" y="268"/>
                    </a:lnTo>
                    <a:lnTo>
                      <a:pt x="527" y="257"/>
                    </a:lnTo>
                    <a:lnTo>
                      <a:pt x="564" y="242"/>
                    </a:lnTo>
                    <a:lnTo>
                      <a:pt x="604" y="226"/>
                    </a:lnTo>
                    <a:lnTo>
                      <a:pt x="645" y="209"/>
                    </a:lnTo>
                    <a:lnTo>
                      <a:pt x="685" y="191"/>
                    </a:lnTo>
                    <a:lnTo>
                      <a:pt x="723" y="174"/>
                    </a:lnTo>
                    <a:lnTo>
                      <a:pt x="755" y="157"/>
                    </a:lnTo>
                    <a:lnTo>
                      <a:pt x="785" y="141"/>
                    </a:lnTo>
                    <a:lnTo>
                      <a:pt x="838" y="113"/>
                    </a:lnTo>
                    <a:lnTo>
                      <a:pt x="895" y="86"/>
                    </a:lnTo>
                    <a:lnTo>
                      <a:pt x="952" y="58"/>
                    </a:lnTo>
                    <a:lnTo>
                      <a:pt x="1007" y="30"/>
                    </a:lnTo>
                    <a:lnTo>
                      <a:pt x="989" y="43"/>
                    </a:lnTo>
                    <a:lnTo>
                      <a:pt x="974" y="52"/>
                    </a:lnTo>
                    <a:lnTo>
                      <a:pt x="964" y="60"/>
                    </a:lnTo>
                    <a:lnTo>
                      <a:pt x="956" y="65"/>
                    </a:lnTo>
                    <a:lnTo>
                      <a:pt x="951" y="67"/>
                    </a:lnTo>
                    <a:lnTo>
                      <a:pt x="947" y="70"/>
                    </a:lnTo>
                    <a:lnTo>
                      <a:pt x="946" y="70"/>
                    </a:lnTo>
                    <a:lnTo>
                      <a:pt x="952" y="71"/>
                    </a:lnTo>
                    <a:lnTo>
                      <a:pt x="965" y="73"/>
                    </a:lnTo>
                    <a:lnTo>
                      <a:pt x="983" y="75"/>
                    </a:lnTo>
                    <a:lnTo>
                      <a:pt x="1006" y="79"/>
                    </a:lnTo>
                    <a:lnTo>
                      <a:pt x="1029" y="84"/>
                    </a:lnTo>
                    <a:lnTo>
                      <a:pt x="1055" y="92"/>
                    </a:lnTo>
                    <a:lnTo>
                      <a:pt x="1055" y="92"/>
                    </a:lnTo>
                    <a:lnTo>
                      <a:pt x="1074" y="101"/>
                    </a:lnTo>
                    <a:lnTo>
                      <a:pt x="1093" y="110"/>
                    </a:lnTo>
                    <a:lnTo>
                      <a:pt x="1108" y="118"/>
                    </a:lnTo>
                    <a:lnTo>
                      <a:pt x="1120" y="124"/>
                    </a:lnTo>
                    <a:lnTo>
                      <a:pt x="1128" y="130"/>
                    </a:lnTo>
                    <a:lnTo>
                      <a:pt x="1130" y="131"/>
                    </a:lnTo>
                    <a:lnTo>
                      <a:pt x="1133" y="128"/>
                    </a:lnTo>
                    <a:lnTo>
                      <a:pt x="1139" y="123"/>
                    </a:lnTo>
                    <a:lnTo>
                      <a:pt x="1151" y="115"/>
                    </a:lnTo>
                    <a:lnTo>
                      <a:pt x="1165" y="105"/>
                    </a:lnTo>
                    <a:lnTo>
                      <a:pt x="1183" y="93"/>
                    </a:lnTo>
                    <a:lnTo>
                      <a:pt x="1203" y="82"/>
                    </a:lnTo>
                    <a:lnTo>
                      <a:pt x="1224" y="69"/>
                    </a:lnTo>
                    <a:lnTo>
                      <a:pt x="1246" y="56"/>
                    </a:lnTo>
                    <a:lnTo>
                      <a:pt x="1268" y="45"/>
                    </a:lnTo>
                    <a:lnTo>
                      <a:pt x="1290" y="35"/>
                    </a:lnTo>
                    <a:lnTo>
                      <a:pt x="1290" y="35"/>
                    </a:lnTo>
                    <a:lnTo>
                      <a:pt x="1304" y="30"/>
                    </a:lnTo>
                    <a:lnTo>
                      <a:pt x="1333" y="19"/>
                    </a:lnTo>
                    <a:lnTo>
                      <a:pt x="1361" y="13"/>
                    </a:lnTo>
                    <a:lnTo>
                      <a:pt x="1387" y="8"/>
                    </a:lnTo>
                    <a:lnTo>
                      <a:pt x="1411" y="4"/>
                    </a:lnTo>
                    <a:lnTo>
                      <a:pt x="1429" y="1"/>
                    </a:lnTo>
                    <a:lnTo>
                      <a:pt x="1440" y="0"/>
                    </a:lnTo>
                    <a:lnTo>
                      <a:pt x="1444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  <a:alpha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99" name="Freeform 71"/>
              <p:cNvSpPr>
                <a:spLocks noEditPoints="1"/>
              </p:cNvSpPr>
              <p:nvPr/>
            </p:nvSpPr>
            <p:spPr bwMode="auto">
              <a:xfrm>
                <a:off x="5303838" y="6129338"/>
                <a:ext cx="1401763" cy="88900"/>
              </a:xfrm>
              <a:custGeom>
                <a:avLst/>
                <a:gdLst>
                  <a:gd name="T0" fmla="*/ 883 w 883"/>
                  <a:gd name="T1" fmla="*/ 55 h 56"/>
                  <a:gd name="T2" fmla="*/ 859 w 883"/>
                  <a:gd name="T3" fmla="*/ 56 h 56"/>
                  <a:gd name="T4" fmla="*/ 859 w 883"/>
                  <a:gd name="T5" fmla="*/ 56 h 56"/>
                  <a:gd name="T6" fmla="*/ 883 w 883"/>
                  <a:gd name="T7" fmla="*/ 55 h 56"/>
                  <a:gd name="T8" fmla="*/ 183 w 883"/>
                  <a:gd name="T9" fmla="*/ 0 h 56"/>
                  <a:gd name="T10" fmla="*/ 273 w 883"/>
                  <a:gd name="T11" fmla="*/ 3 h 56"/>
                  <a:gd name="T12" fmla="*/ 362 w 883"/>
                  <a:gd name="T13" fmla="*/ 9 h 56"/>
                  <a:gd name="T14" fmla="*/ 451 w 883"/>
                  <a:gd name="T15" fmla="*/ 18 h 56"/>
                  <a:gd name="T16" fmla="*/ 538 w 883"/>
                  <a:gd name="T17" fmla="*/ 29 h 56"/>
                  <a:gd name="T18" fmla="*/ 605 w 883"/>
                  <a:gd name="T19" fmla="*/ 36 h 56"/>
                  <a:gd name="T20" fmla="*/ 669 w 883"/>
                  <a:gd name="T21" fmla="*/ 44 h 56"/>
                  <a:gd name="T22" fmla="*/ 728 w 883"/>
                  <a:gd name="T23" fmla="*/ 51 h 56"/>
                  <a:gd name="T24" fmla="*/ 784 w 883"/>
                  <a:gd name="T25" fmla="*/ 55 h 56"/>
                  <a:gd name="T26" fmla="*/ 834 w 883"/>
                  <a:gd name="T27" fmla="*/ 56 h 56"/>
                  <a:gd name="T28" fmla="*/ 859 w 883"/>
                  <a:gd name="T29" fmla="*/ 56 h 56"/>
                  <a:gd name="T30" fmla="*/ 858 w 883"/>
                  <a:gd name="T31" fmla="*/ 56 h 56"/>
                  <a:gd name="T32" fmla="*/ 834 w 883"/>
                  <a:gd name="T33" fmla="*/ 56 h 56"/>
                  <a:gd name="T34" fmla="*/ 783 w 883"/>
                  <a:gd name="T35" fmla="*/ 55 h 56"/>
                  <a:gd name="T36" fmla="*/ 727 w 883"/>
                  <a:gd name="T37" fmla="*/ 51 h 56"/>
                  <a:gd name="T38" fmla="*/ 666 w 883"/>
                  <a:gd name="T39" fmla="*/ 44 h 56"/>
                  <a:gd name="T40" fmla="*/ 601 w 883"/>
                  <a:gd name="T41" fmla="*/ 38 h 56"/>
                  <a:gd name="T42" fmla="*/ 534 w 883"/>
                  <a:gd name="T43" fmla="*/ 30 h 56"/>
                  <a:gd name="T44" fmla="*/ 447 w 883"/>
                  <a:gd name="T45" fmla="*/ 20 h 56"/>
                  <a:gd name="T46" fmla="*/ 356 w 883"/>
                  <a:gd name="T47" fmla="*/ 11 h 56"/>
                  <a:gd name="T48" fmla="*/ 265 w 883"/>
                  <a:gd name="T49" fmla="*/ 5 h 56"/>
                  <a:gd name="T50" fmla="*/ 175 w 883"/>
                  <a:gd name="T51" fmla="*/ 3 h 56"/>
                  <a:gd name="T52" fmla="*/ 116 w 883"/>
                  <a:gd name="T53" fmla="*/ 4 h 56"/>
                  <a:gd name="T54" fmla="*/ 57 w 883"/>
                  <a:gd name="T55" fmla="*/ 8 h 56"/>
                  <a:gd name="T56" fmla="*/ 0 w 883"/>
                  <a:gd name="T57" fmla="*/ 14 h 56"/>
                  <a:gd name="T58" fmla="*/ 60 w 883"/>
                  <a:gd name="T59" fmla="*/ 7 h 56"/>
                  <a:gd name="T60" fmla="*/ 121 w 883"/>
                  <a:gd name="T61" fmla="*/ 1 h 56"/>
                  <a:gd name="T62" fmla="*/ 183 w 883"/>
                  <a:gd name="T6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83" h="56">
                    <a:moveTo>
                      <a:pt x="883" y="55"/>
                    </a:moveTo>
                    <a:lnTo>
                      <a:pt x="859" y="56"/>
                    </a:lnTo>
                    <a:lnTo>
                      <a:pt x="859" y="56"/>
                    </a:lnTo>
                    <a:lnTo>
                      <a:pt x="883" y="55"/>
                    </a:lnTo>
                    <a:close/>
                    <a:moveTo>
                      <a:pt x="183" y="0"/>
                    </a:moveTo>
                    <a:lnTo>
                      <a:pt x="273" y="3"/>
                    </a:lnTo>
                    <a:lnTo>
                      <a:pt x="362" y="9"/>
                    </a:lnTo>
                    <a:lnTo>
                      <a:pt x="451" y="18"/>
                    </a:lnTo>
                    <a:lnTo>
                      <a:pt x="538" y="29"/>
                    </a:lnTo>
                    <a:lnTo>
                      <a:pt x="605" y="36"/>
                    </a:lnTo>
                    <a:lnTo>
                      <a:pt x="669" y="44"/>
                    </a:lnTo>
                    <a:lnTo>
                      <a:pt x="728" y="51"/>
                    </a:lnTo>
                    <a:lnTo>
                      <a:pt x="784" y="55"/>
                    </a:lnTo>
                    <a:lnTo>
                      <a:pt x="834" y="56"/>
                    </a:lnTo>
                    <a:lnTo>
                      <a:pt x="859" y="56"/>
                    </a:lnTo>
                    <a:lnTo>
                      <a:pt x="858" y="56"/>
                    </a:lnTo>
                    <a:lnTo>
                      <a:pt x="834" y="56"/>
                    </a:lnTo>
                    <a:lnTo>
                      <a:pt x="783" y="55"/>
                    </a:lnTo>
                    <a:lnTo>
                      <a:pt x="727" y="51"/>
                    </a:lnTo>
                    <a:lnTo>
                      <a:pt x="666" y="44"/>
                    </a:lnTo>
                    <a:lnTo>
                      <a:pt x="601" y="38"/>
                    </a:lnTo>
                    <a:lnTo>
                      <a:pt x="534" y="30"/>
                    </a:lnTo>
                    <a:lnTo>
                      <a:pt x="447" y="20"/>
                    </a:lnTo>
                    <a:lnTo>
                      <a:pt x="356" y="11"/>
                    </a:lnTo>
                    <a:lnTo>
                      <a:pt x="265" y="5"/>
                    </a:lnTo>
                    <a:lnTo>
                      <a:pt x="175" y="3"/>
                    </a:lnTo>
                    <a:lnTo>
                      <a:pt x="116" y="4"/>
                    </a:lnTo>
                    <a:lnTo>
                      <a:pt x="57" y="8"/>
                    </a:lnTo>
                    <a:lnTo>
                      <a:pt x="0" y="14"/>
                    </a:lnTo>
                    <a:lnTo>
                      <a:pt x="60" y="7"/>
                    </a:lnTo>
                    <a:lnTo>
                      <a:pt x="121" y="1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AF2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00" name="Freeform 72"/>
              <p:cNvSpPr>
                <a:spLocks/>
              </p:cNvSpPr>
              <p:nvPr/>
            </p:nvSpPr>
            <p:spPr bwMode="auto">
              <a:xfrm>
                <a:off x="3952875" y="5494338"/>
                <a:ext cx="3527425" cy="1363662"/>
              </a:xfrm>
              <a:custGeom>
                <a:avLst/>
                <a:gdLst>
                  <a:gd name="T0" fmla="*/ 246 w 2222"/>
                  <a:gd name="T1" fmla="*/ 5 h 859"/>
                  <a:gd name="T2" fmla="*/ 393 w 2222"/>
                  <a:gd name="T3" fmla="*/ 29 h 859"/>
                  <a:gd name="T4" fmla="*/ 601 w 2222"/>
                  <a:gd name="T5" fmla="*/ 70 h 859"/>
                  <a:gd name="T6" fmla="*/ 771 w 2222"/>
                  <a:gd name="T7" fmla="*/ 107 h 859"/>
                  <a:gd name="T8" fmla="*/ 842 w 2222"/>
                  <a:gd name="T9" fmla="*/ 136 h 859"/>
                  <a:gd name="T10" fmla="*/ 867 w 2222"/>
                  <a:gd name="T11" fmla="*/ 163 h 859"/>
                  <a:gd name="T12" fmla="*/ 866 w 2222"/>
                  <a:gd name="T13" fmla="*/ 185 h 859"/>
                  <a:gd name="T14" fmla="*/ 867 w 2222"/>
                  <a:gd name="T15" fmla="*/ 204 h 859"/>
                  <a:gd name="T16" fmla="*/ 893 w 2222"/>
                  <a:gd name="T17" fmla="*/ 219 h 859"/>
                  <a:gd name="T18" fmla="*/ 969 w 2222"/>
                  <a:gd name="T19" fmla="*/ 229 h 859"/>
                  <a:gd name="T20" fmla="*/ 1189 w 2222"/>
                  <a:gd name="T21" fmla="*/ 243 h 859"/>
                  <a:gd name="T22" fmla="*/ 1422 w 2222"/>
                  <a:gd name="T23" fmla="*/ 272 h 859"/>
                  <a:gd name="T24" fmla="*/ 1633 w 2222"/>
                  <a:gd name="T25" fmla="*/ 300 h 859"/>
                  <a:gd name="T26" fmla="*/ 1823 w 2222"/>
                  <a:gd name="T27" fmla="*/ 315 h 859"/>
                  <a:gd name="T28" fmla="*/ 1997 w 2222"/>
                  <a:gd name="T29" fmla="*/ 309 h 859"/>
                  <a:gd name="T30" fmla="*/ 2165 w 2222"/>
                  <a:gd name="T31" fmla="*/ 281 h 859"/>
                  <a:gd name="T32" fmla="*/ 2206 w 2222"/>
                  <a:gd name="T33" fmla="*/ 272 h 859"/>
                  <a:gd name="T34" fmla="*/ 2112 w 2222"/>
                  <a:gd name="T35" fmla="*/ 319 h 859"/>
                  <a:gd name="T36" fmla="*/ 1966 w 2222"/>
                  <a:gd name="T37" fmla="*/ 389 h 859"/>
                  <a:gd name="T38" fmla="*/ 1796 w 2222"/>
                  <a:gd name="T39" fmla="*/ 444 h 859"/>
                  <a:gd name="T40" fmla="*/ 1685 w 2222"/>
                  <a:gd name="T41" fmla="*/ 456 h 859"/>
                  <a:gd name="T42" fmla="*/ 1520 w 2222"/>
                  <a:gd name="T43" fmla="*/ 444 h 859"/>
                  <a:gd name="T44" fmla="*/ 1302 w 2222"/>
                  <a:gd name="T45" fmla="*/ 418 h 859"/>
                  <a:gd name="T46" fmla="*/ 1034 w 2222"/>
                  <a:gd name="T47" fmla="*/ 400 h 859"/>
                  <a:gd name="T48" fmla="*/ 851 w 2222"/>
                  <a:gd name="T49" fmla="*/ 414 h 859"/>
                  <a:gd name="T50" fmla="*/ 694 w 2222"/>
                  <a:gd name="T51" fmla="*/ 456 h 859"/>
                  <a:gd name="T52" fmla="*/ 496 w 2222"/>
                  <a:gd name="T53" fmla="*/ 539 h 859"/>
                  <a:gd name="T54" fmla="*/ 346 w 2222"/>
                  <a:gd name="T55" fmla="*/ 649 h 859"/>
                  <a:gd name="T56" fmla="*/ 237 w 2222"/>
                  <a:gd name="T57" fmla="*/ 798 h 859"/>
                  <a:gd name="T58" fmla="*/ 1 w 2222"/>
                  <a:gd name="T59" fmla="*/ 856 h 859"/>
                  <a:gd name="T60" fmla="*/ 26 w 2222"/>
                  <a:gd name="T61" fmla="*/ 814 h 859"/>
                  <a:gd name="T62" fmla="*/ 76 w 2222"/>
                  <a:gd name="T63" fmla="*/ 737 h 859"/>
                  <a:gd name="T64" fmla="*/ 152 w 2222"/>
                  <a:gd name="T65" fmla="*/ 648 h 859"/>
                  <a:gd name="T66" fmla="*/ 252 w 2222"/>
                  <a:gd name="T67" fmla="*/ 566 h 859"/>
                  <a:gd name="T68" fmla="*/ 370 w 2222"/>
                  <a:gd name="T69" fmla="*/ 509 h 859"/>
                  <a:gd name="T70" fmla="*/ 466 w 2222"/>
                  <a:gd name="T71" fmla="*/ 455 h 859"/>
                  <a:gd name="T72" fmla="*/ 529 w 2222"/>
                  <a:gd name="T73" fmla="*/ 398 h 859"/>
                  <a:gd name="T74" fmla="*/ 551 w 2222"/>
                  <a:gd name="T75" fmla="*/ 343 h 859"/>
                  <a:gd name="T76" fmla="*/ 525 w 2222"/>
                  <a:gd name="T77" fmla="*/ 303 h 859"/>
                  <a:gd name="T78" fmla="*/ 442 w 2222"/>
                  <a:gd name="T79" fmla="*/ 282 h 859"/>
                  <a:gd name="T80" fmla="*/ 315 w 2222"/>
                  <a:gd name="T81" fmla="*/ 247 h 859"/>
                  <a:gd name="T82" fmla="*/ 218 w 2222"/>
                  <a:gd name="T83" fmla="*/ 180 h 859"/>
                  <a:gd name="T84" fmla="*/ 154 w 2222"/>
                  <a:gd name="T85" fmla="*/ 101 h 859"/>
                  <a:gd name="T86" fmla="*/ 126 w 2222"/>
                  <a:gd name="T87" fmla="*/ 36 h 859"/>
                  <a:gd name="T88" fmla="*/ 140 w 2222"/>
                  <a:gd name="T89" fmla="*/ 5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22" h="859">
                    <a:moveTo>
                      <a:pt x="180" y="0"/>
                    </a:moveTo>
                    <a:lnTo>
                      <a:pt x="210" y="1"/>
                    </a:lnTo>
                    <a:lnTo>
                      <a:pt x="246" y="5"/>
                    </a:lnTo>
                    <a:lnTo>
                      <a:pt x="289" y="11"/>
                    </a:lnTo>
                    <a:lnTo>
                      <a:pt x="339" y="19"/>
                    </a:lnTo>
                    <a:lnTo>
                      <a:pt x="393" y="29"/>
                    </a:lnTo>
                    <a:lnTo>
                      <a:pt x="455" y="41"/>
                    </a:lnTo>
                    <a:lnTo>
                      <a:pt x="524" y="55"/>
                    </a:lnTo>
                    <a:lnTo>
                      <a:pt x="601" y="70"/>
                    </a:lnTo>
                    <a:lnTo>
                      <a:pt x="682" y="87"/>
                    </a:lnTo>
                    <a:lnTo>
                      <a:pt x="731" y="97"/>
                    </a:lnTo>
                    <a:lnTo>
                      <a:pt x="771" y="107"/>
                    </a:lnTo>
                    <a:lnTo>
                      <a:pt x="801" y="118"/>
                    </a:lnTo>
                    <a:lnTo>
                      <a:pt x="825" y="127"/>
                    </a:lnTo>
                    <a:lnTo>
                      <a:pt x="842" y="136"/>
                    </a:lnTo>
                    <a:lnTo>
                      <a:pt x="855" y="145"/>
                    </a:lnTo>
                    <a:lnTo>
                      <a:pt x="862" y="154"/>
                    </a:lnTo>
                    <a:lnTo>
                      <a:pt x="867" y="163"/>
                    </a:lnTo>
                    <a:lnTo>
                      <a:pt x="868" y="171"/>
                    </a:lnTo>
                    <a:lnTo>
                      <a:pt x="867" y="179"/>
                    </a:lnTo>
                    <a:lnTo>
                      <a:pt x="866" y="185"/>
                    </a:lnTo>
                    <a:lnTo>
                      <a:pt x="866" y="192"/>
                    </a:lnTo>
                    <a:lnTo>
                      <a:pt x="866" y="198"/>
                    </a:lnTo>
                    <a:lnTo>
                      <a:pt x="867" y="204"/>
                    </a:lnTo>
                    <a:lnTo>
                      <a:pt x="872" y="210"/>
                    </a:lnTo>
                    <a:lnTo>
                      <a:pt x="880" y="215"/>
                    </a:lnTo>
                    <a:lnTo>
                      <a:pt x="893" y="219"/>
                    </a:lnTo>
                    <a:lnTo>
                      <a:pt x="912" y="223"/>
                    </a:lnTo>
                    <a:lnTo>
                      <a:pt x="937" y="226"/>
                    </a:lnTo>
                    <a:lnTo>
                      <a:pt x="969" y="229"/>
                    </a:lnTo>
                    <a:lnTo>
                      <a:pt x="1011" y="232"/>
                    </a:lnTo>
                    <a:lnTo>
                      <a:pt x="1103" y="237"/>
                    </a:lnTo>
                    <a:lnTo>
                      <a:pt x="1189" y="243"/>
                    </a:lnTo>
                    <a:lnTo>
                      <a:pt x="1270" y="252"/>
                    </a:lnTo>
                    <a:lnTo>
                      <a:pt x="1348" y="261"/>
                    </a:lnTo>
                    <a:lnTo>
                      <a:pt x="1422" y="272"/>
                    </a:lnTo>
                    <a:lnTo>
                      <a:pt x="1495" y="282"/>
                    </a:lnTo>
                    <a:lnTo>
                      <a:pt x="1564" y="291"/>
                    </a:lnTo>
                    <a:lnTo>
                      <a:pt x="1633" y="300"/>
                    </a:lnTo>
                    <a:lnTo>
                      <a:pt x="1701" y="307"/>
                    </a:lnTo>
                    <a:lnTo>
                      <a:pt x="1770" y="312"/>
                    </a:lnTo>
                    <a:lnTo>
                      <a:pt x="1823" y="315"/>
                    </a:lnTo>
                    <a:lnTo>
                      <a:pt x="1873" y="316"/>
                    </a:lnTo>
                    <a:lnTo>
                      <a:pt x="1936" y="315"/>
                    </a:lnTo>
                    <a:lnTo>
                      <a:pt x="1997" y="309"/>
                    </a:lnTo>
                    <a:lnTo>
                      <a:pt x="2054" y="303"/>
                    </a:lnTo>
                    <a:lnTo>
                      <a:pt x="2110" y="293"/>
                    </a:lnTo>
                    <a:lnTo>
                      <a:pt x="2165" y="281"/>
                    </a:lnTo>
                    <a:lnTo>
                      <a:pt x="2222" y="265"/>
                    </a:lnTo>
                    <a:lnTo>
                      <a:pt x="2214" y="269"/>
                    </a:lnTo>
                    <a:lnTo>
                      <a:pt x="2206" y="272"/>
                    </a:lnTo>
                    <a:lnTo>
                      <a:pt x="2180" y="284"/>
                    </a:lnTo>
                    <a:lnTo>
                      <a:pt x="2153" y="296"/>
                    </a:lnTo>
                    <a:lnTo>
                      <a:pt x="2112" y="319"/>
                    </a:lnTo>
                    <a:lnTo>
                      <a:pt x="2066" y="342"/>
                    </a:lnTo>
                    <a:lnTo>
                      <a:pt x="2018" y="365"/>
                    </a:lnTo>
                    <a:lnTo>
                      <a:pt x="1966" y="389"/>
                    </a:lnTo>
                    <a:lnTo>
                      <a:pt x="1913" y="411"/>
                    </a:lnTo>
                    <a:lnTo>
                      <a:pt x="1856" y="430"/>
                    </a:lnTo>
                    <a:lnTo>
                      <a:pt x="1796" y="444"/>
                    </a:lnTo>
                    <a:lnTo>
                      <a:pt x="1734" y="455"/>
                    </a:lnTo>
                    <a:lnTo>
                      <a:pt x="1710" y="456"/>
                    </a:lnTo>
                    <a:lnTo>
                      <a:pt x="1685" y="456"/>
                    </a:lnTo>
                    <a:lnTo>
                      <a:pt x="1635" y="455"/>
                    </a:lnTo>
                    <a:lnTo>
                      <a:pt x="1579" y="451"/>
                    </a:lnTo>
                    <a:lnTo>
                      <a:pt x="1520" y="444"/>
                    </a:lnTo>
                    <a:lnTo>
                      <a:pt x="1456" y="436"/>
                    </a:lnTo>
                    <a:lnTo>
                      <a:pt x="1389" y="429"/>
                    </a:lnTo>
                    <a:lnTo>
                      <a:pt x="1302" y="418"/>
                    </a:lnTo>
                    <a:lnTo>
                      <a:pt x="1213" y="409"/>
                    </a:lnTo>
                    <a:lnTo>
                      <a:pt x="1124" y="403"/>
                    </a:lnTo>
                    <a:lnTo>
                      <a:pt x="1034" y="400"/>
                    </a:lnTo>
                    <a:lnTo>
                      <a:pt x="972" y="401"/>
                    </a:lnTo>
                    <a:lnTo>
                      <a:pt x="911" y="407"/>
                    </a:lnTo>
                    <a:lnTo>
                      <a:pt x="851" y="414"/>
                    </a:lnTo>
                    <a:lnTo>
                      <a:pt x="811" y="422"/>
                    </a:lnTo>
                    <a:lnTo>
                      <a:pt x="772" y="431"/>
                    </a:lnTo>
                    <a:lnTo>
                      <a:pt x="694" y="456"/>
                    </a:lnTo>
                    <a:lnTo>
                      <a:pt x="621" y="481"/>
                    </a:lnTo>
                    <a:lnTo>
                      <a:pt x="555" y="509"/>
                    </a:lnTo>
                    <a:lnTo>
                      <a:pt x="496" y="539"/>
                    </a:lnTo>
                    <a:lnTo>
                      <a:pt x="441" y="573"/>
                    </a:lnTo>
                    <a:lnTo>
                      <a:pt x="390" y="609"/>
                    </a:lnTo>
                    <a:lnTo>
                      <a:pt x="346" y="649"/>
                    </a:lnTo>
                    <a:lnTo>
                      <a:pt x="306" y="694"/>
                    </a:lnTo>
                    <a:lnTo>
                      <a:pt x="270" y="744"/>
                    </a:lnTo>
                    <a:lnTo>
                      <a:pt x="237" y="798"/>
                    </a:lnTo>
                    <a:lnTo>
                      <a:pt x="210" y="859"/>
                    </a:lnTo>
                    <a:lnTo>
                      <a:pt x="0" y="859"/>
                    </a:lnTo>
                    <a:lnTo>
                      <a:pt x="1" y="856"/>
                    </a:lnTo>
                    <a:lnTo>
                      <a:pt x="6" y="847"/>
                    </a:lnTo>
                    <a:lnTo>
                      <a:pt x="14" y="832"/>
                    </a:lnTo>
                    <a:lnTo>
                      <a:pt x="26" y="814"/>
                    </a:lnTo>
                    <a:lnTo>
                      <a:pt x="39" y="790"/>
                    </a:lnTo>
                    <a:lnTo>
                      <a:pt x="56" y="764"/>
                    </a:lnTo>
                    <a:lnTo>
                      <a:pt x="76" y="737"/>
                    </a:lnTo>
                    <a:lnTo>
                      <a:pt x="98" y="707"/>
                    </a:lnTo>
                    <a:lnTo>
                      <a:pt x="124" y="678"/>
                    </a:lnTo>
                    <a:lnTo>
                      <a:pt x="152" y="648"/>
                    </a:lnTo>
                    <a:lnTo>
                      <a:pt x="183" y="619"/>
                    </a:lnTo>
                    <a:lnTo>
                      <a:pt x="217" y="591"/>
                    </a:lnTo>
                    <a:lnTo>
                      <a:pt x="252" y="566"/>
                    </a:lnTo>
                    <a:lnTo>
                      <a:pt x="291" y="544"/>
                    </a:lnTo>
                    <a:lnTo>
                      <a:pt x="331" y="525"/>
                    </a:lnTo>
                    <a:lnTo>
                      <a:pt x="370" y="509"/>
                    </a:lnTo>
                    <a:lnTo>
                      <a:pt x="405" y="492"/>
                    </a:lnTo>
                    <a:lnTo>
                      <a:pt x="437" y="474"/>
                    </a:lnTo>
                    <a:lnTo>
                      <a:pt x="466" y="455"/>
                    </a:lnTo>
                    <a:lnTo>
                      <a:pt x="490" y="435"/>
                    </a:lnTo>
                    <a:lnTo>
                      <a:pt x="512" y="416"/>
                    </a:lnTo>
                    <a:lnTo>
                      <a:pt x="529" y="398"/>
                    </a:lnTo>
                    <a:lnTo>
                      <a:pt x="541" y="378"/>
                    </a:lnTo>
                    <a:lnTo>
                      <a:pt x="549" y="360"/>
                    </a:lnTo>
                    <a:lnTo>
                      <a:pt x="551" y="343"/>
                    </a:lnTo>
                    <a:lnTo>
                      <a:pt x="549" y="328"/>
                    </a:lnTo>
                    <a:lnTo>
                      <a:pt x="540" y="315"/>
                    </a:lnTo>
                    <a:lnTo>
                      <a:pt x="525" y="303"/>
                    </a:lnTo>
                    <a:lnTo>
                      <a:pt x="505" y="293"/>
                    </a:lnTo>
                    <a:lnTo>
                      <a:pt x="477" y="286"/>
                    </a:lnTo>
                    <a:lnTo>
                      <a:pt x="442" y="282"/>
                    </a:lnTo>
                    <a:lnTo>
                      <a:pt x="397" y="276"/>
                    </a:lnTo>
                    <a:lnTo>
                      <a:pt x="355" y="264"/>
                    </a:lnTo>
                    <a:lnTo>
                      <a:pt x="315" y="247"/>
                    </a:lnTo>
                    <a:lnTo>
                      <a:pt x="280" y="228"/>
                    </a:lnTo>
                    <a:lnTo>
                      <a:pt x="248" y="204"/>
                    </a:lnTo>
                    <a:lnTo>
                      <a:pt x="218" y="180"/>
                    </a:lnTo>
                    <a:lnTo>
                      <a:pt x="193" y="153"/>
                    </a:lnTo>
                    <a:lnTo>
                      <a:pt x="171" y="127"/>
                    </a:lnTo>
                    <a:lnTo>
                      <a:pt x="154" y="101"/>
                    </a:lnTo>
                    <a:lnTo>
                      <a:pt x="140" y="76"/>
                    </a:lnTo>
                    <a:lnTo>
                      <a:pt x="131" y="55"/>
                    </a:lnTo>
                    <a:lnTo>
                      <a:pt x="126" y="36"/>
                    </a:lnTo>
                    <a:lnTo>
                      <a:pt x="124" y="22"/>
                    </a:lnTo>
                    <a:lnTo>
                      <a:pt x="130" y="13"/>
                    </a:lnTo>
                    <a:lnTo>
                      <a:pt x="140" y="5"/>
                    </a:lnTo>
                    <a:lnTo>
                      <a:pt x="157" y="1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  <a:alpha val="3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01" name="Freeform 73"/>
              <p:cNvSpPr>
                <a:spLocks/>
              </p:cNvSpPr>
              <p:nvPr/>
            </p:nvSpPr>
            <p:spPr bwMode="auto">
              <a:xfrm>
                <a:off x="6783388" y="4654550"/>
                <a:ext cx="615950" cy="503237"/>
              </a:xfrm>
              <a:custGeom>
                <a:avLst/>
                <a:gdLst>
                  <a:gd name="T0" fmla="*/ 227 w 388"/>
                  <a:gd name="T1" fmla="*/ 0 h 317"/>
                  <a:gd name="T2" fmla="*/ 248 w 388"/>
                  <a:gd name="T3" fmla="*/ 2 h 317"/>
                  <a:gd name="T4" fmla="*/ 269 w 388"/>
                  <a:gd name="T5" fmla="*/ 9 h 317"/>
                  <a:gd name="T6" fmla="*/ 291 w 388"/>
                  <a:gd name="T7" fmla="*/ 18 h 317"/>
                  <a:gd name="T8" fmla="*/ 312 w 388"/>
                  <a:gd name="T9" fmla="*/ 32 h 317"/>
                  <a:gd name="T10" fmla="*/ 331 w 388"/>
                  <a:gd name="T11" fmla="*/ 48 h 317"/>
                  <a:gd name="T12" fmla="*/ 349 w 388"/>
                  <a:gd name="T13" fmla="*/ 66 h 317"/>
                  <a:gd name="T14" fmla="*/ 364 w 388"/>
                  <a:gd name="T15" fmla="*/ 87 h 317"/>
                  <a:gd name="T16" fmla="*/ 377 w 388"/>
                  <a:gd name="T17" fmla="*/ 107 h 317"/>
                  <a:gd name="T18" fmla="*/ 384 w 388"/>
                  <a:gd name="T19" fmla="*/ 129 h 317"/>
                  <a:gd name="T20" fmla="*/ 388 w 388"/>
                  <a:gd name="T21" fmla="*/ 153 h 317"/>
                  <a:gd name="T22" fmla="*/ 387 w 388"/>
                  <a:gd name="T23" fmla="*/ 174 h 317"/>
                  <a:gd name="T24" fmla="*/ 379 w 388"/>
                  <a:gd name="T25" fmla="*/ 196 h 317"/>
                  <a:gd name="T26" fmla="*/ 366 w 388"/>
                  <a:gd name="T27" fmla="*/ 215 h 317"/>
                  <a:gd name="T28" fmla="*/ 343 w 388"/>
                  <a:gd name="T29" fmla="*/ 240 h 317"/>
                  <a:gd name="T30" fmla="*/ 317 w 388"/>
                  <a:gd name="T31" fmla="*/ 260 h 317"/>
                  <a:gd name="T32" fmla="*/ 290 w 388"/>
                  <a:gd name="T33" fmla="*/ 279 h 317"/>
                  <a:gd name="T34" fmla="*/ 261 w 388"/>
                  <a:gd name="T35" fmla="*/ 294 h 317"/>
                  <a:gd name="T36" fmla="*/ 231 w 388"/>
                  <a:gd name="T37" fmla="*/ 306 h 317"/>
                  <a:gd name="T38" fmla="*/ 203 w 388"/>
                  <a:gd name="T39" fmla="*/ 314 h 317"/>
                  <a:gd name="T40" fmla="*/ 174 w 388"/>
                  <a:gd name="T41" fmla="*/ 317 h 317"/>
                  <a:gd name="T42" fmla="*/ 146 w 388"/>
                  <a:gd name="T43" fmla="*/ 316 h 317"/>
                  <a:gd name="T44" fmla="*/ 118 w 388"/>
                  <a:gd name="T45" fmla="*/ 311 h 317"/>
                  <a:gd name="T46" fmla="*/ 94 w 388"/>
                  <a:gd name="T47" fmla="*/ 299 h 317"/>
                  <a:gd name="T48" fmla="*/ 72 w 388"/>
                  <a:gd name="T49" fmla="*/ 284 h 317"/>
                  <a:gd name="T50" fmla="*/ 52 w 388"/>
                  <a:gd name="T51" fmla="*/ 262 h 317"/>
                  <a:gd name="T52" fmla="*/ 31 w 388"/>
                  <a:gd name="T53" fmla="*/ 231 h 317"/>
                  <a:gd name="T54" fmla="*/ 17 w 388"/>
                  <a:gd name="T55" fmla="*/ 201 h 317"/>
                  <a:gd name="T56" fmla="*/ 8 w 388"/>
                  <a:gd name="T57" fmla="*/ 175 h 317"/>
                  <a:gd name="T58" fmla="*/ 3 w 388"/>
                  <a:gd name="T59" fmla="*/ 152 h 317"/>
                  <a:gd name="T60" fmla="*/ 0 w 388"/>
                  <a:gd name="T61" fmla="*/ 131 h 317"/>
                  <a:gd name="T62" fmla="*/ 1 w 388"/>
                  <a:gd name="T63" fmla="*/ 115 h 317"/>
                  <a:gd name="T64" fmla="*/ 3 w 388"/>
                  <a:gd name="T65" fmla="*/ 102 h 317"/>
                  <a:gd name="T66" fmla="*/ 4 w 388"/>
                  <a:gd name="T67" fmla="*/ 94 h 317"/>
                  <a:gd name="T68" fmla="*/ 4 w 388"/>
                  <a:gd name="T69" fmla="*/ 92 h 317"/>
                  <a:gd name="T70" fmla="*/ 25 w 388"/>
                  <a:gd name="T71" fmla="*/ 78 h 317"/>
                  <a:gd name="T72" fmla="*/ 48 w 388"/>
                  <a:gd name="T73" fmla="*/ 61 h 317"/>
                  <a:gd name="T74" fmla="*/ 77 w 388"/>
                  <a:gd name="T75" fmla="*/ 44 h 317"/>
                  <a:gd name="T76" fmla="*/ 109 w 388"/>
                  <a:gd name="T77" fmla="*/ 27 h 317"/>
                  <a:gd name="T78" fmla="*/ 146 w 388"/>
                  <a:gd name="T79" fmla="*/ 14 h 317"/>
                  <a:gd name="T80" fmla="*/ 186 w 388"/>
                  <a:gd name="T81" fmla="*/ 4 h 317"/>
                  <a:gd name="T82" fmla="*/ 227 w 388"/>
                  <a:gd name="T83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8" h="317">
                    <a:moveTo>
                      <a:pt x="227" y="0"/>
                    </a:moveTo>
                    <a:lnTo>
                      <a:pt x="248" y="2"/>
                    </a:lnTo>
                    <a:lnTo>
                      <a:pt x="269" y="9"/>
                    </a:lnTo>
                    <a:lnTo>
                      <a:pt x="291" y="18"/>
                    </a:lnTo>
                    <a:lnTo>
                      <a:pt x="312" y="32"/>
                    </a:lnTo>
                    <a:lnTo>
                      <a:pt x="331" y="48"/>
                    </a:lnTo>
                    <a:lnTo>
                      <a:pt x="349" y="66"/>
                    </a:lnTo>
                    <a:lnTo>
                      <a:pt x="364" y="87"/>
                    </a:lnTo>
                    <a:lnTo>
                      <a:pt x="377" y="107"/>
                    </a:lnTo>
                    <a:lnTo>
                      <a:pt x="384" y="129"/>
                    </a:lnTo>
                    <a:lnTo>
                      <a:pt x="388" y="153"/>
                    </a:lnTo>
                    <a:lnTo>
                      <a:pt x="387" y="174"/>
                    </a:lnTo>
                    <a:lnTo>
                      <a:pt x="379" y="196"/>
                    </a:lnTo>
                    <a:lnTo>
                      <a:pt x="366" y="215"/>
                    </a:lnTo>
                    <a:lnTo>
                      <a:pt x="343" y="240"/>
                    </a:lnTo>
                    <a:lnTo>
                      <a:pt x="317" y="260"/>
                    </a:lnTo>
                    <a:lnTo>
                      <a:pt x="290" y="279"/>
                    </a:lnTo>
                    <a:lnTo>
                      <a:pt x="261" y="294"/>
                    </a:lnTo>
                    <a:lnTo>
                      <a:pt x="231" y="306"/>
                    </a:lnTo>
                    <a:lnTo>
                      <a:pt x="203" y="314"/>
                    </a:lnTo>
                    <a:lnTo>
                      <a:pt x="174" y="317"/>
                    </a:lnTo>
                    <a:lnTo>
                      <a:pt x="146" y="316"/>
                    </a:lnTo>
                    <a:lnTo>
                      <a:pt x="118" y="311"/>
                    </a:lnTo>
                    <a:lnTo>
                      <a:pt x="94" y="299"/>
                    </a:lnTo>
                    <a:lnTo>
                      <a:pt x="72" y="284"/>
                    </a:lnTo>
                    <a:lnTo>
                      <a:pt x="52" y="262"/>
                    </a:lnTo>
                    <a:lnTo>
                      <a:pt x="31" y="231"/>
                    </a:lnTo>
                    <a:lnTo>
                      <a:pt x="17" y="201"/>
                    </a:lnTo>
                    <a:lnTo>
                      <a:pt x="8" y="175"/>
                    </a:lnTo>
                    <a:lnTo>
                      <a:pt x="3" y="152"/>
                    </a:lnTo>
                    <a:lnTo>
                      <a:pt x="0" y="131"/>
                    </a:lnTo>
                    <a:lnTo>
                      <a:pt x="1" y="115"/>
                    </a:lnTo>
                    <a:lnTo>
                      <a:pt x="3" y="102"/>
                    </a:lnTo>
                    <a:lnTo>
                      <a:pt x="4" y="94"/>
                    </a:lnTo>
                    <a:lnTo>
                      <a:pt x="4" y="92"/>
                    </a:lnTo>
                    <a:lnTo>
                      <a:pt x="25" y="78"/>
                    </a:lnTo>
                    <a:lnTo>
                      <a:pt x="48" y="61"/>
                    </a:lnTo>
                    <a:lnTo>
                      <a:pt x="77" y="44"/>
                    </a:lnTo>
                    <a:lnTo>
                      <a:pt x="109" y="27"/>
                    </a:lnTo>
                    <a:lnTo>
                      <a:pt x="146" y="14"/>
                    </a:lnTo>
                    <a:lnTo>
                      <a:pt x="186" y="4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02" name="Freeform 74"/>
              <p:cNvSpPr>
                <a:spLocks/>
              </p:cNvSpPr>
              <p:nvPr/>
            </p:nvSpPr>
            <p:spPr bwMode="auto">
              <a:xfrm>
                <a:off x="9209088" y="4483100"/>
                <a:ext cx="279400" cy="309562"/>
              </a:xfrm>
              <a:custGeom>
                <a:avLst/>
                <a:gdLst>
                  <a:gd name="T0" fmla="*/ 153 w 176"/>
                  <a:gd name="T1" fmla="*/ 0 h 195"/>
                  <a:gd name="T2" fmla="*/ 176 w 176"/>
                  <a:gd name="T3" fmla="*/ 4 h 195"/>
                  <a:gd name="T4" fmla="*/ 1 w 176"/>
                  <a:gd name="T5" fmla="*/ 195 h 195"/>
                  <a:gd name="T6" fmla="*/ 1 w 176"/>
                  <a:gd name="T7" fmla="*/ 191 h 195"/>
                  <a:gd name="T8" fmla="*/ 0 w 176"/>
                  <a:gd name="T9" fmla="*/ 182 h 195"/>
                  <a:gd name="T10" fmla="*/ 0 w 176"/>
                  <a:gd name="T11" fmla="*/ 167 h 195"/>
                  <a:gd name="T12" fmla="*/ 1 w 176"/>
                  <a:gd name="T13" fmla="*/ 151 h 195"/>
                  <a:gd name="T14" fmla="*/ 6 w 176"/>
                  <a:gd name="T15" fmla="*/ 131 h 195"/>
                  <a:gd name="T16" fmla="*/ 14 w 176"/>
                  <a:gd name="T17" fmla="*/ 110 h 195"/>
                  <a:gd name="T18" fmla="*/ 27 w 176"/>
                  <a:gd name="T19" fmla="*/ 90 h 195"/>
                  <a:gd name="T20" fmla="*/ 40 w 176"/>
                  <a:gd name="T21" fmla="*/ 74 h 195"/>
                  <a:gd name="T22" fmla="*/ 53 w 176"/>
                  <a:gd name="T23" fmla="*/ 59 h 195"/>
                  <a:gd name="T24" fmla="*/ 67 w 176"/>
                  <a:gd name="T25" fmla="*/ 43 h 195"/>
                  <a:gd name="T26" fmla="*/ 82 w 176"/>
                  <a:gd name="T27" fmla="*/ 29 h 195"/>
                  <a:gd name="T28" fmla="*/ 97 w 176"/>
                  <a:gd name="T29" fmla="*/ 17 h 195"/>
                  <a:gd name="T30" fmla="*/ 114 w 176"/>
                  <a:gd name="T31" fmla="*/ 8 h 195"/>
                  <a:gd name="T32" fmla="*/ 134 w 176"/>
                  <a:gd name="T33" fmla="*/ 2 h 195"/>
                  <a:gd name="T34" fmla="*/ 153 w 176"/>
                  <a:gd name="T35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95">
                    <a:moveTo>
                      <a:pt x="153" y="0"/>
                    </a:moveTo>
                    <a:lnTo>
                      <a:pt x="176" y="4"/>
                    </a:lnTo>
                    <a:lnTo>
                      <a:pt x="1" y="195"/>
                    </a:lnTo>
                    <a:lnTo>
                      <a:pt x="1" y="191"/>
                    </a:lnTo>
                    <a:lnTo>
                      <a:pt x="0" y="182"/>
                    </a:lnTo>
                    <a:lnTo>
                      <a:pt x="0" y="167"/>
                    </a:lnTo>
                    <a:lnTo>
                      <a:pt x="1" y="151"/>
                    </a:lnTo>
                    <a:lnTo>
                      <a:pt x="6" y="131"/>
                    </a:lnTo>
                    <a:lnTo>
                      <a:pt x="14" y="110"/>
                    </a:lnTo>
                    <a:lnTo>
                      <a:pt x="27" y="90"/>
                    </a:lnTo>
                    <a:lnTo>
                      <a:pt x="40" y="74"/>
                    </a:lnTo>
                    <a:lnTo>
                      <a:pt x="53" y="59"/>
                    </a:lnTo>
                    <a:lnTo>
                      <a:pt x="67" y="43"/>
                    </a:lnTo>
                    <a:lnTo>
                      <a:pt x="82" y="29"/>
                    </a:lnTo>
                    <a:lnTo>
                      <a:pt x="97" y="17"/>
                    </a:lnTo>
                    <a:lnTo>
                      <a:pt x="114" y="8"/>
                    </a:lnTo>
                    <a:lnTo>
                      <a:pt x="134" y="2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3" name="Grupo 2"/>
            <p:cNvGrpSpPr/>
            <p:nvPr/>
          </p:nvGrpSpPr>
          <p:grpSpPr>
            <a:xfrm>
              <a:off x="4487484" y="2104694"/>
              <a:ext cx="4484185" cy="3130157"/>
              <a:chOff x="4487484" y="2104694"/>
              <a:chExt cx="4484185" cy="3130157"/>
            </a:xfrm>
          </p:grpSpPr>
          <p:sp>
            <p:nvSpPr>
              <p:cNvPr id="145" name="Llamada ovalada 144"/>
              <p:cNvSpPr/>
              <p:nvPr/>
            </p:nvSpPr>
            <p:spPr>
              <a:xfrm>
                <a:off x="5155727" y="2104694"/>
                <a:ext cx="900000" cy="900000"/>
              </a:xfrm>
              <a:prstGeom prst="wedgeEllipseCallout">
                <a:avLst>
                  <a:gd name="adj1" fmla="val 31743"/>
                  <a:gd name="adj2" fmla="val 66186"/>
                </a:avLst>
              </a:prstGeom>
              <a:solidFill>
                <a:srgbClr val="31BC59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4" name="Llamada ovalada 143"/>
              <p:cNvSpPr/>
              <p:nvPr/>
            </p:nvSpPr>
            <p:spPr>
              <a:xfrm>
                <a:off x="7098600" y="4305355"/>
                <a:ext cx="900000" cy="900000"/>
              </a:xfrm>
              <a:prstGeom prst="wedgeEllipseCallout">
                <a:avLst>
                  <a:gd name="adj1" fmla="val -35313"/>
                  <a:gd name="adj2" fmla="val 68218"/>
                </a:avLst>
              </a:prstGeom>
              <a:solidFill>
                <a:srgbClr val="1BAE96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3" name="Llamada ovalada 142"/>
              <p:cNvSpPr/>
              <p:nvPr/>
            </p:nvSpPr>
            <p:spPr>
              <a:xfrm flipH="1">
                <a:off x="5865496" y="4154851"/>
                <a:ext cx="1080000" cy="1080000"/>
              </a:xfrm>
              <a:prstGeom prst="wedgeEllipseCallout">
                <a:avLst>
                  <a:gd name="adj1" fmla="val -25153"/>
                  <a:gd name="adj2" fmla="val 70250"/>
                </a:avLst>
              </a:prstGeom>
              <a:solidFill>
                <a:srgbClr val="89A14F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1" name="Llamada ovalada 140"/>
              <p:cNvSpPr/>
              <p:nvPr/>
            </p:nvSpPr>
            <p:spPr>
              <a:xfrm>
                <a:off x="6070918" y="2462261"/>
                <a:ext cx="648000" cy="648000"/>
              </a:xfrm>
              <a:prstGeom prst="wedgeEllipseCallout">
                <a:avLst>
                  <a:gd name="adj1" fmla="val 31743"/>
                  <a:gd name="adj2" fmla="val 66186"/>
                </a:avLst>
              </a:prstGeom>
              <a:solidFill>
                <a:srgbClr val="31BC59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0" name="Llamada ovalada 139"/>
              <p:cNvSpPr/>
              <p:nvPr/>
            </p:nvSpPr>
            <p:spPr>
              <a:xfrm flipH="1">
                <a:off x="7156536" y="3609395"/>
                <a:ext cx="648000" cy="648000"/>
              </a:xfrm>
              <a:prstGeom prst="wedgeEllipseCallout">
                <a:avLst>
                  <a:gd name="adj1" fmla="val 31743"/>
                  <a:gd name="adj2" fmla="val 66186"/>
                </a:avLst>
              </a:prstGeom>
              <a:solidFill>
                <a:srgbClr val="31BC59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39" name="Llamada ovalada 138"/>
              <p:cNvSpPr/>
              <p:nvPr/>
            </p:nvSpPr>
            <p:spPr>
              <a:xfrm>
                <a:off x="6117949" y="3233203"/>
                <a:ext cx="900000" cy="900000"/>
              </a:xfrm>
              <a:prstGeom prst="wedgeEllipseCallout">
                <a:avLst>
                  <a:gd name="adj1" fmla="val 31743"/>
                  <a:gd name="adj2" fmla="val 66186"/>
                </a:avLst>
              </a:prstGeom>
              <a:solidFill>
                <a:srgbClr val="068083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38" name="Llamada ovalada 137"/>
              <p:cNvSpPr/>
              <p:nvPr/>
            </p:nvSpPr>
            <p:spPr>
              <a:xfrm>
                <a:off x="7070222" y="2194556"/>
                <a:ext cx="900000" cy="900000"/>
              </a:xfrm>
              <a:prstGeom prst="wedgeEllipseCallout">
                <a:avLst>
                  <a:gd name="adj1" fmla="val -35313"/>
                  <a:gd name="adj2" fmla="val 68218"/>
                </a:avLst>
              </a:prstGeom>
              <a:solidFill>
                <a:srgbClr val="1BAE96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37" name="Llamada ovalada 136"/>
              <p:cNvSpPr/>
              <p:nvPr/>
            </p:nvSpPr>
            <p:spPr>
              <a:xfrm>
                <a:off x="7891669" y="3265685"/>
                <a:ext cx="1080000" cy="1080000"/>
              </a:xfrm>
              <a:prstGeom prst="wedgeEllipseCallout">
                <a:avLst>
                  <a:gd name="adj1" fmla="val -37006"/>
                  <a:gd name="adj2" fmla="val 56703"/>
                </a:avLst>
              </a:prstGeom>
              <a:solidFill>
                <a:srgbClr val="31BC59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" name="Llamada ovalada 1"/>
              <p:cNvSpPr/>
              <p:nvPr/>
            </p:nvSpPr>
            <p:spPr>
              <a:xfrm>
                <a:off x="6642570" y="2784644"/>
                <a:ext cx="540000" cy="540000"/>
              </a:xfrm>
              <a:prstGeom prst="wedgeEllipseCallout">
                <a:avLst>
                  <a:gd name="adj1" fmla="val -12961"/>
                  <a:gd name="adj2" fmla="val 76346"/>
                </a:avLst>
              </a:prstGeom>
              <a:solidFill>
                <a:srgbClr val="08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3" name="Llamada ovalada 102"/>
              <p:cNvSpPr/>
              <p:nvPr/>
            </p:nvSpPr>
            <p:spPr>
              <a:xfrm>
                <a:off x="4940577" y="4182911"/>
                <a:ext cx="900000" cy="900000"/>
              </a:xfrm>
              <a:prstGeom prst="wedgeEllipseCallout">
                <a:avLst>
                  <a:gd name="adj1" fmla="val 31743"/>
                  <a:gd name="adj2" fmla="val 66186"/>
                </a:avLst>
              </a:prstGeom>
              <a:solidFill>
                <a:srgbClr val="08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4" name="Llamada ovalada 103"/>
              <p:cNvSpPr/>
              <p:nvPr/>
            </p:nvSpPr>
            <p:spPr>
              <a:xfrm>
                <a:off x="6282570" y="3870985"/>
                <a:ext cx="900000" cy="900000"/>
              </a:xfrm>
              <a:prstGeom prst="wedgeEllipseCallout">
                <a:avLst>
                  <a:gd name="adj1" fmla="val -35313"/>
                  <a:gd name="adj2" fmla="val 68218"/>
                </a:avLst>
              </a:prstGeom>
              <a:solidFill>
                <a:srgbClr val="068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5" name="Llamada ovalada 104"/>
              <p:cNvSpPr/>
              <p:nvPr/>
            </p:nvSpPr>
            <p:spPr>
              <a:xfrm>
                <a:off x="5471502" y="3124830"/>
                <a:ext cx="648000" cy="648000"/>
              </a:xfrm>
              <a:prstGeom prst="wedgeEllipseCallout">
                <a:avLst>
                  <a:gd name="adj1" fmla="val 31743"/>
                  <a:gd name="adj2" fmla="val 66186"/>
                </a:avLst>
              </a:prstGeom>
              <a:solidFill>
                <a:srgbClr val="129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6" name="Llamada ovalada 105"/>
              <p:cNvSpPr/>
              <p:nvPr/>
            </p:nvSpPr>
            <p:spPr>
              <a:xfrm>
                <a:off x="7389284" y="4383969"/>
                <a:ext cx="720000" cy="720000"/>
              </a:xfrm>
              <a:prstGeom prst="wedgeEllipseCallout">
                <a:avLst>
                  <a:gd name="adj1" fmla="val -50045"/>
                  <a:gd name="adj2" fmla="val 58566"/>
                </a:avLst>
              </a:prstGeom>
              <a:solidFill>
                <a:srgbClr val="129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7" name="Llamada ovalada 106"/>
              <p:cNvSpPr/>
              <p:nvPr/>
            </p:nvSpPr>
            <p:spPr>
              <a:xfrm>
                <a:off x="7430222" y="2818441"/>
                <a:ext cx="1080000" cy="1080000"/>
              </a:xfrm>
              <a:prstGeom prst="wedgeEllipseCallout">
                <a:avLst>
                  <a:gd name="adj1" fmla="val -25153"/>
                  <a:gd name="adj2" fmla="val 70250"/>
                </a:avLst>
              </a:prstGeom>
              <a:solidFill>
                <a:srgbClr val="31BC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3" name="Freeform 312"/>
              <p:cNvSpPr/>
              <p:nvPr/>
            </p:nvSpPr>
            <p:spPr>
              <a:xfrm>
                <a:off x="5102577" y="4345685"/>
                <a:ext cx="576000" cy="576000"/>
              </a:xfrm>
              <a:custGeom>
                <a:avLst/>
                <a:gdLst>
                  <a:gd name="connsiteX0" fmla="*/ 225369 w 432708"/>
                  <a:gd name="connsiteY0" fmla="*/ 108177 h 432707"/>
                  <a:gd name="connsiteX1" fmla="*/ 243399 w 432708"/>
                  <a:gd name="connsiteY1" fmla="*/ 108177 h 432707"/>
                  <a:gd name="connsiteX2" fmla="*/ 249878 w 432708"/>
                  <a:gd name="connsiteY2" fmla="*/ 110712 h 432707"/>
                  <a:gd name="connsiteX3" fmla="*/ 252414 w 432708"/>
                  <a:gd name="connsiteY3" fmla="*/ 117191 h 432707"/>
                  <a:gd name="connsiteX4" fmla="*/ 252414 w 432708"/>
                  <a:gd name="connsiteY4" fmla="*/ 243398 h 432707"/>
                  <a:gd name="connsiteX5" fmla="*/ 249878 w 432708"/>
                  <a:gd name="connsiteY5" fmla="*/ 249877 h 432707"/>
                  <a:gd name="connsiteX6" fmla="*/ 243399 w 432708"/>
                  <a:gd name="connsiteY6" fmla="*/ 252412 h 432707"/>
                  <a:gd name="connsiteX7" fmla="*/ 153252 w 432708"/>
                  <a:gd name="connsiteY7" fmla="*/ 252412 h 432707"/>
                  <a:gd name="connsiteX8" fmla="*/ 146772 w 432708"/>
                  <a:gd name="connsiteY8" fmla="*/ 249877 h 432707"/>
                  <a:gd name="connsiteX9" fmla="*/ 144237 w 432708"/>
                  <a:gd name="connsiteY9" fmla="*/ 243398 h 432707"/>
                  <a:gd name="connsiteX10" fmla="*/ 144237 w 432708"/>
                  <a:gd name="connsiteY10" fmla="*/ 225368 h 432707"/>
                  <a:gd name="connsiteX11" fmla="*/ 146772 w 432708"/>
                  <a:gd name="connsiteY11" fmla="*/ 218889 h 432707"/>
                  <a:gd name="connsiteX12" fmla="*/ 153252 w 432708"/>
                  <a:gd name="connsiteY12" fmla="*/ 216354 h 432707"/>
                  <a:gd name="connsiteX13" fmla="*/ 216355 w 432708"/>
                  <a:gd name="connsiteY13" fmla="*/ 216354 h 432707"/>
                  <a:gd name="connsiteX14" fmla="*/ 216355 w 432708"/>
                  <a:gd name="connsiteY14" fmla="*/ 117191 h 432707"/>
                  <a:gd name="connsiteX15" fmla="*/ 218890 w 432708"/>
                  <a:gd name="connsiteY15" fmla="*/ 110712 h 432707"/>
                  <a:gd name="connsiteX16" fmla="*/ 225369 w 432708"/>
                  <a:gd name="connsiteY16" fmla="*/ 108177 h 432707"/>
                  <a:gd name="connsiteX17" fmla="*/ 216354 w 432708"/>
                  <a:gd name="connsiteY17" fmla="*/ 63103 h 432707"/>
                  <a:gd name="connsiteX18" fmla="*/ 139447 w 432708"/>
                  <a:gd name="connsiteY18" fmla="*/ 83668 h 432707"/>
                  <a:gd name="connsiteX19" fmla="*/ 83668 w 432708"/>
                  <a:gd name="connsiteY19" fmla="*/ 139447 h 432707"/>
                  <a:gd name="connsiteX20" fmla="*/ 63103 w 432708"/>
                  <a:gd name="connsiteY20" fmla="*/ 216354 h 432707"/>
                  <a:gd name="connsiteX21" fmla="*/ 83668 w 432708"/>
                  <a:gd name="connsiteY21" fmla="*/ 293260 h 432707"/>
                  <a:gd name="connsiteX22" fmla="*/ 139447 w 432708"/>
                  <a:gd name="connsiteY22" fmla="*/ 349039 h 432707"/>
                  <a:gd name="connsiteX23" fmla="*/ 216354 w 432708"/>
                  <a:gd name="connsiteY23" fmla="*/ 369604 h 432707"/>
                  <a:gd name="connsiteX24" fmla="*/ 293261 w 432708"/>
                  <a:gd name="connsiteY24" fmla="*/ 349039 h 432707"/>
                  <a:gd name="connsiteX25" fmla="*/ 349039 w 432708"/>
                  <a:gd name="connsiteY25" fmla="*/ 293260 h 432707"/>
                  <a:gd name="connsiteX26" fmla="*/ 369604 w 432708"/>
                  <a:gd name="connsiteY26" fmla="*/ 216354 h 432707"/>
                  <a:gd name="connsiteX27" fmla="*/ 349039 w 432708"/>
                  <a:gd name="connsiteY27" fmla="*/ 139447 h 432707"/>
                  <a:gd name="connsiteX28" fmla="*/ 293261 w 432708"/>
                  <a:gd name="connsiteY28" fmla="*/ 83668 h 432707"/>
                  <a:gd name="connsiteX29" fmla="*/ 216354 w 432708"/>
                  <a:gd name="connsiteY29" fmla="*/ 63103 h 432707"/>
                  <a:gd name="connsiteX30" fmla="*/ 216354 w 432708"/>
                  <a:gd name="connsiteY30" fmla="*/ 0 h 432707"/>
                  <a:gd name="connsiteX31" fmla="*/ 324953 w 432708"/>
                  <a:gd name="connsiteY31" fmla="*/ 29016 h 432707"/>
                  <a:gd name="connsiteX32" fmla="*/ 403692 w 432708"/>
                  <a:gd name="connsiteY32" fmla="*/ 107754 h 432707"/>
                  <a:gd name="connsiteX33" fmla="*/ 432708 w 432708"/>
                  <a:gd name="connsiteY33" fmla="*/ 216354 h 432707"/>
                  <a:gd name="connsiteX34" fmla="*/ 403692 w 432708"/>
                  <a:gd name="connsiteY34" fmla="*/ 324953 h 432707"/>
                  <a:gd name="connsiteX35" fmla="*/ 324953 w 432708"/>
                  <a:gd name="connsiteY35" fmla="*/ 403691 h 432707"/>
                  <a:gd name="connsiteX36" fmla="*/ 216354 w 432708"/>
                  <a:gd name="connsiteY36" fmla="*/ 432707 h 432707"/>
                  <a:gd name="connsiteX37" fmla="*/ 107755 w 432708"/>
                  <a:gd name="connsiteY37" fmla="*/ 403691 h 432707"/>
                  <a:gd name="connsiteX38" fmla="*/ 29016 w 432708"/>
                  <a:gd name="connsiteY38" fmla="*/ 324953 h 432707"/>
                  <a:gd name="connsiteX39" fmla="*/ 0 w 432708"/>
                  <a:gd name="connsiteY39" fmla="*/ 216354 h 432707"/>
                  <a:gd name="connsiteX40" fmla="*/ 29016 w 432708"/>
                  <a:gd name="connsiteY40" fmla="*/ 107754 h 432707"/>
                  <a:gd name="connsiteX41" fmla="*/ 107755 w 432708"/>
                  <a:gd name="connsiteY41" fmla="*/ 29016 h 432707"/>
                  <a:gd name="connsiteX42" fmla="*/ 216354 w 432708"/>
                  <a:gd name="connsiteY42" fmla="*/ 0 h 43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32708" h="432707">
                    <a:moveTo>
                      <a:pt x="225369" y="108177"/>
                    </a:moveTo>
                    <a:lnTo>
                      <a:pt x="243399" y="108177"/>
                    </a:lnTo>
                    <a:cubicBezTo>
                      <a:pt x="246028" y="108177"/>
                      <a:pt x="248188" y="109022"/>
                      <a:pt x="249878" y="110712"/>
                    </a:cubicBezTo>
                    <a:cubicBezTo>
                      <a:pt x="251568" y="112402"/>
                      <a:pt x="252414" y="114562"/>
                      <a:pt x="252414" y="117191"/>
                    </a:cubicBezTo>
                    <a:lnTo>
                      <a:pt x="252414" y="243398"/>
                    </a:lnTo>
                    <a:cubicBezTo>
                      <a:pt x="252414" y="246027"/>
                      <a:pt x="251568" y="248187"/>
                      <a:pt x="249878" y="249877"/>
                    </a:cubicBezTo>
                    <a:cubicBezTo>
                      <a:pt x="248188" y="251567"/>
                      <a:pt x="246028" y="252412"/>
                      <a:pt x="243399" y="252412"/>
                    </a:cubicBezTo>
                    <a:lnTo>
                      <a:pt x="153252" y="252412"/>
                    </a:lnTo>
                    <a:cubicBezTo>
                      <a:pt x="150623" y="252412"/>
                      <a:pt x="148462" y="251567"/>
                      <a:pt x="146772" y="249877"/>
                    </a:cubicBezTo>
                    <a:cubicBezTo>
                      <a:pt x="145082" y="248187"/>
                      <a:pt x="144237" y="246027"/>
                      <a:pt x="144237" y="243398"/>
                    </a:cubicBezTo>
                    <a:lnTo>
                      <a:pt x="144237" y="225368"/>
                    </a:lnTo>
                    <a:cubicBezTo>
                      <a:pt x="144237" y="222739"/>
                      <a:pt x="145082" y="220579"/>
                      <a:pt x="146772" y="218889"/>
                    </a:cubicBezTo>
                    <a:cubicBezTo>
                      <a:pt x="148462" y="217199"/>
                      <a:pt x="150623" y="216354"/>
                      <a:pt x="153252" y="216354"/>
                    </a:cubicBezTo>
                    <a:lnTo>
                      <a:pt x="216355" y="216354"/>
                    </a:lnTo>
                    <a:lnTo>
                      <a:pt x="216355" y="117191"/>
                    </a:lnTo>
                    <a:cubicBezTo>
                      <a:pt x="216355" y="114562"/>
                      <a:pt x="217200" y="112402"/>
                      <a:pt x="218890" y="110712"/>
                    </a:cubicBezTo>
                    <a:cubicBezTo>
                      <a:pt x="220581" y="109022"/>
                      <a:pt x="222740" y="108177"/>
                      <a:pt x="225369" y="108177"/>
                    </a:cubicBezTo>
                    <a:close/>
                    <a:moveTo>
                      <a:pt x="216354" y="63103"/>
                    </a:moveTo>
                    <a:cubicBezTo>
                      <a:pt x="188558" y="63103"/>
                      <a:pt x="162923" y="69958"/>
                      <a:pt x="139447" y="83668"/>
                    </a:cubicBezTo>
                    <a:cubicBezTo>
                      <a:pt x="115971" y="97378"/>
                      <a:pt x="97378" y="115971"/>
                      <a:pt x="83668" y="139447"/>
                    </a:cubicBezTo>
                    <a:cubicBezTo>
                      <a:pt x="69958" y="162922"/>
                      <a:pt x="63103" y="188558"/>
                      <a:pt x="63103" y="216354"/>
                    </a:cubicBezTo>
                    <a:cubicBezTo>
                      <a:pt x="63103" y="244149"/>
                      <a:pt x="69958" y="269785"/>
                      <a:pt x="83668" y="293260"/>
                    </a:cubicBezTo>
                    <a:cubicBezTo>
                      <a:pt x="97378" y="316736"/>
                      <a:pt x="115971" y="335329"/>
                      <a:pt x="139447" y="349039"/>
                    </a:cubicBezTo>
                    <a:cubicBezTo>
                      <a:pt x="162923" y="362749"/>
                      <a:pt x="188558" y="369604"/>
                      <a:pt x="216354" y="369604"/>
                    </a:cubicBezTo>
                    <a:cubicBezTo>
                      <a:pt x="244150" y="369604"/>
                      <a:pt x="269785" y="362749"/>
                      <a:pt x="293261" y="349039"/>
                    </a:cubicBezTo>
                    <a:cubicBezTo>
                      <a:pt x="316737" y="335329"/>
                      <a:pt x="335330" y="316736"/>
                      <a:pt x="349039" y="293260"/>
                    </a:cubicBezTo>
                    <a:cubicBezTo>
                      <a:pt x="362750" y="269785"/>
                      <a:pt x="369604" y="244149"/>
                      <a:pt x="369604" y="216354"/>
                    </a:cubicBezTo>
                    <a:cubicBezTo>
                      <a:pt x="369604" y="188558"/>
                      <a:pt x="362750" y="162922"/>
                      <a:pt x="349039" y="139447"/>
                    </a:cubicBezTo>
                    <a:cubicBezTo>
                      <a:pt x="335330" y="115971"/>
                      <a:pt x="316737" y="97378"/>
                      <a:pt x="293261" y="83668"/>
                    </a:cubicBezTo>
                    <a:cubicBezTo>
                      <a:pt x="269785" y="69958"/>
                      <a:pt x="244150" y="63103"/>
                      <a:pt x="216354" y="63103"/>
                    </a:cubicBezTo>
                    <a:close/>
                    <a:moveTo>
                      <a:pt x="216354" y="0"/>
                    </a:moveTo>
                    <a:cubicBezTo>
                      <a:pt x="255606" y="0"/>
                      <a:pt x="291806" y="9672"/>
                      <a:pt x="324953" y="29016"/>
                    </a:cubicBezTo>
                    <a:cubicBezTo>
                      <a:pt x="358101" y="48360"/>
                      <a:pt x="384347" y="74606"/>
                      <a:pt x="403692" y="107754"/>
                    </a:cubicBezTo>
                    <a:cubicBezTo>
                      <a:pt x="423036" y="140902"/>
                      <a:pt x="432708" y="177102"/>
                      <a:pt x="432708" y="216354"/>
                    </a:cubicBezTo>
                    <a:cubicBezTo>
                      <a:pt x="432708" y="255605"/>
                      <a:pt x="423036" y="291805"/>
                      <a:pt x="403692" y="324953"/>
                    </a:cubicBezTo>
                    <a:cubicBezTo>
                      <a:pt x="384347" y="358101"/>
                      <a:pt x="358101" y="384347"/>
                      <a:pt x="324953" y="403691"/>
                    </a:cubicBezTo>
                    <a:cubicBezTo>
                      <a:pt x="291806" y="423035"/>
                      <a:pt x="255606" y="432707"/>
                      <a:pt x="216354" y="432707"/>
                    </a:cubicBezTo>
                    <a:cubicBezTo>
                      <a:pt x="177102" y="432707"/>
                      <a:pt x="140902" y="423035"/>
                      <a:pt x="107755" y="403691"/>
                    </a:cubicBezTo>
                    <a:cubicBezTo>
                      <a:pt x="74607" y="384347"/>
                      <a:pt x="48361" y="358101"/>
                      <a:pt x="29016" y="324953"/>
                    </a:cubicBezTo>
                    <a:cubicBezTo>
                      <a:pt x="9673" y="291805"/>
                      <a:pt x="0" y="255605"/>
                      <a:pt x="0" y="216354"/>
                    </a:cubicBezTo>
                    <a:cubicBezTo>
                      <a:pt x="0" y="177102"/>
                      <a:pt x="9673" y="140902"/>
                      <a:pt x="29016" y="107754"/>
                    </a:cubicBezTo>
                    <a:cubicBezTo>
                      <a:pt x="48361" y="74606"/>
                      <a:pt x="74607" y="48360"/>
                      <a:pt x="107755" y="29016"/>
                    </a:cubicBezTo>
                    <a:cubicBezTo>
                      <a:pt x="140902" y="9672"/>
                      <a:pt x="177102" y="0"/>
                      <a:pt x="2163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013"/>
              </a:p>
            </p:txBody>
          </p:sp>
          <p:sp>
            <p:nvSpPr>
              <p:cNvPr id="126" name="Freeform 566"/>
              <p:cNvSpPr/>
              <p:nvPr/>
            </p:nvSpPr>
            <p:spPr>
              <a:xfrm>
                <a:off x="7754322" y="3106029"/>
                <a:ext cx="431800" cy="504825"/>
              </a:xfrm>
              <a:custGeom>
                <a:avLst/>
                <a:gdLst>
                  <a:gd name="connsiteX0" fmla="*/ 0 w 432708"/>
                  <a:gd name="connsiteY0" fmla="*/ 384816 h 504825"/>
                  <a:gd name="connsiteX1" fmla="*/ 91557 w 432708"/>
                  <a:gd name="connsiteY1" fmla="*/ 420594 h 504825"/>
                  <a:gd name="connsiteX2" fmla="*/ 216354 w 432708"/>
                  <a:gd name="connsiteY2" fmla="*/ 432707 h 504825"/>
                  <a:gd name="connsiteX3" fmla="*/ 341151 w 432708"/>
                  <a:gd name="connsiteY3" fmla="*/ 420594 h 504825"/>
                  <a:gd name="connsiteX4" fmla="*/ 432708 w 432708"/>
                  <a:gd name="connsiteY4" fmla="*/ 384816 h 504825"/>
                  <a:gd name="connsiteX5" fmla="*/ 432708 w 432708"/>
                  <a:gd name="connsiteY5" fmla="*/ 432707 h 504825"/>
                  <a:gd name="connsiteX6" fmla="*/ 403692 w 432708"/>
                  <a:gd name="connsiteY6" fmla="*/ 468766 h 504825"/>
                  <a:gd name="connsiteX7" fmla="*/ 324813 w 432708"/>
                  <a:gd name="connsiteY7" fmla="*/ 495106 h 504825"/>
                  <a:gd name="connsiteX8" fmla="*/ 216354 w 432708"/>
                  <a:gd name="connsiteY8" fmla="*/ 504825 h 504825"/>
                  <a:gd name="connsiteX9" fmla="*/ 107895 w 432708"/>
                  <a:gd name="connsiteY9" fmla="*/ 495106 h 504825"/>
                  <a:gd name="connsiteX10" fmla="*/ 29017 w 432708"/>
                  <a:gd name="connsiteY10" fmla="*/ 468766 h 504825"/>
                  <a:gd name="connsiteX11" fmla="*/ 0 w 432708"/>
                  <a:gd name="connsiteY11" fmla="*/ 432707 h 504825"/>
                  <a:gd name="connsiteX12" fmla="*/ 0 w 432708"/>
                  <a:gd name="connsiteY12" fmla="*/ 276640 h 504825"/>
                  <a:gd name="connsiteX13" fmla="*/ 91557 w 432708"/>
                  <a:gd name="connsiteY13" fmla="*/ 312417 h 504825"/>
                  <a:gd name="connsiteX14" fmla="*/ 216354 w 432708"/>
                  <a:gd name="connsiteY14" fmla="*/ 324530 h 504825"/>
                  <a:gd name="connsiteX15" fmla="*/ 341151 w 432708"/>
                  <a:gd name="connsiteY15" fmla="*/ 312417 h 504825"/>
                  <a:gd name="connsiteX16" fmla="*/ 432708 w 432708"/>
                  <a:gd name="connsiteY16" fmla="*/ 276640 h 504825"/>
                  <a:gd name="connsiteX17" fmla="*/ 432708 w 432708"/>
                  <a:gd name="connsiteY17" fmla="*/ 324530 h 504825"/>
                  <a:gd name="connsiteX18" fmla="*/ 403692 w 432708"/>
                  <a:gd name="connsiteY18" fmla="*/ 360589 h 504825"/>
                  <a:gd name="connsiteX19" fmla="*/ 324813 w 432708"/>
                  <a:gd name="connsiteY19" fmla="*/ 386929 h 504825"/>
                  <a:gd name="connsiteX20" fmla="*/ 216354 w 432708"/>
                  <a:gd name="connsiteY20" fmla="*/ 396648 h 504825"/>
                  <a:gd name="connsiteX21" fmla="*/ 107895 w 432708"/>
                  <a:gd name="connsiteY21" fmla="*/ 386929 h 504825"/>
                  <a:gd name="connsiteX22" fmla="*/ 29017 w 432708"/>
                  <a:gd name="connsiteY22" fmla="*/ 360589 h 504825"/>
                  <a:gd name="connsiteX23" fmla="*/ 0 w 432708"/>
                  <a:gd name="connsiteY23" fmla="*/ 324530 h 504825"/>
                  <a:gd name="connsiteX24" fmla="*/ 0 w 432708"/>
                  <a:gd name="connsiteY24" fmla="*/ 168463 h 504825"/>
                  <a:gd name="connsiteX25" fmla="*/ 91557 w 432708"/>
                  <a:gd name="connsiteY25" fmla="*/ 204240 h 504825"/>
                  <a:gd name="connsiteX26" fmla="*/ 216354 w 432708"/>
                  <a:gd name="connsiteY26" fmla="*/ 216354 h 504825"/>
                  <a:gd name="connsiteX27" fmla="*/ 341151 w 432708"/>
                  <a:gd name="connsiteY27" fmla="*/ 204240 h 504825"/>
                  <a:gd name="connsiteX28" fmla="*/ 432708 w 432708"/>
                  <a:gd name="connsiteY28" fmla="*/ 168463 h 504825"/>
                  <a:gd name="connsiteX29" fmla="*/ 432708 w 432708"/>
                  <a:gd name="connsiteY29" fmla="*/ 216354 h 504825"/>
                  <a:gd name="connsiteX30" fmla="*/ 403692 w 432708"/>
                  <a:gd name="connsiteY30" fmla="*/ 252412 h 504825"/>
                  <a:gd name="connsiteX31" fmla="*/ 324813 w 432708"/>
                  <a:gd name="connsiteY31" fmla="*/ 278752 h 504825"/>
                  <a:gd name="connsiteX32" fmla="*/ 216354 w 432708"/>
                  <a:gd name="connsiteY32" fmla="*/ 288471 h 504825"/>
                  <a:gd name="connsiteX33" fmla="*/ 107895 w 432708"/>
                  <a:gd name="connsiteY33" fmla="*/ 278752 h 504825"/>
                  <a:gd name="connsiteX34" fmla="*/ 29017 w 432708"/>
                  <a:gd name="connsiteY34" fmla="*/ 252412 h 504825"/>
                  <a:gd name="connsiteX35" fmla="*/ 0 w 432708"/>
                  <a:gd name="connsiteY35" fmla="*/ 216354 h 504825"/>
                  <a:gd name="connsiteX36" fmla="*/ 216354 w 432708"/>
                  <a:gd name="connsiteY36" fmla="*/ 0 h 504825"/>
                  <a:gd name="connsiteX37" fmla="*/ 324813 w 432708"/>
                  <a:gd name="connsiteY37" fmla="*/ 9719 h 504825"/>
                  <a:gd name="connsiteX38" fmla="*/ 403692 w 432708"/>
                  <a:gd name="connsiteY38" fmla="*/ 36059 h 504825"/>
                  <a:gd name="connsiteX39" fmla="*/ 432708 w 432708"/>
                  <a:gd name="connsiteY39" fmla="*/ 72118 h 504825"/>
                  <a:gd name="connsiteX40" fmla="*/ 432708 w 432708"/>
                  <a:gd name="connsiteY40" fmla="*/ 108177 h 504825"/>
                  <a:gd name="connsiteX41" fmla="*/ 403692 w 432708"/>
                  <a:gd name="connsiteY41" fmla="*/ 144236 h 504825"/>
                  <a:gd name="connsiteX42" fmla="*/ 324813 w 432708"/>
                  <a:gd name="connsiteY42" fmla="*/ 170576 h 504825"/>
                  <a:gd name="connsiteX43" fmla="*/ 216354 w 432708"/>
                  <a:gd name="connsiteY43" fmla="*/ 180295 h 504825"/>
                  <a:gd name="connsiteX44" fmla="*/ 107895 w 432708"/>
                  <a:gd name="connsiteY44" fmla="*/ 170576 h 504825"/>
                  <a:gd name="connsiteX45" fmla="*/ 29017 w 432708"/>
                  <a:gd name="connsiteY45" fmla="*/ 144236 h 504825"/>
                  <a:gd name="connsiteX46" fmla="*/ 0 w 432708"/>
                  <a:gd name="connsiteY46" fmla="*/ 108177 h 504825"/>
                  <a:gd name="connsiteX47" fmla="*/ 0 w 432708"/>
                  <a:gd name="connsiteY47" fmla="*/ 72118 h 504825"/>
                  <a:gd name="connsiteX48" fmla="*/ 29017 w 432708"/>
                  <a:gd name="connsiteY48" fmla="*/ 36059 h 504825"/>
                  <a:gd name="connsiteX49" fmla="*/ 107895 w 432708"/>
                  <a:gd name="connsiteY49" fmla="*/ 9719 h 504825"/>
                  <a:gd name="connsiteX50" fmla="*/ 216354 w 432708"/>
                  <a:gd name="connsiteY50" fmla="*/ 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432708" h="504825">
                    <a:moveTo>
                      <a:pt x="0" y="384816"/>
                    </a:moveTo>
                    <a:cubicBezTo>
                      <a:pt x="22349" y="400592"/>
                      <a:pt x="52868" y="412518"/>
                      <a:pt x="91557" y="420594"/>
                    </a:cubicBezTo>
                    <a:cubicBezTo>
                      <a:pt x="130244" y="428669"/>
                      <a:pt x="171844" y="432707"/>
                      <a:pt x="216354" y="432707"/>
                    </a:cubicBezTo>
                    <a:cubicBezTo>
                      <a:pt x="260864" y="432707"/>
                      <a:pt x="302463" y="428669"/>
                      <a:pt x="341151" y="420594"/>
                    </a:cubicBezTo>
                    <a:cubicBezTo>
                      <a:pt x="379840" y="412518"/>
                      <a:pt x="410358" y="400592"/>
                      <a:pt x="432708" y="384816"/>
                    </a:cubicBezTo>
                    <a:lnTo>
                      <a:pt x="432708" y="432707"/>
                    </a:lnTo>
                    <a:cubicBezTo>
                      <a:pt x="432708" y="445666"/>
                      <a:pt x="423035" y="457685"/>
                      <a:pt x="403692" y="468766"/>
                    </a:cubicBezTo>
                    <a:cubicBezTo>
                      <a:pt x="384347" y="479847"/>
                      <a:pt x="358054" y="488627"/>
                      <a:pt x="324813" y="495106"/>
                    </a:cubicBezTo>
                    <a:cubicBezTo>
                      <a:pt x="291570" y="501585"/>
                      <a:pt x="255417" y="504825"/>
                      <a:pt x="216354" y="504825"/>
                    </a:cubicBezTo>
                    <a:cubicBezTo>
                      <a:pt x="177290" y="504825"/>
                      <a:pt x="141137" y="501585"/>
                      <a:pt x="107895" y="495106"/>
                    </a:cubicBezTo>
                    <a:cubicBezTo>
                      <a:pt x="74654" y="488627"/>
                      <a:pt x="48360" y="479847"/>
                      <a:pt x="29017" y="468766"/>
                    </a:cubicBezTo>
                    <a:cubicBezTo>
                      <a:pt x="9672" y="457685"/>
                      <a:pt x="0" y="445666"/>
                      <a:pt x="0" y="432707"/>
                    </a:cubicBezTo>
                    <a:close/>
                    <a:moveTo>
                      <a:pt x="0" y="276640"/>
                    </a:moveTo>
                    <a:cubicBezTo>
                      <a:pt x="22349" y="292415"/>
                      <a:pt x="52868" y="304341"/>
                      <a:pt x="91557" y="312417"/>
                    </a:cubicBezTo>
                    <a:cubicBezTo>
                      <a:pt x="130244" y="320492"/>
                      <a:pt x="171844" y="324530"/>
                      <a:pt x="216354" y="324530"/>
                    </a:cubicBezTo>
                    <a:cubicBezTo>
                      <a:pt x="260864" y="324530"/>
                      <a:pt x="302463" y="320492"/>
                      <a:pt x="341151" y="312417"/>
                    </a:cubicBezTo>
                    <a:cubicBezTo>
                      <a:pt x="379840" y="304341"/>
                      <a:pt x="410358" y="292415"/>
                      <a:pt x="432708" y="276640"/>
                    </a:cubicBezTo>
                    <a:lnTo>
                      <a:pt x="432708" y="324530"/>
                    </a:lnTo>
                    <a:cubicBezTo>
                      <a:pt x="432708" y="337489"/>
                      <a:pt x="423035" y="349509"/>
                      <a:pt x="403692" y="360589"/>
                    </a:cubicBezTo>
                    <a:cubicBezTo>
                      <a:pt x="384347" y="371670"/>
                      <a:pt x="358054" y="380450"/>
                      <a:pt x="324813" y="386929"/>
                    </a:cubicBezTo>
                    <a:cubicBezTo>
                      <a:pt x="291570" y="393409"/>
                      <a:pt x="255417" y="396648"/>
                      <a:pt x="216354" y="396648"/>
                    </a:cubicBezTo>
                    <a:cubicBezTo>
                      <a:pt x="177290" y="396648"/>
                      <a:pt x="141137" y="393409"/>
                      <a:pt x="107895" y="386929"/>
                    </a:cubicBezTo>
                    <a:cubicBezTo>
                      <a:pt x="74654" y="380450"/>
                      <a:pt x="48360" y="371670"/>
                      <a:pt x="29017" y="360589"/>
                    </a:cubicBezTo>
                    <a:cubicBezTo>
                      <a:pt x="9672" y="349509"/>
                      <a:pt x="0" y="337489"/>
                      <a:pt x="0" y="324530"/>
                    </a:cubicBezTo>
                    <a:close/>
                    <a:moveTo>
                      <a:pt x="0" y="168463"/>
                    </a:moveTo>
                    <a:cubicBezTo>
                      <a:pt x="22349" y="184239"/>
                      <a:pt x="52868" y="196164"/>
                      <a:pt x="91557" y="204240"/>
                    </a:cubicBezTo>
                    <a:cubicBezTo>
                      <a:pt x="130244" y="212316"/>
                      <a:pt x="171844" y="216354"/>
                      <a:pt x="216354" y="216354"/>
                    </a:cubicBezTo>
                    <a:cubicBezTo>
                      <a:pt x="260864" y="216354"/>
                      <a:pt x="302463" y="212316"/>
                      <a:pt x="341151" y="204240"/>
                    </a:cubicBezTo>
                    <a:cubicBezTo>
                      <a:pt x="379840" y="196164"/>
                      <a:pt x="410358" y="184239"/>
                      <a:pt x="432708" y="168463"/>
                    </a:cubicBezTo>
                    <a:lnTo>
                      <a:pt x="432708" y="216354"/>
                    </a:lnTo>
                    <a:cubicBezTo>
                      <a:pt x="432708" y="229312"/>
                      <a:pt x="423035" y="241332"/>
                      <a:pt x="403692" y="252412"/>
                    </a:cubicBezTo>
                    <a:cubicBezTo>
                      <a:pt x="384347" y="263493"/>
                      <a:pt x="358054" y="272273"/>
                      <a:pt x="324813" y="278752"/>
                    </a:cubicBezTo>
                    <a:cubicBezTo>
                      <a:pt x="291570" y="285232"/>
                      <a:pt x="255417" y="288471"/>
                      <a:pt x="216354" y="288471"/>
                    </a:cubicBezTo>
                    <a:cubicBezTo>
                      <a:pt x="177290" y="288471"/>
                      <a:pt x="141137" y="285232"/>
                      <a:pt x="107895" y="278752"/>
                    </a:cubicBezTo>
                    <a:cubicBezTo>
                      <a:pt x="74654" y="272273"/>
                      <a:pt x="48360" y="263493"/>
                      <a:pt x="29017" y="252412"/>
                    </a:cubicBezTo>
                    <a:cubicBezTo>
                      <a:pt x="9672" y="241332"/>
                      <a:pt x="0" y="229312"/>
                      <a:pt x="0" y="216354"/>
                    </a:cubicBezTo>
                    <a:close/>
                    <a:moveTo>
                      <a:pt x="216354" y="0"/>
                    </a:moveTo>
                    <a:cubicBezTo>
                      <a:pt x="255417" y="0"/>
                      <a:pt x="291570" y="3240"/>
                      <a:pt x="324813" y="9719"/>
                    </a:cubicBezTo>
                    <a:cubicBezTo>
                      <a:pt x="358054" y="16198"/>
                      <a:pt x="384347" y="24978"/>
                      <a:pt x="403692" y="36059"/>
                    </a:cubicBezTo>
                    <a:cubicBezTo>
                      <a:pt x="423035" y="47140"/>
                      <a:pt x="432708" y="59159"/>
                      <a:pt x="432708" y="72118"/>
                    </a:cubicBezTo>
                    <a:lnTo>
                      <a:pt x="432708" y="108177"/>
                    </a:lnTo>
                    <a:cubicBezTo>
                      <a:pt x="432708" y="121136"/>
                      <a:pt x="423035" y="133155"/>
                      <a:pt x="403692" y="144236"/>
                    </a:cubicBezTo>
                    <a:cubicBezTo>
                      <a:pt x="384347" y="155316"/>
                      <a:pt x="358054" y="164096"/>
                      <a:pt x="324813" y="170576"/>
                    </a:cubicBezTo>
                    <a:cubicBezTo>
                      <a:pt x="291570" y="177055"/>
                      <a:pt x="255417" y="180295"/>
                      <a:pt x="216354" y="180295"/>
                    </a:cubicBezTo>
                    <a:cubicBezTo>
                      <a:pt x="177290" y="180295"/>
                      <a:pt x="141137" y="177055"/>
                      <a:pt x="107895" y="170576"/>
                    </a:cubicBezTo>
                    <a:cubicBezTo>
                      <a:pt x="74654" y="164096"/>
                      <a:pt x="48360" y="155316"/>
                      <a:pt x="29017" y="144236"/>
                    </a:cubicBezTo>
                    <a:cubicBezTo>
                      <a:pt x="9672" y="133155"/>
                      <a:pt x="0" y="121136"/>
                      <a:pt x="0" y="108177"/>
                    </a:cubicBezTo>
                    <a:lnTo>
                      <a:pt x="0" y="72118"/>
                    </a:lnTo>
                    <a:cubicBezTo>
                      <a:pt x="0" y="59159"/>
                      <a:pt x="9672" y="47140"/>
                      <a:pt x="29017" y="36059"/>
                    </a:cubicBezTo>
                    <a:cubicBezTo>
                      <a:pt x="48360" y="24978"/>
                      <a:pt x="74654" y="16198"/>
                      <a:pt x="107895" y="9719"/>
                    </a:cubicBezTo>
                    <a:cubicBezTo>
                      <a:pt x="141137" y="3240"/>
                      <a:pt x="177290" y="0"/>
                      <a:pt x="2163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404"/>
              </a:p>
            </p:txBody>
          </p:sp>
          <p:sp>
            <p:nvSpPr>
              <p:cNvPr id="127" name="Freeform 312"/>
              <p:cNvSpPr/>
              <p:nvPr/>
            </p:nvSpPr>
            <p:spPr>
              <a:xfrm>
                <a:off x="6696670" y="2838744"/>
                <a:ext cx="431800" cy="431800"/>
              </a:xfrm>
              <a:custGeom>
                <a:avLst/>
                <a:gdLst>
                  <a:gd name="connsiteX0" fmla="*/ 225369 w 432708"/>
                  <a:gd name="connsiteY0" fmla="*/ 108177 h 432707"/>
                  <a:gd name="connsiteX1" fmla="*/ 243399 w 432708"/>
                  <a:gd name="connsiteY1" fmla="*/ 108177 h 432707"/>
                  <a:gd name="connsiteX2" fmla="*/ 249878 w 432708"/>
                  <a:gd name="connsiteY2" fmla="*/ 110712 h 432707"/>
                  <a:gd name="connsiteX3" fmla="*/ 252414 w 432708"/>
                  <a:gd name="connsiteY3" fmla="*/ 117191 h 432707"/>
                  <a:gd name="connsiteX4" fmla="*/ 252414 w 432708"/>
                  <a:gd name="connsiteY4" fmla="*/ 243398 h 432707"/>
                  <a:gd name="connsiteX5" fmla="*/ 249878 w 432708"/>
                  <a:gd name="connsiteY5" fmla="*/ 249877 h 432707"/>
                  <a:gd name="connsiteX6" fmla="*/ 243399 w 432708"/>
                  <a:gd name="connsiteY6" fmla="*/ 252412 h 432707"/>
                  <a:gd name="connsiteX7" fmla="*/ 153252 w 432708"/>
                  <a:gd name="connsiteY7" fmla="*/ 252412 h 432707"/>
                  <a:gd name="connsiteX8" fmla="*/ 146772 w 432708"/>
                  <a:gd name="connsiteY8" fmla="*/ 249877 h 432707"/>
                  <a:gd name="connsiteX9" fmla="*/ 144237 w 432708"/>
                  <a:gd name="connsiteY9" fmla="*/ 243398 h 432707"/>
                  <a:gd name="connsiteX10" fmla="*/ 144237 w 432708"/>
                  <a:gd name="connsiteY10" fmla="*/ 225368 h 432707"/>
                  <a:gd name="connsiteX11" fmla="*/ 146772 w 432708"/>
                  <a:gd name="connsiteY11" fmla="*/ 218889 h 432707"/>
                  <a:gd name="connsiteX12" fmla="*/ 153252 w 432708"/>
                  <a:gd name="connsiteY12" fmla="*/ 216354 h 432707"/>
                  <a:gd name="connsiteX13" fmla="*/ 216355 w 432708"/>
                  <a:gd name="connsiteY13" fmla="*/ 216354 h 432707"/>
                  <a:gd name="connsiteX14" fmla="*/ 216355 w 432708"/>
                  <a:gd name="connsiteY14" fmla="*/ 117191 h 432707"/>
                  <a:gd name="connsiteX15" fmla="*/ 218890 w 432708"/>
                  <a:gd name="connsiteY15" fmla="*/ 110712 h 432707"/>
                  <a:gd name="connsiteX16" fmla="*/ 225369 w 432708"/>
                  <a:gd name="connsiteY16" fmla="*/ 108177 h 432707"/>
                  <a:gd name="connsiteX17" fmla="*/ 216354 w 432708"/>
                  <a:gd name="connsiteY17" fmla="*/ 63103 h 432707"/>
                  <a:gd name="connsiteX18" fmla="*/ 139447 w 432708"/>
                  <a:gd name="connsiteY18" fmla="*/ 83668 h 432707"/>
                  <a:gd name="connsiteX19" fmla="*/ 83668 w 432708"/>
                  <a:gd name="connsiteY19" fmla="*/ 139447 h 432707"/>
                  <a:gd name="connsiteX20" fmla="*/ 63103 w 432708"/>
                  <a:gd name="connsiteY20" fmla="*/ 216354 h 432707"/>
                  <a:gd name="connsiteX21" fmla="*/ 83668 w 432708"/>
                  <a:gd name="connsiteY21" fmla="*/ 293260 h 432707"/>
                  <a:gd name="connsiteX22" fmla="*/ 139447 w 432708"/>
                  <a:gd name="connsiteY22" fmla="*/ 349039 h 432707"/>
                  <a:gd name="connsiteX23" fmla="*/ 216354 w 432708"/>
                  <a:gd name="connsiteY23" fmla="*/ 369604 h 432707"/>
                  <a:gd name="connsiteX24" fmla="*/ 293261 w 432708"/>
                  <a:gd name="connsiteY24" fmla="*/ 349039 h 432707"/>
                  <a:gd name="connsiteX25" fmla="*/ 349039 w 432708"/>
                  <a:gd name="connsiteY25" fmla="*/ 293260 h 432707"/>
                  <a:gd name="connsiteX26" fmla="*/ 369604 w 432708"/>
                  <a:gd name="connsiteY26" fmla="*/ 216354 h 432707"/>
                  <a:gd name="connsiteX27" fmla="*/ 349039 w 432708"/>
                  <a:gd name="connsiteY27" fmla="*/ 139447 h 432707"/>
                  <a:gd name="connsiteX28" fmla="*/ 293261 w 432708"/>
                  <a:gd name="connsiteY28" fmla="*/ 83668 h 432707"/>
                  <a:gd name="connsiteX29" fmla="*/ 216354 w 432708"/>
                  <a:gd name="connsiteY29" fmla="*/ 63103 h 432707"/>
                  <a:gd name="connsiteX30" fmla="*/ 216354 w 432708"/>
                  <a:gd name="connsiteY30" fmla="*/ 0 h 432707"/>
                  <a:gd name="connsiteX31" fmla="*/ 324953 w 432708"/>
                  <a:gd name="connsiteY31" fmla="*/ 29016 h 432707"/>
                  <a:gd name="connsiteX32" fmla="*/ 403692 w 432708"/>
                  <a:gd name="connsiteY32" fmla="*/ 107754 h 432707"/>
                  <a:gd name="connsiteX33" fmla="*/ 432708 w 432708"/>
                  <a:gd name="connsiteY33" fmla="*/ 216354 h 432707"/>
                  <a:gd name="connsiteX34" fmla="*/ 403692 w 432708"/>
                  <a:gd name="connsiteY34" fmla="*/ 324953 h 432707"/>
                  <a:gd name="connsiteX35" fmla="*/ 324953 w 432708"/>
                  <a:gd name="connsiteY35" fmla="*/ 403691 h 432707"/>
                  <a:gd name="connsiteX36" fmla="*/ 216354 w 432708"/>
                  <a:gd name="connsiteY36" fmla="*/ 432707 h 432707"/>
                  <a:gd name="connsiteX37" fmla="*/ 107755 w 432708"/>
                  <a:gd name="connsiteY37" fmla="*/ 403691 h 432707"/>
                  <a:gd name="connsiteX38" fmla="*/ 29016 w 432708"/>
                  <a:gd name="connsiteY38" fmla="*/ 324953 h 432707"/>
                  <a:gd name="connsiteX39" fmla="*/ 0 w 432708"/>
                  <a:gd name="connsiteY39" fmla="*/ 216354 h 432707"/>
                  <a:gd name="connsiteX40" fmla="*/ 29016 w 432708"/>
                  <a:gd name="connsiteY40" fmla="*/ 107754 h 432707"/>
                  <a:gd name="connsiteX41" fmla="*/ 107755 w 432708"/>
                  <a:gd name="connsiteY41" fmla="*/ 29016 h 432707"/>
                  <a:gd name="connsiteX42" fmla="*/ 216354 w 432708"/>
                  <a:gd name="connsiteY42" fmla="*/ 0 h 43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32708" h="432707">
                    <a:moveTo>
                      <a:pt x="225369" y="108177"/>
                    </a:moveTo>
                    <a:lnTo>
                      <a:pt x="243399" y="108177"/>
                    </a:lnTo>
                    <a:cubicBezTo>
                      <a:pt x="246028" y="108177"/>
                      <a:pt x="248188" y="109022"/>
                      <a:pt x="249878" y="110712"/>
                    </a:cubicBezTo>
                    <a:cubicBezTo>
                      <a:pt x="251568" y="112402"/>
                      <a:pt x="252414" y="114562"/>
                      <a:pt x="252414" y="117191"/>
                    </a:cubicBezTo>
                    <a:lnTo>
                      <a:pt x="252414" y="243398"/>
                    </a:lnTo>
                    <a:cubicBezTo>
                      <a:pt x="252414" y="246027"/>
                      <a:pt x="251568" y="248187"/>
                      <a:pt x="249878" y="249877"/>
                    </a:cubicBezTo>
                    <a:cubicBezTo>
                      <a:pt x="248188" y="251567"/>
                      <a:pt x="246028" y="252412"/>
                      <a:pt x="243399" y="252412"/>
                    </a:cubicBezTo>
                    <a:lnTo>
                      <a:pt x="153252" y="252412"/>
                    </a:lnTo>
                    <a:cubicBezTo>
                      <a:pt x="150623" y="252412"/>
                      <a:pt x="148462" y="251567"/>
                      <a:pt x="146772" y="249877"/>
                    </a:cubicBezTo>
                    <a:cubicBezTo>
                      <a:pt x="145082" y="248187"/>
                      <a:pt x="144237" y="246027"/>
                      <a:pt x="144237" y="243398"/>
                    </a:cubicBezTo>
                    <a:lnTo>
                      <a:pt x="144237" y="225368"/>
                    </a:lnTo>
                    <a:cubicBezTo>
                      <a:pt x="144237" y="222739"/>
                      <a:pt x="145082" y="220579"/>
                      <a:pt x="146772" y="218889"/>
                    </a:cubicBezTo>
                    <a:cubicBezTo>
                      <a:pt x="148462" y="217199"/>
                      <a:pt x="150623" y="216354"/>
                      <a:pt x="153252" y="216354"/>
                    </a:cubicBezTo>
                    <a:lnTo>
                      <a:pt x="216355" y="216354"/>
                    </a:lnTo>
                    <a:lnTo>
                      <a:pt x="216355" y="117191"/>
                    </a:lnTo>
                    <a:cubicBezTo>
                      <a:pt x="216355" y="114562"/>
                      <a:pt x="217200" y="112402"/>
                      <a:pt x="218890" y="110712"/>
                    </a:cubicBezTo>
                    <a:cubicBezTo>
                      <a:pt x="220581" y="109022"/>
                      <a:pt x="222740" y="108177"/>
                      <a:pt x="225369" y="108177"/>
                    </a:cubicBezTo>
                    <a:close/>
                    <a:moveTo>
                      <a:pt x="216354" y="63103"/>
                    </a:moveTo>
                    <a:cubicBezTo>
                      <a:pt x="188558" y="63103"/>
                      <a:pt x="162923" y="69958"/>
                      <a:pt x="139447" y="83668"/>
                    </a:cubicBezTo>
                    <a:cubicBezTo>
                      <a:pt x="115971" y="97378"/>
                      <a:pt x="97378" y="115971"/>
                      <a:pt x="83668" y="139447"/>
                    </a:cubicBezTo>
                    <a:cubicBezTo>
                      <a:pt x="69958" y="162922"/>
                      <a:pt x="63103" y="188558"/>
                      <a:pt x="63103" y="216354"/>
                    </a:cubicBezTo>
                    <a:cubicBezTo>
                      <a:pt x="63103" y="244149"/>
                      <a:pt x="69958" y="269785"/>
                      <a:pt x="83668" y="293260"/>
                    </a:cubicBezTo>
                    <a:cubicBezTo>
                      <a:pt x="97378" y="316736"/>
                      <a:pt x="115971" y="335329"/>
                      <a:pt x="139447" y="349039"/>
                    </a:cubicBezTo>
                    <a:cubicBezTo>
                      <a:pt x="162923" y="362749"/>
                      <a:pt x="188558" y="369604"/>
                      <a:pt x="216354" y="369604"/>
                    </a:cubicBezTo>
                    <a:cubicBezTo>
                      <a:pt x="244150" y="369604"/>
                      <a:pt x="269785" y="362749"/>
                      <a:pt x="293261" y="349039"/>
                    </a:cubicBezTo>
                    <a:cubicBezTo>
                      <a:pt x="316737" y="335329"/>
                      <a:pt x="335330" y="316736"/>
                      <a:pt x="349039" y="293260"/>
                    </a:cubicBezTo>
                    <a:cubicBezTo>
                      <a:pt x="362750" y="269785"/>
                      <a:pt x="369604" y="244149"/>
                      <a:pt x="369604" y="216354"/>
                    </a:cubicBezTo>
                    <a:cubicBezTo>
                      <a:pt x="369604" y="188558"/>
                      <a:pt x="362750" y="162922"/>
                      <a:pt x="349039" y="139447"/>
                    </a:cubicBezTo>
                    <a:cubicBezTo>
                      <a:pt x="335330" y="115971"/>
                      <a:pt x="316737" y="97378"/>
                      <a:pt x="293261" y="83668"/>
                    </a:cubicBezTo>
                    <a:cubicBezTo>
                      <a:pt x="269785" y="69958"/>
                      <a:pt x="244150" y="63103"/>
                      <a:pt x="216354" y="63103"/>
                    </a:cubicBezTo>
                    <a:close/>
                    <a:moveTo>
                      <a:pt x="216354" y="0"/>
                    </a:moveTo>
                    <a:cubicBezTo>
                      <a:pt x="255606" y="0"/>
                      <a:pt x="291806" y="9672"/>
                      <a:pt x="324953" y="29016"/>
                    </a:cubicBezTo>
                    <a:cubicBezTo>
                      <a:pt x="358101" y="48360"/>
                      <a:pt x="384347" y="74606"/>
                      <a:pt x="403692" y="107754"/>
                    </a:cubicBezTo>
                    <a:cubicBezTo>
                      <a:pt x="423036" y="140902"/>
                      <a:pt x="432708" y="177102"/>
                      <a:pt x="432708" y="216354"/>
                    </a:cubicBezTo>
                    <a:cubicBezTo>
                      <a:pt x="432708" y="255605"/>
                      <a:pt x="423036" y="291805"/>
                      <a:pt x="403692" y="324953"/>
                    </a:cubicBezTo>
                    <a:cubicBezTo>
                      <a:pt x="384347" y="358101"/>
                      <a:pt x="358101" y="384347"/>
                      <a:pt x="324953" y="403691"/>
                    </a:cubicBezTo>
                    <a:cubicBezTo>
                      <a:pt x="291806" y="423035"/>
                      <a:pt x="255606" y="432707"/>
                      <a:pt x="216354" y="432707"/>
                    </a:cubicBezTo>
                    <a:cubicBezTo>
                      <a:pt x="177102" y="432707"/>
                      <a:pt x="140902" y="423035"/>
                      <a:pt x="107755" y="403691"/>
                    </a:cubicBezTo>
                    <a:cubicBezTo>
                      <a:pt x="74607" y="384347"/>
                      <a:pt x="48361" y="358101"/>
                      <a:pt x="29016" y="324953"/>
                    </a:cubicBezTo>
                    <a:cubicBezTo>
                      <a:pt x="9673" y="291805"/>
                      <a:pt x="0" y="255605"/>
                      <a:pt x="0" y="216354"/>
                    </a:cubicBezTo>
                    <a:cubicBezTo>
                      <a:pt x="0" y="177102"/>
                      <a:pt x="9673" y="140902"/>
                      <a:pt x="29016" y="107754"/>
                    </a:cubicBezTo>
                    <a:cubicBezTo>
                      <a:pt x="48361" y="74606"/>
                      <a:pt x="74607" y="48360"/>
                      <a:pt x="107755" y="29016"/>
                    </a:cubicBezTo>
                    <a:cubicBezTo>
                      <a:pt x="140902" y="9672"/>
                      <a:pt x="177102" y="0"/>
                      <a:pt x="2163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013"/>
              </a:p>
            </p:txBody>
          </p:sp>
          <p:sp>
            <p:nvSpPr>
              <p:cNvPr id="128" name="Freeform 311"/>
              <p:cNvSpPr/>
              <p:nvPr/>
            </p:nvSpPr>
            <p:spPr>
              <a:xfrm>
                <a:off x="6570645" y="4086829"/>
                <a:ext cx="323850" cy="468312"/>
              </a:xfrm>
              <a:custGeom>
                <a:avLst/>
                <a:gdLst/>
                <a:ahLst/>
                <a:cxnLst/>
                <a:rect l="l" t="t" r="r" b="b"/>
                <a:pathLst>
                  <a:path w="324530" h="468766">
                    <a:moveTo>
                      <a:pt x="72118" y="0"/>
                    </a:moveTo>
                    <a:lnTo>
                      <a:pt x="252412" y="0"/>
                    </a:lnTo>
                    <a:cubicBezTo>
                      <a:pt x="262178" y="0"/>
                      <a:pt x="270630" y="3568"/>
                      <a:pt x="277766" y="10705"/>
                    </a:cubicBezTo>
                    <a:cubicBezTo>
                      <a:pt x="284903" y="17842"/>
                      <a:pt x="288472" y="26293"/>
                      <a:pt x="288472" y="36059"/>
                    </a:cubicBezTo>
                    <a:cubicBezTo>
                      <a:pt x="288472" y="45825"/>
                      <a:pt x="284903" y="54276"/>
                      <a:pt x="277766" y="61413"/>
                    </a:cubicBezTo>
                    <a:cubicBezTo>
                      <a:pt x="270630" y="68549"/>
                      <a:pt x="262178" y="72118"/>
                      <a:pt x="252412" y="72118"/>
                    </a:cubicBezTo>
                    <a:lnTo>
                      <a:pt x="252412" y="216354"/>
                    </a:lnTo>
                    <a:cubicBezTo>
                      <a:pt x="271005" y="216354"/>
                      <a:pt x="287674" y="225603"/>
                      <a:pt x="302416" y="244102"/>
                    </a:cubicBezTo>
                    <a:cubicBezTo>
                      <a:pt x="317158" y="262601"/>
                      <a:pt x="324530" y="283401"/>
                      <a:pt x="324530" y="306501"/>
                    </a:cubicBezTo>
                    <a:cubicBezTo>
                      <a:pt x="324530" y="311384"/>
                      <a:pt x="322747" y="315609"/>
                      <a:pt x="319178" y="319178"/>
                    </a:cubicBezTo>
                    <a:cubicBezTo>
                      <a:pt x="315610" y="322746"/>
                      <a:pt x="311384" y="324530"/>
                      <a:pt x="306500" y="324530"/>
                    </a:cubicBezTo>
                    <a:lnTo>
                      <a:pt x="185647" y="324530"/>
                    </a:lnTo>
                    <a:lnTo>
                      <a:pt x="171280" y="460596"/>
                    </a:lnTo>
                    <a:cubicBezTo>
                      <a:pt x="170904" y="462850"/>
                      <a:pt x="169918" y="464775"/>
                      <a:pt x="168322" y="466372"/>
                    </a:cubicBezTo>
                    <a:cubicBezTo>
                      <a:pt x="166725" y="467968"/>
                      <a:pt x="164801" y="468766"/>
                      <a:pt x="162546" y="468766"/>
                    </a:cubicBezTo>
                    <a:lnTo>
                      <a:pt x="162265" y="468766"/>
                    </a:lnTo>
                    <a:cubicBezTo>
                      <a:pt x="157195" y="468766"/>
                      <a:pt x="154190" y="466231"/>
                      <a:pt x="153250" y="461160"/>
                    </a:cubicBezTo>
                    <a:lnTo>
                      <a:pt x="131841" y="324530"/>
                    </a:lnTo>
                    <a:lnTo>
                      <a:pt x="18029" y="324530"/>
                    </a:lnTo>
                    <a:cubicBezTo>
                      <a:pt x="13146" y="324530"/>
                      <a:pt x="8921" y="322746"/>
                      <a:pt x="5352" y="319178"/>
                    </a:cubicBezTo>
                    <a:cubicBezTo>
                      <a:pt x="1785" y="315609"/>
                      <a:pt x="0" y="311384"/>
                      <a:pt x="0" y="306501"/>
                    </a:cubicBezTo>
                    <a:cubicBezTo>
                      <a:pt x="0" y="283401"/>
                      <a:pt x="7372" y="262601"/>
                      <a:pt x="22114" y="244102"/>
                    </a:cubicBezTo>
                    <a:cubicBezTo>
                      <a:pt x="36857" y="225603"/>
                      <a:pt x="53525" y="216354"/>
                      <a:pt x="72118" y="216354"/>
                    </a:cubicBezTo>
                    <a:lnTo>
                      <a:pt x="72118" y="72118"/>
                    </a:lnTo>
                    <a:cubicBezTo>
                      <a:pt x="62352" y="72118"/>
                      <a:pt x="53902" y="68549"/>
                      <a:pt x="46764" y="61413"/>
                    </a:cubicBezTo>
                    <a:cubicBezTo>
                      <a:pt x="39627" y="54276"/>
                      <a:pt x="36060" y="45825"/>
                      <a:pt x="36060" y="36059"/>
                    </a:cubicBezTo>
                    <a:cubicBezTo>
                      <a:pt x="36060" y="26293"/>
                      <a:pt x="39627" y="17842"/>
                      <a:pt x="46764" y="10705"/>
                    </a:cubicBezTo>
                    <a:cubicBezTo>
                      <a:pt x="53902" y="3568"/>
                      <a:pt x="62352" y="0"/>
                      <a:pt x="72118" y="0"/>
                    </a:cubicBezTo>
                    <a:close/>
                    <a:moveTo>
                      <a:pt x="126206" y="72118"/>
                    </a:moveTo>
                    <a:cubicBezTo>
                      <a:pt x="123578" y="72118"/>
                      <a:pt x="121417" y="72963"/>
                      <a:pt x="119727" y="74653"/>
                    </a:cubicBezTo>
                    <a:cubicBezTo>
                      <a:pt x="118037" y="76343"/>
                      <a:pt x="117192" y="78503"/>
                      <a:pt x="117192" y="81133"/>
                    </a:cubicBezTo>
                    <a:lnTo>
                      <a:pt x="117192" y="207339"/>
                    </a:lnTo>
                    <a:cubicBezTo>
                      <a:pt x="117192" y="209968"/>
                      <a:pt x="118037" y="212128"/>
                      <a:pt x="119727" y="213818"/>
                    </a:cubicBezTo>
                    <a:cubicBezTo>
                      <a:pt x="121417" y="215508"/>
                      <a:pt x="123578" y="216354"/>
                      <a:pt x="126206" y="216354"/>
                    </a:cubicBezTo>
                    <a:cubicBezTo>
                      <a:pt x="128836" y="216354"/>
                      <a:pt x="130996" y="215508"/>
                      <a:pt x="132686" y="213818"/>
                    </a:cubicBezTo>
                    <a:cubicBezTo>
                      <a:pt x="134376" y="212128"/>
                      <a:pt x="135221" y="209968"/>
                      <a:pt x="135221" y="207339"/>
                    </a:cubicBezTo>
                    <a:lnTo>
                      <a:pt x="135221" y="81133"/>
                    </a:lnTo>
                    <a:cubicBezTo>
                      <a:pt x="135221" y="78503"/>
                      <a:pt x="134376" y="76343"/>
                      <a:pt x="132686" y="74653"/>
                    </a:cubicBezTo>
                    <a:cubicBezTo>
                      <a:pt x="130996" y="72963"/>
                      <a:pt x="128836" y="72118"/>
                      <a:pt x="126206" y="72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  <p:sp>
            <p:nvSpPr>
              <p:cNvPr id="131" name="Freeform 457"/>
              <p:cNvSpPr/>
              <p:nvPr/>
            </p:nvSpPr>
            <p:spPr>
              <a:xfrm>
                <a:off x="7604822" y="4527275"/>
                <a:ext cx="288925" cy="433388"/>
              </a:xfrm>
              <a:custGeom>
                <a:avLst/>
                <a:gdLst>
                  <a:gd name="connsiteX0" fmla="*/ 108177 w 216354"/>
                  <a:gd name="connsiteY0" fmla="*/ 60848 h 324530"/>
                  <a:gd name="connsiteX1" fmla="*/ 129199 w 216354"/>
                  <a:gd name="connsiteY1" fmla="*/ 64229 h 324530"/>
                  <a:gd name="connsiteX2" fmla="*/ 147581 w 216354"/>
                  <a:gd name="connsiteY2" fmla="*/ 75638 h 324530"/>
                  <a:gd name="connsiteX3" fmla="*/ 155504 w 216354"/>
                  <a:gd name="connsiteY3" fmla="*/ 94654 h 324530"/>
                  <a:gd name="connsiteX4" fmla="*/ 153497 w 216354"/>
                  <a:gd name="connsiteY4" fmla="*/ 99408 h 324530"/>
                  <a:gd name="connsiteX5" fmla="*/ 148744 w 216354"/>
                  <a:gd name="connsiteY5" fmla="*/ 101415 h 324530"/>
                  <a:gd name="connsiteX6" fmla="*/ 143989 w 216354"/>
                  <a:gd name="connsiteY6" fmla="*/ 99408 h 324530"/>
                  <a:gd name="connsiteX7" fmla="*/ 141982 w 216354"/>
                  <a:gd name="connsiteY7" fmla="*/ 94654 h 324530"/>
                  <a:gd name="connsiteX8" fmla="*/ 130573 w 216354"/>
                  <a:gd name="connsiteY8" fmla="*/ 79653 h 324530"/>
                  <a:gd name="connsiteX9" fmla="*/ 108177 w 216354"/>
                  <a:gd name="connsiteY9" fmla="*/ 74371 h 324530"/>
                  <a:gd name="connsiteX10" fmla="*/ 103422 w 216354"/>
                  <a:gd name="connsiteY10" fmla="*/ 72364 h 324530"/>
                  <a:gd name="connsiteX11" fmla="*/ 101415 w 216354"/>
                  <a:gd name="connsiteY11" fmla="*/ 67610 h 324530"/>
                  <a:gd name="connsiteX12" fmla="*/ 103422 w 216354"/>
                  <a:gd name="connsiteY12" fmla="*/ 62856 h 324530"/>
                  <a:gd name="connsiteX13" fmla="*/ 108177 w 216354"/>
                  <a:gd name="connsiteY13" fmla="*/ 60848 h 324530"/>
                  <a:gd name="connsiteX14" fmla="*/ 108177 w 216354"/>
                  <a:gd name="connsiteY14" fmla="*/ 27044 h 324530"/>
                  <a:gd name="connsiteX15" fmla="*/ 79337 w 216354"/>
                  <a:gd name="connsiteY15" fmla="*/ 31797 h 324530"/>
                  <a:gd name="connsiteX16" fmla="*/ 53349 w 216354"/>
                  <a:gd name="connsiteY16" fmla="*/ 44897 h 324530"/>
                  <a:gd name="connsiteX17" fmla="*/ 34333 w 216354"/>
                  <a:gd name="connsiteY17" fmla="*/ 66343 h 324530"/>
                  <a:gd name="connsiteX18" fmla="*/ 27044 w 216354"/>
                  <a:gd name="connsiteY18" fmla="*/ 94655 h 324530"/>
                  <a:gd name="connsiteX19" fmla="*/ 41411 w 216354"/>
                  <a:gd name="connsiteY19" fmla="*/ 132686 h 324530"/>
                  <a:gd name="connsiteX20" fmla="*/ 47856 w 216354"/>
                  <a:gd name="connsiteY20" fmla="*/ 139658 h 324530"/>
                  <a:gd name="connsiteX21" fmla="*/ 54300 w 216354"/>
                  <a:gd name="connsiteY21" fmla="*/ 146630 h 324530"/>
                  <a:gd name="connsiteX22" fmla="*/ 84091 w 216354"/>
                  <a:gd name="connsiteY22" fmla="*/ 209593 h 324530"/>
                  <a:gd name="connsiteX23" fmla="*/ 132263 w 216354"/>
                  <a:gd name="connsiteY23" fmla="*/ 209593 h 324530"/>
                  <a:gd name="connsiteX24" fmla="*/ 162054 w 216354"/>
                  <a:gd name="connsiteY24" fmla="*/ 146630 h 324530"/>
                  <a:gd name="connsiteX25" fmla="*/ 168498 w 216354"/>
                  <a:gd name="connsiteY25" fmla="*/ 139658 h 324530"/>
                  <a:gd name="connsiteX26" fmla="*/ 174943 w 216354"/>
                  <a:gd name="connsiteY26" fmla="*/ 132686 h 324530"/>
                  <a:gd name="connsiteX27" fmla="*/ 189310 w 216354"/>
                  <a:gd name="connsiteY27" fmla="*/ 94655 h 324530"/>
                  <a:gd name="connsiteX28" fmla="*/ 182021 w 216354"/>
                  <a:gd name="connsiteY28" fmla="*/ 66343 h 324530"/>
                  <a:gd name="connsiteX29" fmla="*/ 163005 w 216354"/>
                  <a:gd name="connsiteY29" fmla="*/ 44897 h 324530"/>
                  <a:gd name="connsiteX30" fmla="*/ 137017 w 216354"/>
                  <a:gd name="connsiteY30" fmla="*/ 31797 h 324530"/>
                  <a:gd name="connsiteX31" fmla="*/ 108177 w 216354"/>
                  <a:gd name="connsiteY31" fmla="*/ 27044 h 324530"/>
                  <a:gd name="connsiteX32" fmla="*/ 108177 w 216354"/>
                  <a:gd name="connsiteY32" fmla="*/ 0 h 324530"/>
                  <a:gd name="connsiteX33" fmla="*/ 147581 w 216354"/>
                  <a:gd name="connsiteY33" fmla="*/ 6866 h 324530"/>
                  <a:gd name="connsiteX34" fmla="*/ 182231 w 216354"/>
                  <a:gd name="connsiteY34" fmla="*/ 25671 h 324530"/>
                  <a:gd name="connsiteX35" fmla="*/ 206952 w 216354"/>
                  <a:gd name="connsiteY35" fmla="*/ 55672 h 324530"/>
                  <a:gd name="connsiteX36" fmla="*/ 216354 w 216354"/>
                  <a:gd name="connsiteY36" fmla="*/ 94655 h 324530"/>
                  <a:gd name="connsiteX37" fmla="*/ 194592 w 216354"/>
                  <a:gd name="connsiteY37" fmla="*/ 151279 h 324530"/>
                  <a:gd name="connsiteX38" fmla="*/ 178851 w 216354"/>
                  <a:gd name="connsiteY38" fmla="*/ 169660 h 324530"/>
                  <a:gd name="connsiteX39" fmla="*/ 166280 w 216354"/>
                  <a:gd name="connsiteY39" fmla="*/ 189838 h 324530"/>
                  <a:gd name="connsiteX40" fmla="*/ 159096 w 216354"/>
                  <a:gd name="connsiteY40" fmla="*/ 212551 h 324530"/>
                  <a:gd name="connsiteX41" fmla="*/ 169027 w 216354"/>
                  <a:gd name="connsiteY41" fmla="*/ 229876 h 324530"/>
                  <a:gd name="connsiteX42" fmla="*/ 163745 w 216354"/>
                  <a:gd name="connsiteY42" fmla="*/ 243398 h 324530"/>
                  <a:gd name="connsiteX43" fmla="*/ 169027 w 216354"/>
                  <a:gd name="connsiteY43" fmla="*/ 256920 h 324530"/>
                  <a:gd name="connsiteX44" fmla="*/ 159519 w 216354"/>
                  <a:gd name="connsiteY44" fmla="*/ 274034 h 324530"/>
                  <a:gd name="connsiteX45" fmla="*/ 162266 w 216354"/>
                  <a:gd name="connsiteY45" fmla="*/ 283964 h 324530"/>
                  <a:gd name="connsiteX46" fmla="*/ 155610 w 216354"/>
                  <a:gd name="connsiteY46" fmla="*/ 298965 h 324530"/>
                  <a:gd name="connsiteX47" fmla="*/ 139235 w 216354"/>
                  <a:gd name="connsiteY47" fmla="*/ 304247 h 324530"/>
                  <a:gd name="connsiteX48" fmla="*/ 126559 w 216354"/>
                  <a:gd name="connsiteY48" fmla="*/ 319037 h 324530"/>
                  <a:gd name="connsiteX49" fmla="*/ 108177 w 216354"/>
                  <a:gd name="connsiteY49" fmla="*/ 324530 h 324530"/>
                  <a:gd name="connsiteX50" fmla="*/ 89795 w 216354"/>
                  <a:gd name="connsiteY50" fmla="*/ 319037 h 324530"/>
                  <a:gd name="connsiteX51" fmla="*/ 77119 w 216354"/>
                  <a:gd name="connsiteY51" fmla="*/ 304247 h 324530"/>
                  <a:gd name="connsiteX52" fmla="*/ 60744 w 216354"/>
                  <a:gd name="connsiteY52" fmla="*/ 298965 h 324530"/>
                  <a:gd name="connsiteX53" fmla="*/ 54088 w 216354"/>
                  <a:gd name="connsiteY53" fmla="*/ 283964 h 324530"/>
                  <a:gd name="connsiteX54" fmla="*/ 56835 w 216354"/>
                  <a:gd name="connsiteY54" fmla="*/ 274034 h 324530"/>
                  <a:gd name="connsiteX55" fmla="*/ 47327 w 216354"/>
                  <a:gd name="connsiteY55" fmla="*/ 256920 h 324530"/>
                  <a:gd name="connsiteX56" fmla="*/ 52609 w 216354"/>
                  <a:gd name="connsiteY56" fmla="*/ 243398 h 324530"/>
                  <a:gd name="connsiteX57" fmla="*/ 47327 w 216354"/>
                  <a:gd name="connsiteY57" fmla="*/ 229876 h 324530"/>
                  <a:gd name="connsiteX58" fmla="*/ 57258 w 216354"/>
                  <a:gd name="connsiteY58" fmla="*/ 212551 h 324530"/>
                  <a:gd name="connsiteX59" fmla="*/ 50074 w 216354"/>
                  <a:gd name="connsiteY59" fmla="*/ 189838 h 324530"/>
                  <a:gd name="connsiteX60" fmla="*/ 37503 w 216354"/>
                  <a:gd name="connsiteY60" fmla="*/ 169660 h 324530"/>
                  <a:gd name="connsiteX61" fmla="*/ 21762 w 216354"/>
                  <a:gd name="connsiteY61" fmla="*/ 151279 h 324530"/>
                  <a:gd name="connsiteX62" fmla="*/ 0 w 216354"/>
                  <a:gd name="connsiteY62" fmla="*/ 94655 h 324530"/>
                  <a:gd name="connsiteX63" fmla="*/ 9402 w 216354"/>
                  <a:gd name="connsiteY63" fmla="*/ 55672 h 324530"/>
                  <a:gd name="connsiteX64" fmla="*/ 34123 w 216354"/>
                  <a:gd name="connsiteY64" fmla="*/ 25671 h 324530"/>
                  <a:gd name="connsiteX65" fmla="*/ 68773 w 216354"/>
                  <a:gd name="connsiteY65" fmla="*/ 6866 h 324530"/>
                  <a:gd name="connsiteX66" fmla="*/ 108177 w 216354"/>
                  <a:gd name="connsiteY66" fmla="*/ 0 h 32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16354" h="324530">
                    <a:moveTo>
                      <a:pt x="108177" y="60848"/>
                    </a:moveTo>
                    <a:cubicBezTo>
                      <a:pt x="115219" y="60848"/>
                      <a:pt x="122227" y="61976"/>
                      <a:pt x="129199" y="64229"/>
                    </a:cubicBezTo>
                    <a:cubicBezTo>
                      <a:pt x="136172" y="66483"/>
                      <a:pt x="142299" y="70286"/>
                      <a:pt x="147581" y="75638"/>
                    </a:cubicBezTo>
                    <a:cubicBezTo>
                      <a:pt x="152863" y="80991"/>
                      <a:pt x="155504" y="87329"/>
                      <a:pt x="155504" y="94654"/>
                    </a:cubicBezTo>
                    <a:cubicBezTo>
                      <a:pt x="155504" y="96485"/>
                      <a:pt x="154835" y="98069"/>
                      <a:pt x="153497" y="99408"/>
                    </a:cubicBezTo>
                    <a:cubicBezTo>
                      <a:pt x="152158" y="100746"/>
                      <a:pt x="150574" y="101415"/>
                      <a:pt x="148744" y="101415"/>
                    </a:cubicBezTo>
                    <a:cubicBezTo>
                      <a:pt x="146911" y="101415"/>
                      <a:pt x="145327" y="100746"/>
                      <a:pt x="143989" y="99408"/>
                    </a:cubicBezTo>
                    <a:cubicBezTo>
                      <a:pt x="142651" y="98069"/>
                      <a:pt x="141982" y="96485"/>
                      <a:pt x="141982" y="94654"/>
                    </a:cubicBezTo>
                    <a:cubicBezTo>
                      <a:pt x="141982" y="88175"/>
                      <a:pt x="138179" y="83174"/>
                      <a:pt x="130573" y="79653"/>
                    </a:cubicBezTo>
                    <a:cubicBezTo>
                      <a:pt x="122967" y="76132"/>
                      <a:pt x="115501" y="74371"/>
                      <a:pt x="108177" y="74371"/>
                    </a:cubicBezTo>
                    <a:cubicBezTo>
                      <a:pt x="106345" y="74371"/>
                      <a:pt x="104760" y="73702"/>
                      <a:pt x="103422" y="72364"/>
                    </a:cubicBezTo>
                    <a:cubicBezTo>
                      <a:pt x="102084" y="71026"/>
                      <a:pt x="101415" y="69441"/>
                      <a:pt x="101415" y="67610"/>
                    </a:cubicBezTo>
                    <a:cubicBezTo>
                      <a:pt x="101415" y="65779"/>
                      <a:pt x="102084" y="64194"/>
                      <a:pt x="103422" y="62856"/>
                    </a:cubicBezTo>
                    <a:cubicBezTo>
                      <a:pt x="104760" y="61517"/>
                      <a:pt x="106345" y="60848"/>
                      <a:pt x="108177" y="60848"/>
                    </a:cubicBezTo>
                    <a:close/>
                    <a:moveTo>
                      <a:pt x="108177" y="27044"/>
                    </a:moveTo>
                    <a:cubicBezTo>
                      <a:pt x="98458" y="27044"/>
                      <a:pt x="88845" y="28629"/>
                      <a:pt x="79337" y="31797"/>
                    </a:cubicBezTo>
                    <a:cubicBezTo>
                      <a:pt x="69829" y="34967"/>
                      <a:pt x="61167" y="39333"/>
                      <a:pt x="53349" y="44897"/>
                    </a:cubicBezTo>
                    <a:cubicBezTo>
                      <a:pt x="45532" y="50461"/>
                      <a:pt x="39193" y="57609"/>
                      <a:pt x="34333" y="66343"/>
                    </a:cubicBezTo>
                    <a:cubicBezTo>
                      <a:pt x="29474" y="75076"/>
                      <a:pt x="27044" y="84513"/>
                      <a:pt x="27044" y="94655"/>
                    </a:cubicBezTo>
                    <a:cubicBezTo>
                      <a:pt x="27044" y="108881"/>
                      <a:pt x="31834" y="121558"/>
                      <a:pt x="41411" y="132686"/>
                    </a:cubicBezTo>
                    <a:cubicBezTo>
                      <a:pt x="42820" y="134235"/>
                      <a:pt x="44968" y="136559"/>
                      <a:pt x="47856" y="139658"/>
                    </a:cubicBezTo>
                    <a:cubicBezTo>
                      <a:pt x="50743" y="142757"/>
                      <a:pt x="52891" y="145081"/>
                      <a:pt x="54300" y="146630"/>
                    </a:cubicBezTo>
                    <a:cubicBezTo>
                      <a:pt x="72329" y="168181"/>
                      <a:pt x="82259" y="189169"/>
                      <a:pt x="84091" y="209593"/>
                    </a:cubicBezTo>
                    <a:lnTo>
                      <a:pt x="132263" y="209593"/>
                    </a:lnTo>
                    <a:cubicBezTo>
                      <a:pt x="134094" y="189169"/>
                      <a:pt x="144024" y="168181"/>
                      <a:pt x="162054" y="146630"/>
                    </a:cubicBezTo>
                    <a:cubicBezTo>
                      <a:pt x="163463" y="145081"/>
                      <a:pt x="165611" y="142757"/>
                      <a:pt x="168498" y="139658"/>
                    </a:cubicBezTo>
                    <a:cubicBezTo>
                      <a:pt x="171386" y="136559"/>
                      <a:pt x="173534" y="134235"/>
                      <a:pt x="174943" y="132686"/>
                    </a:cubicBezTo>
                    <a:cubicBezTo>
                      <a:pt x="184520" y="121558"/>
                      <a:pt x="189310" y="108881"/>
                      <a:pt x="189310" y="94655"/>
                    </a:cubicBezTo>
                    <a:cubicBezTo>
                      <a:pt x="189310" y="84513"/>
                      <a:pt x="186880" y="75076"/>
                      <a:pt x="182021" y="66343"/>
                    </a:cubicBezTo>
                    <a:cubicBezTo>
                      <a:pt x="177161" y="57609"/>
                      <a:pt x="170822" y="50461"/>
                      <a:pt x="163005" y="44897"/>
                    </a:cubicBezTo>
                    <a:cubicBezTo>
                      <a:pt x="155187" y="39333"/>
                      <a:pt x="146525" y="34967"/>
                      <a:pt x="137017" y="31797"/>
                    </a:cubicBezTo>
                    <a:cubicBezTo>
                      <a:pt x="127509" y="28629"/>
                      <a:pt x="117896" y="27044"/>
                      <a:pt x="108177" y="27044"/>
                    </a:cubicBezTo>
                    <a:close/>
                    <a:moveTo>
                      <a:pt x="108177" y="0"/>
                    </a:moveTo>
                    <a:cubicBezTo>
                      <a:pt x="121558" y="0"/>
                      <a:pt x="134693" y="2289"/>
                      <a:pt x="147581" y="6866"/>
                    </a:cubicBezTo>
                    <a:cubicBezTo>
                      <a:pt x="160469" y="11444"/>
                      <a:pt x="172019" y="17712"/>
                      <a:pt x="182231" y="25671"/>
                    </a:cubicBezTo>
                    <a:cubicBezTo>
                      <a:pt x="192443" y="33629"/>
                      <a:pt x="200684" y="43629"/>
                      <a:pt x="206952" y="55672"/>
                    </a:cubicBezTo>
                    <a:cubicBezTo>
                      <a:pt x="213220" y="67716"/>
                      <a:pt x="216354" y="80710"/>
                      <a:pt x="216354" y="94655"/>
                    </a:cubicBezTo>
                    <a:cubicBezTo>
                      <a:pt x="216354" y="116487"/>
                      <a:pt x="209099" y="135362"/>
                      <a:pt x="194592" y="151279"/>
                    </a:cubicBezTo>
                    <a:cubicBezTo>
                      <a:pt x="188253" y="158180"/>
                      <a:pt x="183006" y="164308"/>
                      <a:pt x="178851" y="169660"/>
                    </a:cubicBezTo>
                    <a:cubicBezTo>
                      <a:pt x="174696" y="175013"/>
                      <a:pt x="170506" y="181739"/>
                      <a:pt x="166280" y="189838"/>
                    </a:cubicBezTo>
                    <a:cubicBezTo>
                      <a:pt x="162054" y="197937"/>
                      <a:pt x="159659" y="205508"/>
                      <a:pt x="159096" y="212551"/>
                    </a:cubicBezTo>
                    <a:cubicBezTo>
                      <a:pt x="165716" y="216494"/>
                      <a:pt x="169027" y="222269"/>
                      <a:pt x="169027" y="229876"/>
                    </a:cubicBezTo>
                    <a:cubicBezTo>
                      <a:pt x="169027" y="235088"/>
                      <a:pt x="167266" y="239594"/>
                      <a:pt x="163745" y="243398"/>
                    </a:cubicBezTo>
                    <a:cubicBezTo>
                      <a:pt x="167266" y="247201"/>
                      <a:pt x="169027" y="251708"/>
                      <a:pt x="169027" y="256920"/>
                    </a:cubicBezTo>
                    <a:cubicBezTo>
                      <a:pt x="169027" y="264245"/>
                      <a:pt x="165857" y="269949"/>
                      <a:pt x="159519" y="274034"/>
                    </a:cubicBezTo>
                    <a:cubicBezTo>
                      <a:pt x="161350" y="277274"/>
                      <a:pt x="162266" y="280583"/>
                      <a:pt x="162266" y="283964"/>
                    </a:cubicBezTo>
                    <a:cubicBezTo>
                      <a:pt x="162266" y="290444"/>
                      <a:pt x="160047" y="295444"/>
                      <a:pt x="155610" y="298965"/>
                    </a:cubicBezTo>
                    <a:cubicBezTo>
                      <a:pt x="151173" y="302486"/>
                      <a:pt x="145715" y="304247"/>
                      <a:pt x="139235" y="304247"/>
                    </a:cubicBezTo>
                    <a:cubicBezTo>
                      <a:pt x="136418" y="310444"/>
                      <a:pt x="132193" y="315374"/>
                      <a:pt x="126559" y="319037"/>
                    </a:cubicBezTo>
                    <a:cubicBezTo>
                      <a:pt x="120924" y="322699"/>
                      <a:pt x="114797" y="324530"/>
                      <a:pt x="108177" y="324530"/>
                    </a:cubicBezTo>
                    <a:cubicBezTo>
                      <a:pt x="101557" y="324530"/>
                      <a:pt x="95429" y="322699"/>
                      <a:pt x="89795" y="319037"/>
                    </a:cubicBezTo>
                    <a:cubicBezTo>
                      <a:pt x="84161" y="315374"/>
                      <a:pt x="79935" y="310444"/>
                      <a:pt x="77119" y="304247"/>
                    </a:cubicBezTo>
                    <a:cubicBezTo>
                      <a:pt x="70639" y="304247"/>
                      <a:pt x="65181" y="302486"/>
                      <a:pt x="60744" y="298965"/>
                    </a:cubicBezTo>
                    <a:cubicBezTo>
                      <a:pt x="56307" y="295444"/>
                      <a:pt x="54088" y="290444"/>
                      <a:pt x="54088" y="283964"/>
                    </a:cubicBezTo>
                    <a:cubicBezTo>
                      <a:pt x="54088" y="280583"/>
                      <a:pt x="55004" y="277274"/>
                      <a:pt x="56835" y="274034"/>
                    </a:cubicBezTo>
                    <a:cubicBezTo>
                      <a:pt x="50497" y="269949"/>
                      <a:pt x="47327" y="264245"/>
                      <a:pt x="47327" y="256920"/>
                    </a:cubicBezTo>
                    <a:cubicBezTo>
                      <a:pt x="47327" y="251708"/>
                      <a:pt x="49088" y="247201"/>
                      <a:pt x="52609" y="243398"/>
                    </a:cubicBezTo>
                    <a:cubicBezTo>
                      <a:pt x="49088" y="239594"/>
                      <a:pt x="47327" y="235088"/>
                      <a:pt x="47327" y="229876"/>
                    </a:cubicBezTo>
                    <a:cubicBezTo>
                      <a:pt x="47327" y="222269"/>
                      <a:pt x="50638" y="216494"/>
                      <a:pt x="57258" y="212551"/>
                    </a:cubicBezTo>
                    <a:cubicBezTo>
                      <a:pt x="56694" y="205508"/>
                      <a:pt x="54300" y="197937"/>
                      <a:pt x="50074" y="189838"/>
                    </a:cubicBezTo>
                    <a:cubicBezTo>
                      <a:pt x="45848" y="181739"/>
                      <a:pt x="41658" y="175013"/>
                      <a:pt x="37503" y="169660"/>
                    </a:cubicBezTo>
                    <a:cubicBezTo>
                      <a:pt x="33347" y="164308"/>
                      <a:pt x="28100" y="158180"/>
                      <a:pt x="21762" y="151279"/>
                    </a:cubicBezTo>
                    <a:cubicBezTo>
                      <a:pt x="7254" y="135362"/>
                      <a:pt x="0" y="116487"/>
                      <a:pt x="0" y="94655"/>
                    </a:cubicBezTo>
                    <a:cubicBezTo>
                      <a:pt x="0" y="80710"/>
                      <a:pt x="3134" y="67716"/>
                      <a:pt x="9402" y="55672"/>
                    </a:cubicBezTo>
                    <a:cubicBezTo>
                      <a:pt x="15670" y="43629"/>
                      <a:pt x="23910" y="33629"/>
                      <a:pt x="34123" y="25671"/>
                    </a:cubicBezTo>
                    <a:cubicBezTo>
                      <a:pt x="44334" y="17712"/>
                      <a:pt x="55885" y="11444"/>
                      <a:pt x="68773" y="6866"/>
                    </a:cubicBezTo>
                    <a:cubicBezTo>
                      <a:pt x="81661" y="2289"/>
                      <a:pt x="94795" y="0"/>
                      <a:pt x="1081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  <p:sp>
            <p:nvSpPr>
              <p:cNvPr id="132" name="Freeform 457"/>
              <p:cNvSpPr/>
              <p:nvPr/>
            </p:nvSpPr>
            <p:spPr>
              <a:xfrm>
                <a:off x="5651040" y="3232136"/>
                <a:ext cx="288925" cy="433388"/>
              </a:xfrm>
              <a:custGeom>
                <a:avLst/>
                <a:gdLst>
                  <a:gd name="connsiteX0" fmla="*/ 108177 w 216354"/>
                  <a:gd name="connsiteY0" fmla="*/ 60848 h 324530"/>
                  <a:gd name="connsiteX1" fmla="*/ 129199 w 216354"/>
                  <a:gd name="connsiteY1" fmla="*/ 64229 h 324530"/>
                  <a:gd name="connsiteX2" fmla="*/ 147581 w 216354"/>
                  <a:gd name="connsiteY2" fmla="*/ 75638 h 324530"/>
                  <a:gd name="connsiteX3" fmla="*/ 155504 w 216354"/>
                  <a:gd name="connsiteY3" fmla="*/ 94654 h 324530"/>
                  <a:gd name="connsiteX4" fmla="*/ 153497 w 216354"/>
                  <a:gd name="connsiteY4" fmla="*/ 99408 h 324530"/>
                  <a:gd name="connsiteX5" fmla="*/ 148744 w 216354"/>
                  <a:gd name="connsiteY5" fmla="*/ 101415 h 324530"/>
                  <a:gd name="connsiteX6" fmla="*/ 143989 w 216354"/>
                  <a:gd name="connsiteY6" fmla="*/ 99408 h 324530"/>
                  <a:gd name="connsiteX7" fmla="*/ 141982 w 216354"/>
                  <a:gd name="connsiteY7" fmla="*/ 94654 h 324530"/>
                  <a:gd name="connsiteX8" fmla="*/ 130573 w 216354"/>
                  <a:gd name="connsiteY8" fmla="*/ 79653 h 324530"/>
                  <a:gd name="connsiteX9" fmla="*/ 108177 w 216354"/>
                  <a:gd name="connsiteY9" fmla="*/ 74371 h 324530"/>
                  <a:gd name="connsiteX10" fmla="*/ 103422 w 216354"/>
                  <a:gd name="connsiteY10" fmla="*/ 72364 h 324530"/>
                  <a:gd name="connsiteX11" fmla="*/ 101415 w 216354"/>
                  <a:gd name="connsiteY11" fmla="*/ 67610 h 324530"/>
                  <a:gd name="connsiteX12" fmla="*/ 103422 w 216354"/>
                  <a:gd name="connsiteY12" fmla="*/ 62856 h 324530"/>
                  <a:gd name="connsiteX13" fmla="*/ 108177 w 216354"/>
                  <a:gd name="connsiteY13" fmla="*/ 60848 h 324530"/>
                  <a:gd name="connsiteX14" fmla="*/ 108177 w 216354"/>
                  <a:gd name="connsiteY14" fmla="*/ 27044 h 324530"/>
                  <a:gd name="connsiteX15" fmla="*/ 79337 w 216354"/>
                  <a:gd name="connsiteY15" fmla="*/ 31797 h 324530"/>
                  <a:gd name="connsiteX16" fmla="*/ 53349 w 216354"/>
                  <a:gd name="connsiteY16" fmla="*/ 44897 h 324530"/>
                  <a:gd name="connsiteX17" fmla="*/ 34333 w 216354"/>
                  <a:gd name="connsiteY17" fmla="*/ 66343 h 324530"/>
                  <a:gd name="connsiteX18" fmla="*/ 27044 w 216354"/>
                  <a:gd name="connsiteY18" fmla="*/ 94655 h 324530"/>
                  <a:gd name="connsiteX19" fmla="*/ 41411 w 216354"/>
                  <a:gd name="connsiteY19" fmla="*/ 132686 h 324530"/>
                  <a:gd name="connsiteX20" fmla="*/ 47856 w 216354"/>
                  <a:gd name="connsiteY20" fmla="*/ 139658 h 324530"/>
                  <a:gd name="connsiteX21" fmla="*/ 54300 w 216354"/>
                  <a:gd name="connsiteY21" fmla="*/ 146630 h 324530"/>
                  <a:gd name="connsiteX22" fmla="*/ 84091 w 216354"/>
                  <a:gd name="connsiteY22" fmla="*/ 209593 h 324530"/>
                  <a:gd name="connsiteX23" fmla="*/ 132263 w 216354"/>
                  <a:gd name="connsiteY23" fmla="*/ 209593 h 324530"/>
                  <a:gd name="connsiteX24" fmla="*/ 162054 w 216354"/>
                  <a:gd name="connsiteY24" fmla="*/ 146630 h 324530"/>
                  <a:gd name="connsiteX25" fmla="*/ 168498 w 216354"/>
                  <a:gd name="connsiteY25" fmla="*/ 139658 h 324530"/>
                  <a:gd name="connsiteX26" fmla="*/ 174943 w 216354"/>
                  <a:gd name="connsiteY26" fmla="*/ 132686 h 324530"/>
                  <a:gd name="connsiteX27" fmla="*/ 189310 w 216354"/>
                  <a:gd name="connsiteY27" fmla="*/ 94655 h 324530"/>
                  <a:gd name="connsiteX28" fmla="*/ 182021 w 216354"/>
                  <a:gd name="connsiteY28" fmla="*/ 66343 h 324530"/>
                  <a:gd name="connsiteX29" fmla="*/ 163005 w 216354"/>
                  <a:gd name="connsiteY29" fmla="*/ 44897 h 324530"/>
                  <a:gd name="connsiteX30" fmla="*/ 137017 w 216354"/>
                  <a:gd name="connsiteY30" fmla="*/ 31797 h 324530"/>
                  <a:gd name="connsiteX31" fmla="*/ 108177 w 216354"/>
                  <a:gd name="connsiteY31" fmla="*/ 27044 h 324530"/>
                  <a:gd name="connsiteX32" fmla="*/ 108177 w 216354"/>
                  <a:gd name="connsiteY32" fmla="*/ 0 h 324530"/>
                  <a:gd name="connsiteX33" fmla="*/ 147581 w 216354"/>
                  <a:gd name="connsiteY33" fmla="*/ 6866 h 324530"/>
                  <a:gd name="connsiteX34" fmla="*/ 182231 w 216354"/>
                  <a:gd name="connsiteY34" fmla="*/ 25671 h 324530"/>
                  <a:gd name="connsiteX35" fmla="*/ 206952 w 216354"/>
                  <a:gd name="connsiteY35" fmla="*/ 55672 h 324530"/>
                  <a:gd name="connsiteX36" fmla="*/ 216354 w 216354"/>
                  <a:gd name="connsiteY36" fmla="*/ 94655 h 324530"/>
                  <a:gd name="connsiteX37" fmla="*/ 194592 w 216354"/>
                  <a:gd name="connsiteY37" fmla="*/ 151279 h 324530"/>
                  <a:gd name="connsiteX38" fmla="*/ 178851 w 216354"/>
                  <a:gd name="connsiteY38" fmla="*/ 169660 h 324530"/>
                  <a:gd name="connsiteX39" fmla="*/ 166280 w 216354"/>
                  <a:gd name="connsiteY39" fmla="*/ 189838 h 324530"/>
                  <a:gd name="connsiteX40" fmla="*/ 159096 w 216354"/>
                  <a:gd name="connsiteY40" fmla="*/ 212551 h 324530"/>
                  <a:gd name="connsiteX41" fmla="*/ 169027 w 216354"/>
                  <a:gd name="connsiteY41" fmla="*/ 229876 h 324530"/>
                  <a:gd name="connsiteX42" fmla="*/ 163745 w 216354"/>
                  <a:gd name="connsiteY42" fmla="*/ 243398 h 324530"/>
                  <a:gd name="connsiteX43" fmla="*/ 169027 w 216354"/>
                  <a:gd name="connsiteY43" fmla="*/ 256920 h 324530"/>
                  <a:gd name="connsiteX44" fmla="*/ 159519 w 216354"/>
                  <a:gd name="connsiteY44" fmla="*/ 274034 h 324530"/>
                  <a:gd name="connsiteX45" fmla="*/ 162266 w 216354"/>
                  <a:gd name="connsiteY45" fmla="*/ 283964 h 324530"/>
                  <a:gd name="connsiteX46" fmla="*/ 155610 w 216354"/>
                  <a:gd name="connsiteY46" fmla="*/ 298965 h 324530"/>
                  <a:gd name="connsiteX47" fmla="*/ 139235 w 216354"/>
                  <a:gd name="connsiteY47" fmla="*/ 304247 h 324530"/>
                  <a:gd name="connsiteX48" fmla="*/ 126559 w 216354"/>
                  <a:gd name="connsiteY48" fmla="*/ 319037 h 324530"/>
                  <a:gd name="connsiteX49" fmla="*/ 108177 w 216354"/>
                  <a:gd name="connsiteY49" fmla="*/ 324530 h 324530"/>
                  <a:gd name="connsiteX50" fmla="*/ 89795 w 216354"/>
                  <a:gd name="connsiteY50" fmla="*/ 319037 h 324530"/>
                  <a:gd name="connsiteX51" fmla="*/ 77119 w 216354"/>
                  <a:gd name="connsiteY51" fmla="*/ 304247 h 324530"/>
                  <a:gd name="connsiteX52" fmla="*/ 60744 w 216354"/>
                  <a:gd name="connsiteY52" fmla="*/ 298965 h 324530"/>
                  <a:gd name="connsiteX53" fmla="*/ 54088 w 216354"/>
                  <a:gd name="connsiteY53" fmla="*/ 283964 h 324530"/>
                  <a:gd name="connsiteX54" fmla="*/ 56835 w 216354"/>
                  <a:gd name="connsiteY54" fmla="*/ 274034 h 324530"/>
                  <a:gd name="connsiteX55" fmla="*/ 47327 w 216354"/>
                  <a:gd name="connsiteY55" fmla="*/ 256920 h 324530"/>
                  <a:gd name="connsiteX56" fmla="*/ 52609 w 216354"/>
                  <a:gd name="connsiteY56" fmla="*/ 243398 h 324530"/>
                  <a:gd name="connsiteX57" fmla="*/ 47327 w 216354"/>
                  <a:gd name="connsiteY57" fmla="*/ 229876 h 324530"/>
                  <a:gd name="connsiteX58" fmla="*/ 57258 w 216354"/>
                  <a:gd name="connsiteY58" fmla="*/ 212551 h 324530"/>
                  <a:gd name="connsiteX59" fmla="*/ 50074 w 216354"/>
                  <a:gd name="connsiteY59" fmla="*/ 189838 h 324530"/>
                  <a:gd name="connsiteX60" fmla="*/ 37503 w 216354"/>
                  <a:gd name="connsiteY60" fmla="*/ 169660 h 324530"/>
                  <a:gd name="connsiteX61" fmla="*/ 21762 w 216354"/>
                  <a:gd name="connsiteY61" fmla="*/ 151279 h 324530"/>
                  <a:gd name="connsiteX62" fmla="*/ 0 w 216354"/>
                  <a:gd name="connsiteY62" fmla="*/ 94655 h 324530"/>
                  <a:gd name="connsiteX63" fmla="*/ 9402 w 216354"/>
                  <a:gd name="connsiteY63" fmla="*/ 55672 h 324530"/>
                  <a:gd name="connsiteX64" fmla="*/ 34123 w 216354"/>
                  <a:gd name="connsiteY64" fmla="*/ 25671 h 324530"/>
                  <a:gd name="connsiteX65" fmla="*/ 68773 w 216354"/>
                  <a:gd name="connsiteY65" fmla="*/ 6866 h 324530"/>
                  <a:gd name="connsiteX66" fmla="*/ 108177 w 216354"/>
                  <a:gd name="connsiteY66" fmla="*/ 0 h 32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16354" h="324530">
                    <a:moveTo>
                      <a:pt x="108177" y="60848"/>
                    </a:moveTo>
                    <a:cubicBezTo>
                      <a:pt x="115219" y="60848"/>
                      <a:pt x="122227" y="61976"/>
                      <a:pt x="129199" y="64229"/>
                    </a:cubicBezTo>
                    <a:cubicBezTo>
                      <a:pt x="136172" y="66483"/>
                      <a:pt x="142299" y="70286"/>
                      <a:pt x="147581" y="75638"/>
                    </a:cubicBezTo>
                    <a:cubicBezTo>
                      <a:pt x="152863" y="80991"/>
                      <a:pt x="155504" y="87329"/>
                      <a:pt x="155504" y="94654"/>
                    </a:cubicBezTo>
                    <a:cubicBezTo>
                      <a:pt x="155504" y="96485"/>
                      <a:pt x="154835" y="98069"/>
                      <a:pt x="153497" y="99408"/>
                    </a:cubicBezTo>
                    <a:cubicBezTo>
                      <a:pt x="152158" y="100746"/>
                      <a:pt x="150574" y="101415"/>
                      <a:pt x="148744" y="101415"/>
                    </a:cubicBezTo>
                    <a:cubicBezTo>
                      <a:pt x="146911" y="101415"/>
                      <a:pt x="145327" y="100746"/>
                      <a:pt x="143989" y="99408"/>
                    </a:cubicBezTo>
                    <a:cubicBezTo>
                      <a:pt x="142651" y="98069"/>
                      <a:pt x="141982" y="96485"/>
                      <a:pt x="141982" y="94654"/>
                    </a:cubicBezTo>
                    <a:cubicBezTo>
                      <a:pt x="141982" y="88175"/>
                      <a:pt x="138179" y="83174"/>
                      <a:pt x="130573" y="79653"/>
                    </a:cubicBezTo>
                    <a:cubicBezTo>
                      <a:pt x="122967" y="76132"/>
                      <a:pt x="115501" y="74371"/>
                      <a:pt x="108177" y="74371"/>
                    </a:cubicBezTo>
                    <a:cubicBezTo>
                      <a:pt x="106345" y="74371"/>
                      <a:pt x="104760" y="73702"/>
                      <a:pt x="103422" y="72364"/>
                    </a:cubicBezTo>
                    <a:cubicBezTo>
                      <a:pt x="102084" y="71026"/>
                      <a:pt x="101415" y="69441"/>
                      <a:pt x="101415" y="67610"/>
                    </a:cubicBezTo>
                    <a:cubicBezTo>
                      <a:pt x="101415" y="65779"/>
                      <a:pt x="102084" y="64194"/>
                      <a:pt x="103422" y="62856"/>
                    </a:cubicBezTo>
                    <a:cubicBezTo>
                      <a:pt x="104760" y="61517"/>
                      <a:pt x="106345" y="60848"/>
                      <a:pt x="108177" y="60848"/>
                    </a:cubicBezTo>
                    <a:close/>
                    <a:moveTo>
                      <a:pt x="108177" y="27044"/>
                    </a:moveTo>
                    <a:cubicBezTo>
                      <a:pt x="98458" y="27044"/>
                      <a:pt x="88845" y="28629"/>
                      <a:pt x="79337" y="31797"/>
                    </a:cubicBezTo>
                    <a:cubicBezTo>
                      <a:pt x="69829" y="34967"/>
                      <a:pt x="61167" y="39333"/>
                      <a:pt x="53349" y="44897"/>
                    </a:cubicBezTo>
                    <a:cubicBezTo>
                      <a:pt x="45532" y="50461"/>
                      <a:pt x="39193" y="57609"/>
                      <a:pt x="34333" y="66343"/>
                    </a:cubicBezTo>
                    <a:cubicBezTo>
                      <a:pt x="29474" y="75076"/>
                      <a:pt x="27044" y="84513"/>
                      <a:pt x="27044" y="94655"/>
                    </a:cubicBezTo>
                    <a:cubicBezTo>
                      <a:pt x="27044" y="108881"/>
                      <a:pt x="31834" y="121558"/>
                      <a:pt x="41411" y="132686"/>
                    </a:cubicBezTo>
                    <a:cubicBezTo>
                      <a:pt x="42820" y="134235"/>
                      <a:pt x="44968" y="136559"/>
                      <a:pt x="47856" y="139658"/>
                    </a:cubicBezTo>
                    <a:cubicBezTo>
                      <a:pt x="50743" y="142757"/>
                      <a:pt x="52891" y="145081"/>
                      <a:pt x="54300" y="146630"/>
                    </a:cubicBezTo>
                    <a:cubicBezTo>
                      <a:pt x="72329" y="168181"/>
                      <a:pt x="82259" y="189169"/>
                      <a:pt x="84091" y="209593"/>
                    </a:cubicBezTo>
                    <a:lnTo>
                      <a:pt x="132263" y="209593"/>
                    </a:lnTo>
                    <a:cubicBezTo>
                      <a:pt x="134094" y="189169"/>
                      <a:pt x="144024" y="168181"/>
                      <a:pt x="162054" y="146630"/>
                    </a:cubicBezTo>
                    <a:cubicBezTo>
                      <a:pt x="163463" y="145081"/>
                      <a:pt x="165611" y="142757"/>
                      <a:pt x="168498" y="139658"/>
                    </a:cubicBezTo>
                    <a:cubicBezTo>
                      <a:pt x="171386" y="136559"/>
                      <a:pt x="173534" y="134235"/>
                      <a:pt x="174943" y="132686"/>
                    </a:cubicBezTo>
                    <a:cubicBezTo>
                      <a:pt x="184520" y="121558"/>
                      <a:pt x="189310" y="108881"/>
                      <a:pt x="189310" y="94655"/>
                    </a:cubicBezTo>
                    <a:cubicBezTo>
                      <a:pt x="189310" y="84513"/>
                      <a:pt x="186880" y="75076"/>
                      <a:pt x="182021" y="66343"/>
                    </a:cubicBezTo>
                    <a:cubicBezTo>
                      <a:pt x="177161" y="57609"/>
                      <a:pt x="170822" y="50461"/>
                      <a:pt x="163005" y="44897"/>
                    </a:cubicBezTo>
                    <a:cubicBezTo>
                      <a:pt x="155187" y="39333"/>
                      <a:pt x="146525" y="34967"/>
                      <a:pt x="137017" y="31797"/>
                    </a:cubicBezTo>
                    <a:cubicBezTo>
                      <a:pt x="127509" y="28629"/>
                      <a:pt x="117896" y="27044"/>
                      <a:pt x="108177" y="27044"/>
                    </a:cubicBezTo>
                    <a:close/>
                    <a:moveTo>
                      <a:pt x="108177" y="0"/>
                    </a:moveTo>
                    <a:cubicBezTo>
                      <a:pt x="121558" y="0"/>
                      <a:pt x="134693" y="2289"/>
                      <a:pt x="147581" y="6866"/>
                    </a:cubicBezTo>
                    <a:cubicBezTo>
                      <a:pt x="160469" y="11444"/>
                      <a:pt x="172019" y="17712"/>
                      <a:pt x="182231" y="25671"/>
                    </a:cubicBezTo>
                    <a:cubicBezTo>
                      <a:pt x="192443" y="33629"/>
                      <a:pt x="200684" y="43629"/>
                      <a:pt x="206952" y="55672"/>
                    </a:cubicBezTo>
                    <a:cubicBezTo>
                      <a:pt x="213220" y="67716"/>
                      <a:pt x="216354" y="80710"/>
                      <a:pt x="216354" y="94655"/>
                    </a:cubicBezTo>
                    <a:cubicBezTo>
                      <a:pt x="216354" y="116487"/>
                      <a:pt x="209099" y="135362"/>
                      <a:pt x="194592" y="151279"/>
                    </a:cubicBezTo>
                    <a:cubicBezTo>
                      <a:pt x="188253" y="158180"/>
                      <a:pt x="183006" y="164308"/>
                      <a:pt x="178851" y="169660"/>
                    </a:cubicBezTo>
                    <a:cubicBezTo>
                      <a:pt x="174696" y="175013"/>
                      <a:pt x="170506" y="181739"/>
                      <a:pt x="166280" y="189838"/>
                    </a:cubicBezTo>
                    <a:cubicBezTo>
                      <a:pt x="162054" y="197937"/>
                      <a:pt x="159659" y="205508"/>
                      <a:pt x="159096" y="212551"/>
                    </a:cubicBezTo>
                    <a:cubicBezTo>
                      <a:pt x="165716" y="216494"/>
                      <a:pt x="169027" y="222269"/>
                      <a:pt x="169027" y="229876"/>
                    </a:cubicBezTo>
                    <a:cubicBezTo>
                      <a:pt x="169027" y="235088"/>
                      <a:pt x="167266" y="239594"/>
                      <a:pt x="163745" y="243398"/>
                    </a:cubicBezTo>
                    <a:cubicBezTo>
                      <a:pt x="167266" y="247201"/>
                      <a:pt x="169027" y="251708"/>
                      <a:pt x="169027" y="256920"/>
                    </a:cubicBezTo>
                    <a:cubicBezTo>
                      <a:pt x="169027" y="264245"/>
                      <a:pt x="165857" y="269949"/>
                      <a:pt x="159519" y="274034"/>
                    </a:cubicBezTo>
                    <a:cubicBezTo>
                      <a:pt x="161350" y="277274"/>
                      <a:pt x="162266" y="280583"/>
                      <a:pt x="162266" y="283964"/>
                    </a:cubicBezTo>
                    <a:cubicBezTo>
                      <a:pt x="162266" y="290444"/>
                      <a:pt x="160047" y="295444"/>
                      <a:pt x="155610" y="298965"/>
                    </a:cubicBezTo>
                    <a:cubicBezTo>
                      <a:pt x="151173" y="302486"/>
                      <a:pt x="145715" y="304247"/>
                      <a:pt x="139235" y="304247"/>
                    </a:cubicBezTo>
                    <a:cubicBezTo>
                      <a:pt x="136418" y="310444"/>
                      <a:pt x="132193" y="315374"/>
                      <a:pt x="126559" y="319037"/>
                    </a:cubicBezTo>
                    <a:cubicBezTo>
                      <a:pt x="120924" y="322699"/>
                      <a:pt x="114797" y="324530"/>
                      <a:pt x="108177" y="324530"/>
                    </a:cubicBezTo>
                    <a:cubicBezTo>
                      <a:pt x="101557" y="324530"/>
                      <a:pt x="95429" y="322699"/>
                      <a:pt x="89795" y="319037"/>
                    </a:cubicBezTo>
                    <a:cubicBezTo>
                      <a:pt x="84161" y="315374"/>
                      <a:pt x="79935" y="310444"/>
                      <a:pt x="77119" y="304247"/>
                    </a:cubicBezTo>
                    <a:cubicBezTo>
                      <a:pt x="70639" y="304247"/>
                      <a:pt x="65181" y="302486"/>
                      <a:pt x="60744" y="298965"/>
                    </a:cubicBezTo>
                    <a:cubicBezTo>
                      <a:pt x="56307" y="295444"/>
                      <a:pt x="54088" y="290444"/>
                      <a:pt x="54088" y="283964"/>
                    </a:cubicBezTo>
                    <a:cubicBezTo>
                      <a:pt x="54088" y="280583"/>
                      <a:pt x="55004" y="277274"/>
                      <a:pt x="56835" y="274034"/>
                    </a:cubicBezTo>
                    <a:cubicBezTo>
                      <a:pt x="50497" y="269949"/>
                      <a:pt x="47327" y="264245"/>
                      <a:pt x="47327" y="256920"/>
                    </a:cubicBezTo>
                    <a:cubicBezTo>
                      <a:pt x="47327" y="251708"/>
                      <a:pt x="49088" y="247201"/>
                      <a:pt x="52609" y="243398"/>
                    </a:cubicBezTo>
                    <a:cubicBezTo>
                      <a:pt x="49088" y="239594"/>
                      <a:pt x="47327" y="235088"/>
                      <a:pt x="47327" y="229876"/>
                    </a:cubicBezTo>
                    <a:cubicBezTo>
                      <a:pt x="47327" y="222269"/>
                      <a:pt x="50638" y="216494"/>
                      <a:pt x="57258" y="212551"/>
                    </a:cubicBezTo>
                    <a:cubicBezTo>
                      <a:pt x="56694" y="205508"/>
                      <a:pt x="54300" y="197937"/>
                      <a:pt x="50074" y="189838"/>
                    </a:cubicBezTo>
                    <a:cubicBezTo>
                      <a:pt x="45848" y="181739"/>
                      <a:pt x="41658" y="175013"/>
                      <a:pt x="37503" y="169660"/>
                    </a:cubicBezTo>
                    <a:cubicBezTo>
                      <a:pt x="33347" y="164308"/>
                      <a:pt x="28100" y="158180"/>
                      <a:pt x="21762" y="151279"/>
                    </a:cubicBezTo>
                    <a:cubicBezTo>
                      <a:pt x="7254" y="135362"/>
                      <a:pt x="0" y="116487"/>
                      <a:pt x="0" y="94655"/>
                    </a:cubicBezTo>
                    <a:cubicBezTo>
                      <a:pt x="0" y="80710"/>
                      <a:pt x="3134" y="67716"/>
                      <a:pt x="9402" y="55672"/>
                    </a:cubicBezTo>
                    <a:cubicBezTo>
                      <a:pt x="15670" y="43629"/>
                      <a:pt x="23910" y="33629"/>
                      <a:pt x="34123" y="25671"/>
                    </a:cubicBezTo>
                    <a:cubicBezTo>
                      <a:pt x="44334" y="17712"/>
                      <a:pt x="55885" y="11444"/>
                      <a:pt x="68773" y="6866"/>
                    </a:cubicBezTo>
                    <a:cubicBezTo>
                      <a:pt x="81661" y="2289"/>
                      <a:pt x="94795" y="0"/>
                      <a:pt x="1081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  <p:sp>
            <p:nvSpPr>
              <p:cNvPr id="142" name="Llamada ovalada 141"/>
              <p:cNvSpPr/>
              <p:nvPr/>
            </p:nvSpPr>
            <p:spPr>
              <a:xfrm flipH="1">
                <a:off x="4487484" y="2958784"/>
                <a:ext cx="1080000" cy="1080000"/>
              </a:xfrm>
              <a:prstGeom prst="wedgeEllipseCallout">
                <a:avLst>
                  <a:gd name="adj1" fmla="val -25153"/>
                  <a:gd name="adj2" fmla="val 70250"/>
                </a:avLst>
              </a:prstGeom>
              <a:solidFill>
                <a:srgbClr val="89A14F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sp>
        <p:nvSpPr>
          <p:cNvPr id="7" name="CuadroTexto 6">
            <a:extLst>
              <a:ext uri="{FF2B5EF4-FFF2-40B4-BE49-F238E27FC236}">
                <a16:creationId xmlns:a16="http://schemas.microsoft.com/office/drawing/2014/main" id="{990DE023-C7C2-20FD-C2A0-726F5AECB700}"/>
              </a:ext>
            </a:extLst>
          </p:cNvPr>
          <p:cNvSpPr txBox="1"/>
          <p:nvPr/>
        </p:nvSpPr>
        <p:spPr>
          <a:xfrm>
            <a:off x="1507226" y="4661512"/>
            <a:ext cx="3768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Bell MT" panose="02020503060305020303" pitchFamily="18" charset="0"/>
              </a:rPr>
              <a:t>Auxiliares manifiestan la presentación de retrasos en la gestión de permisos de acceso a los activos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9205927-0D51-F6CA-D6CB-AB7C403BEBEA}"/>
              </a:ext>
            </a:extLst>
          </p:cNvPr>
          <p:cNvSpPr txBox="1"/>
          <p:nvPr/>
        </p:nvSpPr>
        <p:spPr>
          <a:xfrm>
            <a:off x="1580212" y="3603946"/>
            <a:ext cx="3708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Se proponen espacios informales que fortalezcan las relaciones entre el equipo de trabajo </a:t>
            </a:r>
            <a:endParaRPr lang="es-CO" dirty="0">
              <a:latin typeface="Bell MT" panose="02020503060305020303" pitchFamily="18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541BC42-9628-221E-C6CD-41BB81FFAAAF}"/>
              </a:ext>
            </a:extLst>
          </p:cNvPr>
          <p:cNvSpPr txBox="1"/>
          <p:nvPr/>
        </p:nvSpPr>
        <p:spPr>
          <a:xfrm>
            <a:off x="1604765" y="2710311"/>
            <a:ext cx="3708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Se sugiere integrar una herramienta unificada para la gestión de tareas</a:t>
            </a:r>
            <a:endParaRPr lang="es-CO" dirty="0">
              <a:latin typeface="Bell MT" panose="02020503060305020303" pitchFamily="18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DCBA4EA-1D92-1DB5-955E-AFFE484755C2}"/>
              </a:ext>
            </a:extLst>
          </p:cNvPr>
          <p:cNvSpPr txBox="1"/>
          <p:nvPr/>
        </p:nvSpPr>
        <p:spPr>
          <a:xfrm>
            <a:off x="1692848" y="1578738"/>
            <a:ext cx="3489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Bell MT" panose="02020503060305020303" pitchFamily="18" charset="0"/>
                <a:ea typeface="Calibri" panose="020F0502020204030204" pitchFamily="34" charset="0"/>
              </a:rPr>
              <a:t>Es importante</a:t>
            </a:r>
            <a:r>
              <a:rPr lang="es-CO" sz="18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 mantener un registro actualizado de los cambios realizados en los activos </a:t>
            </a:r>
            <a:endParaRPr lang="es-CO" dirty="0"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3974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922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218" name="Imagen 1" descr="Diagrama&#10;&#10;Descripción generada automáticamente">
            <a:extLst>
              <a:ext uri="{FF2B5EF4-FFF2-40B4-BE49-F238E27FC236}">
                <a16:creationId xmlns:a16="http://schemas.microsoft.com/office/drawing/2014/main" id="{BFC34031-BBE7-CBEE-FE6E-FEE3F393E70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5" b="-1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300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532BC9-EB8C-09B0-10EA-5B96A7C41A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815090"/>
            <a:ext cx="9144000" cy="2387600"/>
          </a:xfrm>
        </p:spPr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Fase 2: Presentación </a:t>
            </a:r>
            <a:r>
              <a:rPr lang="es-MX" sz="3000" b="1" dirty="0">
                <a:latin typeface="Bell MT" panose="02020503060305020303" pitchFamily="18" charset="0"/>
              </a:rPr>
              <a:t>del modelo de gestión del conocimiento </a:t>
            </a:r>
            <a:r>
              <a:rPr lang="es-CO" sz="3000" b="1" dirty="0">
                <a:latin typeface="Bell MT" panose="02020503060305020303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97061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o 40"/>
          <p:cNvGrpSpPr/>
          <p:nvPr/>
        </p:nvGrpSpPr>
        <p:grpSpPr>
          <a:xfrm>
            <a:off x="1907576" y="1157379"/>
            <a:ext cx="6593728" cy="5830238"/>
            <a:chOff x="467544" y="1124744"/>
            <a:chExt cx="6593728" cy="6100612"/>
          </a:xfrm>
        </p:grpSpPr>
        <p:sp>
          <p:nvSpPr>
            <p:cNvPr id="7" name="Rectángulo redondeado 6"/>
            <p:cNvSpPr/>
            <p:nvPr/>
          </p:nvSpPr>
          <p:spPr>
            <a:xfrm>
              <a:off x="467544" y="1590214"/>
              <a:ext cx="6593728" cy="5635142"/>
            </a:xfrm>
            <a:prstGeom prst="roundRect">
              <a:avLst>
                <a:gd name="adj" fmla="val 5027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Rectángulo 7"/>
            <p:cNvSpPr/>
            <p:nvPr/>
          </p:nvSpPr>
          <p:spPr>
            <a:xfrm>
              <a:off x="742063" y="1931381"/>
              <a:ext cx="6094415" cy="50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grpSp>
          <p:nvGrpSpPr>
            <p:cNvPr id="14" name="Grupo 13"/>
            <p:cNvGrpSpPr/>
            <p:nvPr/>
          </p:nvGrpSpPr>
          <p:grpSpPr>
            <a:xfrm>
              <a:off x="2637283" y="1124744"/>
              <a:ext cx="2520000" cy="948848"/>
              <a:chOff x="2637283" y="1124744"/>
              <a:chExt cx="2520000" cy="948848"/>
            </a:xfrm>
          </p:grpSpPr>
          <p:sp>
            <p:nvSpPr>
              <p:cNvPr id="6" name="Elipse 5"/>
              <p:cNvSpPr/>
              <p:nvPr/>
            </p:nvSpPr>
            <p:spPr>
              <a:xfrm>
                <a:off x="3446854" y="1124744"/>
                <a:ext cx="900858" cy="576064"/>
              </a:xfrm>
              <a:prstGeom prst="ellipse">
                <a:avLst/>
              </a:prstGeom>
              <a:solidFill>
                <a:srgbClr val="068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" name="Rectángulo redondeado 2"/>
              <p:cNvSpPr/>
              <p:nvPr/>
            </p:nvSpPr>
            <p:spPr>
              <a:xfrm>
                <a:off x="2637283" y="1381562"/>
                <a:ext cx="2520000" cy="692030"/>
              </a:xfrm>
              <a:prstGeom prst="roundRect">
                <a:avLst>
                  <a:gd name="adj" fmla="val 8964"/>
                </a:avLst>
              </a:prstGeom>
              <a:solidFill>
                <a:srgbClr val="068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" name="Conector 11"/>
              <p:cNvSpPr/>
              <p:nvPr/>
            </p:nvSpPr>
            <p:spPr>
              <a:xfrm>
                <a:off x="3664337" y="1257288"/>
                <a:ext cx="457200" cy="457200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52" name="Conector recto 51"/>
              <p:cNvCxnSpPr/>
              <p:nvPr/>
            </p:nvCxnSpPr>
            <p:spPr>
              <a:xfrm>
                <a:off x="2637283" y="2050229"/>
                <a:ext cx="2520000" cy="0"/>
              </a:xfrm>
              <a:prstGeom prst="line">
                <a:avLst/>
              </a:prstGeom>
              <a:ln w="571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13 CuadroTexto"/>
          <p:cNvSpPr txBox="1">
            <a:spLocks noChangeArrowheads="1"/>
          </p:cNvSpPr>
          <p:nvPr/>
        </p:nvSpPr>
        <p:spPr bwMode="auto">
          <a:xfrm>
            <a:off x="297872" y="107052"/>
            <a:ext cx="6553200" cy="106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br>
              <a:rPr lang="es-CO" sz="2800" b="1" dirty="0">
                <a:latin typeface="Bell MT" panose="02020503060305020303" pitchFamily="18" charset="0"/>
              </a:rPr>
            </a:br>
            <a:r>
              <a:rPr lang="es-CO" sz="2800" b="1" dirty="0">
                <a:latin typeface="Bell MT" panose="02020503060305020303" pitchFamily="18" charset="0"/>
              </a:rPr>
              <a:t>Análisis de modelos en la literatura</a:t>
            </a:r>
            <a:br>
              <a:rPr lang="es-CO" sz="2800" b="1" dirty="0">
                <a:latin typeface="Bell MT" panose="02020503060305020303" pitchFamily="18" charset="0"/>
              </a:rPr>
            </a:br>
            <a:endParaRPr lang="es-ES" sz="2800" b="1" dirty="0">
              <a:solidFill>
                <a:schemeClr val="tx1">
                  <a:lumMod val="85000"/>
                  <a:lumOff val="15000"/>
                </a:schemeClr>
              </a:solidFill>
              <a:latin typeface="Roboto Thin"/>
            </a:endParaRPr>
          </a:p>
        </p:txBody>
      </p:sp>
      <p:sp>
        <p:nvSpPr>
          <p:cNvPr id="11" name="30 CuadroTexto"/>
          <p:cNvSpPr txBox="1">
            <a:spLocks noChangeArrowheads="1"/>
          </p:cNvSpPr>
          <p:nvPr/>
        </p:nvSpPr>
        <p:spPr bwMode="auto">
          <a:xfrm>
            <a:off x="2937287" y="2382995"/>
            <a:ext cx="230857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s-CO" sz="18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Todos los modelos resaltan la importancia de la cultura organizacional, como variable organizativa </a:t>
            </a:r>
            <a:endParaRPr lang="es-ES" sz="1600" dirty="0">
              <a:latin typeface="Bell MT" panose="02020503060305020303" pitchFamily="18" charset="0"/>
            </a:endParaRPr>
          </a:p>
        </p:txBody>
      </p:sp>
      <p:sp>
        <p:nvSpPr>
          <p:cNvPr id="13" name="30 CuadroTexto"/>
          <p:cNvSpPr txBox="1">
            <a:spLocks noChangeArrowheads="1"/>
          </p:cNvSpPr>
          <p:nvPr/>
        </p:nvSpPr>
        <p:spPr bwMode="auto">
          <a:xfrm>
            <a:off x="5935358" y="2463972"/>
            <a:ext cx="23085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s-CO" sz="18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Son modelos, en su mayoría orientados a los procesos, mencionándolos dentro de sus áreas claves</a:t>
            </a:r>
            <a:endParaRPr lang="es-ES" sz="16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sp>
        <p:nvSpPr>
          <p:cNvPr id="15" name="30 CuadroTexto"/>
          <p:cNvSpPr txBox="1">
            <a:spLocks noChangeArrowheads="1"/>
          </p:cNvSpPr>
          <p:nvPr/>
        </p:nvSpPr>
        <p:spPr bwMode="auto">
          <a:xfrm>
            <a:off x="2951721" y="4562664"/>
            <a:ext cx="2520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s-CO" sz="18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Se destaca la necesidad de tener una apropiada infraestructura tecnológica y gestión documental </a:t>
            </a:r>
            <a:endParaRPr lang="es-ES" sz="16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sp>
        <p:nvSpPr>
          <p:cNvPr id="18" name="30 CuadroTexto"/>
          <p:cNvSpPr txBox="1">
            <a:spLocks noChangeArrowheads="1"/>
          </p:cNvSpPr>
          <p:nvPr/>
        </p:nvSpPr>
        <p:spPr bwMode="auto">
          <a:xfrm>
            <a:off x="5932735" y="4585807"/>
            <a:ext cx="229281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s-CO" sz="18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Proponen herramientas que facilitan el acceso, mejora y transferencia de conocimiento</a:t>
            </a:r>
            <a:r>
              <a:rPr lang="es-CO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es-ES" sz="1600" dirty="0">
              <a:solidFill>
                <a:schemeClr val="tx1">
                  <a:lumMod val="85000"/>
                  <a:lumOff val="15000"/>
                </a:schemeClr>
              </a:solidFill>
              <a:latin typeface="Roboto Thin"/>
            </a:endParaRPr>
          </a:p>
        </p:txBody>
      </p:sp>
      <p:grpSp>
        <p:nvGrpSpPr>
          <p:cNvPr id="19" name="Shape 490"/>
          <p:cNvGrpSpPr>
            <a:grpSpLocks/>
          </p:cNvGrpSpPr>
          <p:nvPr/>
        </p:nvGrpSpPr>
        <p:grpSpPr bwMode="auto">
          <a:xfrm>
            <a:off x="2493233" y="2588086"/>
            <a:ext cx="468000" cy="360000"/>
            <a:chOff x="5255200" y="3006475"/>
            <a:chExt cx="511700" cy="378575"/>
          </a:xfrm>
          <a:solidFill>
            <a:srgbClr val="068083"/>
          </a:solidFill>
        </p:grpSpPr>
        <p:sp>
          <p:nvSpPr>
            <p:cNvPr id="20" name="Shape 491"/>
            <p:cNvSpPr>
              <a:spLocks noChangeArrowheads="1"/>
            </p:cNvSpPr>
            <p:nvPr/>
          </p:nvSpPr>
          <p:spPr bwMode="auto">
            <a:xfrm>
              <a:off x="5255200" y="3006475"/>
              <a:ext cx="349900" cy="349875"/>
            </a:xfrm>
            <a:custGeom>
              <a:avLst/>
              <a:gdLst>
                <a:gd name="T0" fmla="*/ 2147483646 w 13996"/>
                <a:gd name="T1" fmla="*/ 2147483646 h 13995"/>
                <a:gd name="T2" fmla="*/ 2147483646 w 13996"/>
                <a:gd name="T3" fmla="*/ 2147483646 h 13995"/>
                <a:gd name="T4" fmla="*/ 2147483646 w 13996"/>
                <a:gd name="T5" fmla="*/ 2147483646 h 13995"/>
                <a:gd name="T6" fmla="*/ 2147483646 w 13996"/>
                <a:gd name="T7" fmla="*/ 2147483646 h 13995"/>
                <a:gd name="T8" fmla="*/ 2147483646 w 13996"/>
                <a:gd name="T9" fmla="*/ 2147483646 h 13995"/>
                <a:gd name="T10" fmla="*/ 2147483646 w 13996"/>
                <a:gd name="T11" fmla="*/ 2147483646 h 13995"/>
                <a:gd name="T12" fmla="*/ 2147483646 w 13996"/>
                <a:gd name="T13" fmla="*/ 2147483646 h 13995"/>
                <a:gd name="T14" fmla="*/ 2147483646 w 13996"/>
                <a:gd name="T15" fmla="*/ 2147483646 h 13995"/>
                <a:gd name="T16" fmla="*/ 2147483646 w 13996"/>
                <a:gd name="T17" fmla="*/ 2147483646 h 13995"/>
                <a:gd name="T18" fmla="*/ 2147483646 w 13996"/>
                <a:gd name="T19" fmla="*/ 2147483646 h 13995"/>
                <a:gd name="T20" fmla="*/ 2147483646 w 13996"/>
                <a:gd name="T21" fmla="*/ 2147483646 h 13995"/>
                <a:gd name="T22" fmla="*/ 2147483646 w 13996"/>
                <a:gd name="T23" fmla="*/ 2147483646 h 13995"/>
                <a:gd name="T24" fmla="*/ 2147483646 w 13996"/>
                <a:gd name="T25" fmla="*/ 2147483646 h 13995"/>
                <a:gd name="T26" fmla="*/ 2147483646 w 13996"/>
                <a:gd name="T27" fmla="*/ 2147483646 h 13995"/>
                <a:gd name="T28" fmla="*/ 2147483646 w 13996"/>
                <a:gd name="T29" fmla="*/ 2147483646 h 13995"/>
                <a:gd name="T30" fmla="*/ 2147483646 w 13996"/>
                <a:gd name="T31" fmla="*/ 2147483646 h 13995"/>
                <a:gd name="T32" fmla="*/ 2147483646 w 13996"/>
                <a:gd name="T33" fmla="*/ 2147483646 h 13995"/>
                <a:gd name="T34" fmla="*/ 2147483646 w 13996"/>
                <a:gd name="T35" fmla="*/ 2147483646 h 13995"/>
                <a:gd name="T36" fmla="*/ 2147483646 w 13996"/>
                <a:gd name="T37" fmla="*/ 2147483646 h 13995"/>
                <a:gd name="T38" fmla="*/ 2147483646 w 13996"/>
                <a:gd name="T39" fmla="*/ 2147483646 h 13995"/>
                <a:gd name="T40" fmla="*/ 2147483646 w 13996"/>
                <a:gd name="T41" fmla="*/ 2147483646 h 13995"/>
                <a:gd name="T42" fmla="*/ 2147483646 w 13996"/>
                <a:gd name="T43" fmla="*/ 2147483646 h 13995"/>
                <a:gd name="T44" fmla="*/ 2147483646 w 13996"/>
                <a:gd name="T45" fmla="*/ 2147483646 h 13995"/>
                <a:gd name="T46" fmla="*/ 2147483646 w 13996"/>
                <a:gd name="T47" fmla="*/ 2147483646 h 13995"/>
                <a:gd name="T48" fmla="*/ 2147483646 w 13996"/>
                <a:gd name="T49" fmla="*/ 2147483646 h 13995"/>
                <a:gd name="T50" fmla="*/ 2147483646 w 13996"/>
                <a:gd name="T51" fmla="*/ 2147483646 h 13995"/>
                <a:gd name="T52" fmla="*/ 2147483646 w 13996"/>
                <a:gd name="T53" fmla="*/ 2147483646 h 13995"/>
                <a:gd name="T54" fmla="*/ 2147483646 w 13996"/>
                <a:gd name="T55" fmla="*/ 2147483646 h 13995"/>
                <a:gd name="T56" fmla="*/ 2147483646 w 13996"/>
                <a:gd name="T57" fmla="*/ 2147483646 h 13995"/>
                <a:gd name="T58" fmla="*/ 2147483646 w 13996"/>
                <a:gd name="T59" fmla="*/ 2147483646 h 13995"/>
                <a:gd name="T60" fmla="*/ 2147483646 w 13996"/>
                <a:gd name="T61" fmla="*/ 2147483646 h 13995"/>
                <a:gd name="T62" fmla="*/ 2147483646 w 13996"/>
                <a:gd name="T63" fmla="*/ 2147483646 h 13995"/>
                <a:gd name="T64" fmla="*/ 2147483646 w 13996"/>
                <a:gd name="T65" fmla="*/ 2147483646 h 13995"/>
                <a:gd name="T66" fmla="*/ 2147483646 w 13996"/>
                <a:gd name="T67" fmla="*/ 2147483646 h 13995"/>
                <a:gd name="T68" fmla="*/ 2147483646 w 13996"/>
                <a:gd name="T69" fmla="*/ 2147483646 h 13995"/>
                <a:gd name="T70" fmla="*/ 2147483646 w 13996"/>
                <a:gd name="T71" fmla="*/ 2147483646 h 13995"/>
                <a:gd name="T72" fmla="*/ 2147483646 w 13996"/>
                <a:gd name="T73" fmla="*/ 2147483646 h 13995"/>
                <a:gd name="T74" fmla="*/ 2147483646 w 13996"/>
                <a:gd name="T75" fmla="*/ 2147483646 h 13995"/>
                <a:gd name="T76" fmla="*/ 2147483646 w 13996"/>
                <a:gd name="T77" fmla="*/ 2147483646 h 13995"/>
                <a:gd name="T78" fmla="*/ 2147483646 w 13996"/>
                <a:gd name="T79" fmla="*/ 2147483646 h 13995"/>
                <a:gd name="T80" fmla="*/ 2147483646 w 13996"/>
                <a:gd name="T81" fmla="*/ 2147483646 h 13995"/>
                <a:gd name="T82" fmla="*/ 2147483646 w 13996"/>
                <a:gd name="T83" fmla="*/ 2147483646 h 13995"/>
                <a:gd name="T84" fmla="*/ 2147483646 w 13996"/>
                <a:gd name="T85" fmla="*/ 2147483646 h 13995"/>
                <a:gd name="T86" fmla="*/ 2147483646 w 13996"/>
                <a:gd name="T87" fmla="*/ 2147483646 h 13995"/>
                <a:gd name="T88" fmla="*/ 2147483646 w 13996"/>
                <a:gd name="T89" fmla="*/ 2147483646 h 13995"/>
                <a:gd name="T90" fmla="*/ 2147483646 w 13996"/>
                <a:gd name="T91" fmla="*/ 2147483646 h 13995"/>
                <a:gd name="T92" fmla="*/ 2147483646 w 13996"/>
                <a:gd name="T93" fmla="*/ 2147483646 h 13995"/>
                <a:gd name="T94" fmla="*/ 2147483646 w 13996"/>
                <a:gd name="T95" fmla="*/ 2147483646 h 13995"/>
                <a:gd name="T96" fmla="*/ 2147483646 w 13996"/>
                <a:gd name="T97" fmla="*/ 2147483646 h 13995"/>
                <a:gd name="T98" fmla="*/ 2147483646 w 13996"/>
                <a:gd name="T99" fmla="*/ 2147483646 h 13995"/>
                <a:gd name="T100" fmla="*/ 2147483646 w 13996"/>
                <a:gd name="T101" fmla="*/ 2147483646 h 13995"/>
                <a:gd name="T102" fmla="*/ 2147483646 w 13996"/>
                <a:gd name="T103" fmla="*/ 2147483646 h 13995"/>
                <a:gd name="T104" fmla="*/ 2147483646 w 13996"/>
                <a:gd name="T105" fmla="*/ 2147483646 h 13995"/>
                <a:gd name="T106" fmla="*/ 2147483646 w 13996"/>
                <a:gd name="T107" fmla="*/ 2147483646 h 13995"/>
                <a:gd name="T108" fmla="*/ 2147483646 w 13996"/>
                <a:gd name="T109" fmla="*/ 2147483646 h 13995"/>
                <a:gd name="T110" fmla="*/ 2147483646 w 13996"/>
                <a:gd name="T111" fmla="*/ 2147483646 h 13995"/>
                <a:gd name="T112" fmla="*/ 2147483646 w 13996"/>
                <a:gd name="T113" fmla="*/ 2147483646 h 13995"/>
                <a:gd name="T114" fmla="*/ 2147483646 w 13996"/>
                <a:gd name="T115" fmla="*/ 2147483646 h 13995"/>
                <a:gd name="T116" fmla="*/ 2147483646 w 13996"/>
                <a:gd name="T117" fmla="*/ 2147483646 h 13995"/>
                <a:gd name="T118" fmla="*/ 2147483646 w 13996"/>
                <a:gd name="T119" fmla="*/ 2147483646 h 13995"/>
                <a:gd name="T120" fmla="*/ 2147483646 w 13996"/>
                <a:gd name="T121" fmla="*/ 2147483646 h 1399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996"/>
                <a:gd name="T184" fmla="*/ 0 h 13995"/>
                <a:gd name="T185" fmla="*/ 13996 w 13996"/>
                <a:gd name="T186" fmla="*/ 13995 h 1399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lnTo>
                    <a:pt x="64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ES"/>
            </a:p>
          </p:txBody>
        </p:sp>
        <p:sp>
          <p:nvSpPr>
            <p:cNvPr id="21" name="Shape 492"/>
            <p:cNvSpPr>
              <a:spLocks noChangeArrowheads="1"/>
            </p:cNvSpPr>
            <p:nvPr/>
          </p:nvSpPr>
          <p:spPr bwMode="auto">
            <a:xfrm>
              <a:off x="5567825" y="3185975"/>
              <a:ext cx="199075" cy="199075"/>
            </a:xfrm>
            <a:custGeom>
              <a:avLst/>
              <a:gdLst>
                <a:gd name="T0" fmla="*/ 2147483646 w 7963"/>
                <a:gd name="T1" fmla="*/ 2147483646 h 7963"/>
                <a:gd name="T2" fmla="*/ 2147483646 w 7963"/>
                <a:gd name="T3" fmla="*/ 2147483646 h 7963"/>
                <a:gd name="T4" fmla="*/ 2147483646 w 7963"/>
                <a:gd name="T5" fmla="*/ 2147483646 h 7963"/>
                <a:gd name="T6" fmla="*/ 2147483646 w 7963"/>
                <a:gd name="T7" fmla="*/ 2147483646 h 7963"/>
                <a:gd name="T8" fmla="*/ 2147483646 w 7963"/>
                <a:gd name="T9" fmla="*/ 2147483646 h 7963"/>
                <a:gd name="T10" fmla="*/ 2147483646 w 7963"/>
                <a:gd name="T11" fmla="*/ 2147483646 h 7963"/>
                <a:gd name="T12" fmla="*/ 2147483646 w 7963"/>
                <a:gd name="T13" fmla="*/ 2147483646 h 7963"/>
                <a:gd name="T14" fmla="*/ 2147483646 w 7963"/>
                <a:gd name="T15" fmla="*/ 2147483646 h 7963"/>
                <a:gd name="T16" fmla="*/ 2147483646 w 7963"/>
                <a:gd name="T17" fmla="*/ 2147483646 h 7963"/>
                <a:gd name="T18" fmla="*/ 2147483646 w 7963"/>
                <a:gd name="T19" fmla="*/ 2147483646 h 7963"/>
                <a:gd name="T20" fmla="*/ 2147483646 w 7963"/>
                <a:gd name="T21" fmla="*/ 2147483646 h 7963"/>
                <a:gd name="T22" fmla="*/ 2147483646 w 7963"/>
                <a:gd name="T23" fmla="*/ 2147483646 h 7963"/>
                <a:gd name="T24" fmla="*/ 2147483646 w 7963"/>
                <a:gd name="T25" fmla="*/ 2147483646 h 7963"/>
                <a:gd name="T26" fmla="*/ 2147483646 w 7963"/>
                <a:gd name="T27" fmla="*/ 2147483646 h 7963"/>
                <a:gd name="T28" fmla="*/ 2147483646 w 7963"/>
                <a:gd name="T29" fmla="*/ 2147483646 h 7963"/>
                <a:gd name="T30" fmla="*/ 2147483646 w 7963"/>
                <a:gd name="T31" fmla="*/ 2147483646 h 7963"/>
                <a:gd name="T32" fmla="*/ 2147483646 w 7963"/>
                <a:gd name="T33" fmla="*/ 2147483646 h 7963"/>
                <a:gd name="T34" fmla="*/ 2147483646 w 7963"/>
                <a:gd name="T35" fmla="*/ 2147483646 h 7963"/>
                <a:gd name="T36" fmla="*/ 2147483646 w 7963"/>
                <a:gd name="T37" fmla="*/ 2147483646 h 7963"/>
                <a:gd name="T38" fmla="*/ 2147483646 w 7963"/>
                <a:gd name="T39" fmla="*/ 2147483646 h 7963"/>
                <a:gd name="T40" fmla="*/ 2147483646 w 7963"/>
                <a:gd name="T41" fmla="*/ 2147483646 h 7963"/>
                <a:gd name="T42" fmla="*/ 2147483646 w 7963"/>
                <a:gd name="T43" fmla="*/ 2147483646 h 7963"/>
                <a:gd name="T44" fmla="*/ 2147483646 w 7963"/>
                <a:gd name="T45" fmla="*/ 2147483646 h 7963"/>
                <a:gd name="T46" fmla="*/ 2147483646 w 7963"/>
                <a:gd name="T47" fmla="*/ 2147483646 h 7963"/>
                <a:gd name="T48" fmla="*/ 2147483646 w 7963"/>
                <a:gd name="T49" fmla="*/ 2147483646 h 7963"/>
                <a:gd name="T50" fmla="*/ 2147483646 w 7963"/>
                <a:gd name="T51" fmla="*/ 2147483646 h 7963"/>
                <a:gd name="T52" fmla="*/ 2147483646 w 7963"/>
                <a:gd name="T53" fmla="*/ 2147483646 h 7963"/>
                <a:gd name="T54" fmla="*/ 2147483646 w 7963"/>
                <a:gd name="T55" fmla="*/ 2147483646 h 7963"/>
                <a:gd name="T56" fmla="*/ 2147483646 w 7963"/>
                <a:gd name="T57" fmla="*/ 2147483646 h 7963"/>
                <a:gd name="T58" fmla="*/ 2147483646 w 7963"/>
                <a:gd name="T59" fmla="*/ 2147483646 h 7963"/>
                <a:gd name="T60" fmla="*/ 2147483646 w 7963"/>
                <a:gd name="T61" fmla="*/ 2147483646 h 7963"/>
                <a:gd name="T62" fmla="*/ 2147483646 w 7963"/>
                <a:gd name="T63" fmla="*/ 2147483646 h 7963"/>
                <a:gd name="T64" fmla="*/ 2147483646 w 7963"/>
                <a:gd name="T65" fmla="*/ 2147483646 h 7963"/>
                <a:gd name="T66" fmla="*/ 2147483646 w 7963"/>
                <a:gd name="T67" fmla="*/ 2147483646 h 7963"/>
                <a:gd name="T68" fmla="*/ 2147483646 w 7963"/>
                <a:gd name="T69" fmla="*/ 2147483646 h 7963"/>
                <a:gd name="T70" fmla="*/ 2147483646 w 7963"/>
                <a:gd name="T71" fmla="*/ 2147483646 h 7963"/>
                <a:gd name="T72" fmla="*/ 2147483646 w 7963"/>
                <a:gd name="T73" fmla="*/ 2147483646 h 7963"/>
                <a:gd name="T74" fmla="*/ 2147483646 w 7963"/>
                <a:gd name="T75" fmla="*/ 2147483646 h 7963"/>
                <a:gd name="T76" fmla="*/ 2147483646 w 7963"/>
                <a:gd name="T77" fmla="*/ 2147483646 h 7963"/>
                <a:gd name="T78" fmla="*/ 2147483646 w 7963"/>
                <a:gd name="T79" fmla="*/ 2147483646 h 7963"/>
                <a:gd name="T80" fmla="*/ 2147483646 w 7963"/>
                <a:gd name="T81" fmla="*/ 2147483646 h 7963"/>
                <a:gd name="T82" fmla="*/ 2147483646 w 7963"/>
                <a:gd name="T83" fmla="*/ 2147483646 h 7963"/>
                <a:gd name="T84" fmla="*/ 2147483646 w 7963"/>
                <a:gd name="T85" fmla="*/ 2147483646 h 7963"/>
                <a:gd name="T86" fmla="*/ 2147483646 w 7963"/>
                <a:gd name="T87" fmla="*/ 2147483646 h 7963"/>
                <a:gd name="T88" fmla="*/ 2147483646 w 7963"/>
                <a:gd name="T89" fmla="*/ 2147483646 h 7963"/>
                <a:gd name="T90" fmla="*/ 2147483646 w 7963"/>
                <a:gd name="T91" fmla="*/ 2147483646 h 7963"/>
                <a:gd name="T92" fmla="*/ 2147483646 w 7963"/>
                <a:gd name="T93" fmla="*/ 2147483646 h 7963"/>
                <a:gd name="T94" fmla="*/ 2147483646 w 7963"/>
                <a:gd name="T95" fmla="*/ 2147483646 h 7963"/>
                <a:gd name="T96" fmla="*/ 2147483646 w 7963"/>
                <a:gd name="T97" fmla="*/ 2147483646 h 796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963"/>
                <a:gd name="T148" fmla="*/ 0 h 7963"/>
                <a:gd name="T149" fmla="*/ 7963 w 7963"/>
                <a:gd name="T150" fmla="*/ 7963 h 796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lnTo>
                    <a:pt x="305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ES"/>
            </a:p>
          </p:txBody>
        </p:sp>
      </p:grpSp>
      <p:grpSp>
        <p:nvGrpSpPr>
          <p:cNvPr id="23" name="Shape 518"/>
          <p:cNvGrpSpPr>
            <a:grpSpLocks/>
          </p:cNvGrpSpPr>
          <p:nvPr/>
        </p:nvGrpSpPr>
        <p:grpSpPr bwMode="auto">
          <a:xfrm>
            <a:off x="5538590" y="5059993"/>
            <a:ext cx="432000" cy="360000"/>
            <a:chOff x="3936375" y="3703750"/>
            <a:chExt cx="453050" cy="332175"/>
          </a:xfrm>
          <a:solidFill>
            <a:srgbClr val="068083"/>
          </a:solidFill>
        </p:grpSpPr>
        <p:sp>
          <p:nvSpPr>
            <p:cNvPr id="24" name="Shape 519"/>
            <p:cNvSpPr>
              <a:spLocks noChangeArrowheads="1"/>
            </p:cNvSpPr>
            <p:nvPr/>
          </p:nvSpPr>
          <p:spPr bwMode="auto">
            <a:xfrm>
              <a:off x="3936375" y="3703750"/>
              <a:ext cx="453050" cy="332175"/>
            </a:xfrm>
            <a:custGeom>
              <a:avLst/>
              <a:gdLst>
                <a:gd name="T0" fmla="*/ 2147483646 w 18122"/>
                <a:gd name="T1" fmla="*/ 0 h 13287"/>
                <a:gd name="T2" fmla="*/ 2147483646 w 18122"/>
                <a:gd name="T3" fmla="*/ 2147483646 h 13287"/>
                <a:gd name="T4" fmla="*/ 2147483646 w 18122"/>
                <a:gd name="T5" fmla="*/ 2147483646 h 13287"/>
                <a:gd name="T6" fmla="*/ 2147483646 w 18122"/>
                <a:gd name="T7" fmla="*/ 2147483646 h 13287"/>
                <a:gd name="T8" fmla="*/ 2147483646 w 18122"/>
                <a:gd name="T9" fmla="*/ 2147483646 h 13287"/>
                <a:gd name="T10" fmla="*/ 2147483646 w 18122"/>
                <a:gd name="T11" fmla="*/ 2147483646 h 13287"/>
                <a:gd name="T12" fmla="*/ 0 w 18122"/>
                <a:gd name="T13" fmla="*/ 2147483646 h 13287"/>
                <a:gd name="T14" fmla="*/ 0 w 18122"/>
                <a:gd name="T15" fmla="*/ 2147483646 h 13287"/>
                <a:gd name="T16" fmla="*/ 0 w 18122"/>
                <a:gd name="T17" fmla="*/ 2147483646 h 13287"/>
                <a:gd name="T18" fmla="*/ 0 w 18122"/>
                <a:gd name="T19" fmla="*/ 2147483646 h 13287"/>
                <a:gd name="T20" fmla="*/ 2147483646 w 18122"/>
                <a:gd name="T21" fmla="*/ 2147483646 h 13287"/>
                <a:gd name="T22" fmla="*/ 2147483646 w 18122"/>
                <a:gd name="T23" fmla="*/ 2147483646 h 13287"/>
                <a:gd name="T24" fmla="*/ 2147483646 w 18122"/>
                <a:gd name="T25" fmla="*/ 2147483646 h 13287"/>
                <a:gd name="T26" fmla="*/ 2147483646 w 18122"/>
                <a:gd name="T27" fmla="*/ 2147483646 h 13287"/>
                <a:gd name="T28" fmla="*/ 2147483646 w 18122"/>
                <a:gd name="T29" fmla="*/ 2147483646 h 13287"/>
                <a:gd name="T30" fmla="*/ 2147483646 w 18122"/>
                <a:gd name="T31" fmla="*/ 2147483646 h 13287"/>
                <a:gd name="T32" fmla="*/ 2147483646 w 18122"/>
                <a:gd name="T33" fmla="*/ 2147483646 h 13287"/>
                <a:gd name="T34" fmla="*/ 2147483646 w 18122"/>
                <a:gd name="T35" fmla="*/ 2147483646 h 13287"/>
                <a:gd name="T36" fmla="*/ 2147483646 w 18122"/>
                <a:gd name="T37" fmla="*/ 2147483646 h 13287"/>
                <a:gd name="T38" fmla="*/ 2147483646 w 18122"/>
                <a:gd name="T39" fmla="*/ 2147483646 h 13287"/>
                <a:gd name="T40" fmla="*/ 2147483646 w 18122"/>
                <a:gd name="T41" fmla="*/ 2147483646 h 13287"/>
                <a:gd name="T42" fmla="*/ 2147483646 w 18122"/>
                <a:gd name="T43" fmla="*/ 2147483646 h 13287"/>
                <a:gd name="T44" fmla="*/ 2147483646 w 18122"/>
                <a:gd name="T45" fmla="*/ 2147483646 h 13287"/>
                <a:gd name="T46" fmla="*/ 2147483646 w 18122"/>
                <a:gd name="T47" fmla="*/ 2147483646 h 13287"/>
                <a:gd name="T48" fmla="*/ 2147483646 w 18122"/>
                <a:gd name="T49" fmla="*/ 2147483646 h 13287"/>
                <a:gd name="T50" fmla="*/ 2147483646 w 18122"/>
                <a:gd name="T51" fmla="*/ 2147483646 h 13287"/>
                <a:gd name="T52" fmla="*/ 2147483646 w 18122"/>
                <a:gd name="T53" fmla="*/ 2147483646 h 13287"/>
                <a:gd name="T54" fmla="*/ 2147483646 w 18122"/>
                <a:gd name="T55" fmla="*/ 2147483646 h 13287"/>
                <a:gd name="T56" fmla="*/ 2147483646 w 18122"/>
                <a:gd name="T57" fmla="*/ 2147483646 h 13287"/>
                <a:gd name="T58" fmla="*/ 2147483646 w 18122"/>
                <a:gd name="T59" fmla="*/ 2147483646 h 13287"/>
                <a:gd name="T60" fmla="*/ 2147483646 w 18122"/>
                <a:gd name="T61" fmla="*/ 2147483646 h 13287"/>
                <a:gd name="T62" fmla="*/ 2147483646 w 18122"/>
                <a:gd name="T63" fmla="*/ 2147483646 h 13287"/>
                <a:gd name="T64" fmla="*/ 2147483646 w 18122"/>
                <a:gd name="T65" fmla="*/ 2147483646 h 13287"/>
                <a:gd name="T66" fmla="*/ 2147483646 w 18122"/>
                <a:gd name="T67" fmla="*/ 2147483646 h 13287"/>
                <a:gd name="T68" fmla="*/ 2147483646 w 18122"/>
                <a:gd name="T69" fmla="*/ 2147483646 h 13287"/>
                <a:gd name="T70" fmla="*/ 2147483646 w 18122"/>
                <a:gd name="T71" fmla="*/ 2147483646 h 13287"/>
                <a:gd name="T72" fmla="*/ 2147483646 w 18122"/>
                <a:gd name="T73" fmla="*/ 2147483646 h 13287"/>
                <a:gd name="T74" fmla="*/ 2147483646 w 18122"/>
                <a:gd name="T75" fmla="*/ 2147483646 h 13287"/>
                <a:gd name="T76" fmla="*/ 2147483646 w 18122"/>
                <a:gd name="T77" fmla="*/ 2147483646 h 13287"/>
                <a:gd name="T78" fmla="*/ 2147483646 w 18122"/>
                <a:gd name="T79" fmla="*/ 0 h 13287"/>
                <a:gd name="T80" fmla="*/ 2147483646 w 18122"/>
                <a:gd name="T81" fmla="*/ 0 h 132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8122"/>
                <a:gd name="T124" fmla="*/ 0 h 13287"/>
                <a:gd name="T125" fmla="*/ 18122 w 18122"/>
                <a:gd name="T126" fmla="*/ 13287 h 1328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4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4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59" y="49"/>
                  </a:lnTo>
                  <a:lnTo>
                    <a:pt x="586" y="0"/>
                  </a:lnTo>
                  <a:lnTo>
                    <a:pt x="3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ES"/>
            </a:p>
          </p:txBody>
        </p:sp>
        <p:sp>
          <p:nvSpPr>
            <p:cNvPr id="25" name="Shape 520"/>
            <p:cNvSpPr>
              <a:spLocks noChangeArrowheads="1"/>
            </p:cNvSpPr>
            <p:nvPr/>
          </p:nvSpPr>
          <p:spPr bwMode="auto">
            <a:xfrm>
              <a:off x="3988875" y="3864325"/>
              <a:ext cx="77575" cy="133125"/>
            </a:xfrm>
            <a:custGeom>
              <a:avLst/>
              <a:gdLst>
                <a:gd name="T0" fmla="*/ 2147483646 w 3103"/>
                <a:gd name="T1" fmla="*/ 2147483646 h 5325"/>
                <a:gd name="T2" fmla="*/ 2147483646 w 3103"/>
                <a:gd name="T3" fmla="*/ 2147483646 h 5325"/>
                <a:gd name="T4" fmla="*/ 2147483646 w 3103"/>
                <a:gd name="T5" fmla="*/ 2147483646 h 5325"/>
                <a:gd name="T6" fmla="*/ 2147483646 w 3103"/>
                <a:gd name="T7" fmla="*/ 2147483646 h 5325"/>
                <a:gd name="T8" fmla="*/ 2147483646 w 3103"/>
                <a:gd name="T9" fmla="*/ 2147483646 h 5325"/>
                <a:gd name="T10" fmla="*/ 2147483646 w 3103"/>
                <a:gd name="T11" fmla="*/ 2147483646 h 5325"/>
                <a:gd name="T12" fmla="*/ 2147483646 w 3103"/>
                <a:gd name="T13" fmla="*/ 2147483646 h 5325"/>
                <a:gd name="T14" fmla="*/ 0 w 3103"/>
                <a:gd name="T15" fmla="*/ 2147483646 h 5325"/>
                <a:gd name="T16" fmla="*/ 0 w 3103"/>
                <a:gd name="T17" fmla="*/ 2147483646 h 5325"/>
                <a:gd name="T18" fmla="*/ 0 w 3103"/>
                <a:gd name="T19" fmla="*/ 2147483646 h 5325"/>
                <a:gd name="T20" fmla="*/ 2147483646 w 3103"/>
                <a:gd name="T21" fmla="*/ 2147483646 h 5325"/>
                <a:gd name="T22" fmla="*/ 2147483646 w 3103"/>
                <a:gd name="T23" fmla="*/ 2147483646 h 5325"/>
                <a:gd name="T24" fmla="*/ 2147483646 w 3103"/>
                <a:gd name="T25" fmla="*/ 2147483646 h 5325"/>
                <a:gd name="T26" fmla="*/ 2147483646 w 3103"/>
                <a:gd name="T27" fmla="*/ 2147483646 h 5325"/>
                <a:gd name="T28" fmla="*/ 2147483646 w 3103"/>
                <a:gd name="T29" fmla="*/ 2147483646 h 5325"/>
                <a:gd name="T30" fmla="*/ 2147483646 w 3103"/>
                <a:gd name="T31" fmla="*/ 2147483646 h 5325"/>
                <a:gd name="T32" fmla="*/ 2147483646 w 3103"/>
                <a:gd name="T33" fmla="*/ 2147483646 h 5325"/>
                <a:gd name="T34" fmla="*/ 2147483646 w 3103"/>
                <a:gd name="T35" fmla="*/ 2147483646 h 5325"/>
                <a:gd name="T36" fmla="*/ 2147483646 w 3103"/>
                <a:gd name="T37" fmla="*/ 2147483646 h 5325"/>
                <a:gd name="T38" fmla="*/ 2147483646 w 3103"/>
                <a:gd name="T39" fmla="*/ 2147483646 h 5325"/>
                <a:gd name="T40" fmla="*/ 2147483646 w 3103"/>
                <a:gd name="T41" fmla="*/ 2147483646 h 53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03"/>
                <a:gd name="T64" fmla="*/ 0 h 5325"/>
                <a:gd name="T65" fmla="*/ 3103 w 3103"/>
                <a:gd name="T66" fmla="*/ 5325 h 53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03" h="5325" extrusionOk="0">
                  <a:moveTo>
                    <a:pt x="489" y="1"/>
                  </a:moveTo>
                  <a:lnTo>
                    <a:pt x="391" y="25"/>
                  </a:lnTo>
                  <a:lnTo>
                    <a:pt x="294" y="50"/>
                  </a:lnTo>
                  <a:lnTo>
                    <a:pt x="196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25" y="294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5325"/>
                  </a:lnTo>
                  <a:lnTo>
                    <a:pt x="3102" y="5325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53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882" y="98"/>
                  </a:lnTo>
                  <a:lnTo>
                    <a:pt x="2809" y="50"/>
                  </a:lnTo>
                  <a:lnTo>
                    <a:pt x="2711" y="25"/>
                  </a:lnTo>
                  <a:lnTo>
                    <a:pt x="2614" y="1"/>
                  </a:lnTo>
                  <a:lnTo>
                    <a:pt x="48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ES"/>
            </a:p>
          </p:txBody>
        </p:sp>
        <p:sp>
          <p:nvSpPr>
            <p:cNvPr id="26" name="Shape 521"/>
            <p:cNvSpPr>
              <a:spLocks noChangeArrowheads="1"/>
            </p:cNvSpPr>
            <p:nvPr/>
          </p:nvSpPr>
          <p:spPr bwMode="auto">
            <a:xfrm>
              <a:off x="4259350" y="3864325"/>
              <a:ext cx="77575" cy="133125"/>
            </a:xfrm>
            <a:custGeom>
              <a:avLst/>
              <a:gdLst>
                <a:gd name="T0" fmla="*/ 2147483646 w 3103"/>
                <a:gd name="T1" fmla="*/ 2147483646 h 5325"/>
                <a:gd name="T2" fmla="*/ 2147483646 w 3103"/>
                <a:gd name="T3" fmla="*/ 2147483646 h 5325"/>
                <a:gd name="T4" fmla="*/ 2147483646 w 3103"/>
                <a:gd name="T5" fmla="*/ 2147483646 h 5325"/>
                <a:gd name="T6" fmla="*/ 2147483646 w 3103"/>
                <a:gd name="T7" fmla="*/ 2147483646 h 5325"/>
                <a:gd name="T8" fmla="*/ 2147483646 w 3103"/>
                <a:gd name="T9" fmla="*/ 2147483646 h 5325"/>
                <a:gd name="T10" fmla="*/ 2147483646 w 3103"/>
                <a:gd name="T11" fmla="*/ 2147483646 h 5325"/>
                <a:gd name="T12" fmla="*/ 2147483646 w 3103"/>
                <a:gd name="T13" fmla="*/ 2147483646 h 5325"/>
                <a:gd name="T14" fmla="*/ 2147483646 w 3103"/>
                <a:gd name="T15" fmla="*/ 2147483646 h 5325"/>
                <a:gd name="T16" fmla="*/ 2147483646 w 3103"/>
                <a:gd name="T17" fmla="*/ 2147483646 h 5325"/>
                <a:gd name="T18" fmla="*/ 2147483646 w 3103"/>
                <a:gd name="T19" fmla="*/ 2147483646 h 5325"/>
                <a:gd name="T20" fmla="*/ 2147483646 w 3103"/>
                <a:gd name="T21" fmla="*/ 2147483646 h 5325"/>
                <a:gd name="T22" fmla="*/ 2147483646 w 3103"/>
                <a:gd name="T23" fmla="*/ 2147483646 h 5325"/>
                <a:gd name="T24" fmla="*/ 2147483646 w 3103"/>
                <a:gd name="T25" fmla="*/ 2147483646 h 5325"/>
                <a:gd name="T26" fmla="*/ 2147483646 w 3103"/>
                <a:gd name="T27" fmla="*/ 2147483646 h 5325"/>
                <a:gd name="T28" fmla="*/ 2147483646 w 3103"/>
                <a:gd name="T29" fmla="*/ 2147483646 h 5325"/>
                <a:gd name="T30" fmla="*/ 2147483646 w 3103"/>
                <a:gd name="T31" fmla="*/ 2147483646 h 5325"/>
                <a:gd name="T32" fmla="*/ 2147483646 w 3103"/>
                <a:gd name="T33" fmla="*/ 2147483646 h 5325"/>
                <a:gd name="T34" fmla="*/ 2147483646 w 3103"/>
                <a:gd name="T35" fmla="*/ 2147483646 h 5325"/>
                <a:gd name="T36" fmla="*/ 2147483646 w 3103"/>
                <a:gd name="T37" fmla="*/ 2147483646 h 5325"/>
                <a:gd name="T38" fmla="*/ 2147483646 w 3103"/>
                <a:gd name="T39" fmla="*/ 2147483646 h 5325"/>
                <a:gd name="T40" fmla="*/ 2147483646 w 3103"/>
                <a:gd name="T41" fmla="*/ 2147483646 h 53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03"/>
                <a:gd name="T64" fmla="*/ 0 h 5325"/>
                <a:gd name="T65" fmla="*/ 3103 w 3103"/>
                <a:gd name="T66" fmla="*/ 5325 h 53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03" h="532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4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5325"/>
                  </a:lnTo>
                  <a:lnTo>
                    <a:pt x="3103" y="5325"/>
                  </a:lnTo>
                  <a:lnTo>
                    <a:pt x="3103" y="489"/>
                  </a:lnTo>
                  <a:lnTo>
                    <a:pt x="3103" y="391"/>
                  </a:lnTo>
                  <a:lnTo>
                    <a:pt x="3078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10" y="50"/>
                  </a:lnTo>
                  <a:lnTo>
                    <a:pt x="2712" y="25"/>
                  </a:lnTo>
                  <a:lnTo>
                    <a:pt x="2614" y="1"/>
                  </a:lnTo>
                  <a:lnTo>
                    <a:pt x="48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ES"/>
            </a:p>
          </p:txBody>
        </p:sp>
        <p:sp>
          <p:nvSpPr>
            <p:cNvPr id="27" name="Shape 522"/>
            <p:cNvSpPr>
              <a:spLocks noChangeArrowheads="1"/>
            </p:cNvSpPr>
            <p:nvPr/>
          </p:nvSpPr>
          <p:spPr bwMode="auto">
            <a:xfrm>
              <a:off x="4078625" y="3717800"/>
              <a:ext cx="77575" cy="279650"/>
            </a:xfrm>
            <a:custGeom>
              <a:avLst/>
              <a:gdLst>
                <a:gd name="T0" fmla="*/ 2147483646 w 3103"/>
                <a:gd name="T1" fmla="*/ 0 h 11186"/>
                <a:gd name="T2" fmla="*/ 2147483646 w 3103"/>
                <a:gd name="T3" fmla="*/ 2147483646 h 11186"/>
                <a:gd name="T4" fmla="*/ 2147483646 w 3103"/>
                <a:gd name="T5" fmla="*/ 2147483646 h 11186"/>
                <a:gd name="T6" fmla="*/ 2147483646 w 3103"/>
                <a:gd name="T7" fmla="*/ 2147483646 h 11186"/>
                <a:gd name="T8" fmla="*/ 2147483646 w 3103"/>
                <a:gd name="T9" fmla="*/ 2147483646 h 11186"/>
                <a:gd name="T10" fmla="*/ 2147483646 w 3103"/>
                <a:gd name="T11" fmla="*/ 2147483646 h 11186"/>
                <a:gd name="T12" fmla="*/ 2147483646 w 3103"/>
                <a:gd name="T13" fmla="*/ 2147483646 h 11186"/>
                <a:gd name="T14" fmla="*/ 2147483646 w 3103"/>
                <a:gd name="T15" fmla="*/ 2147483646 h 11186"/>
                <a:gd name="T16" fmla="*/ 2147483646 w 3103"/>
                <a:gd name="T17" fmla="*/ 2147483646 h 11186"/>
                <a:gd name="T18" fmla="*/ 2147483646 w 3103"/>
                <a:gd name="T19" fmla="*/ 2147483646 h 11186"/>
                <a:gd name="T20" fmla="*/ 2147483646 w 3103"/>
                <a:gd name="T21" fmla="*/ 2147483646 h 11186"/>
                <a:gd name="T22" fmla="*/ 2147483646 w 3103"/>
                <a:gd name="T23" fmla="*/ 2147483646 h 11186"/>
                <a:gd name="T24" fmla="*/ 2147483646 w 3103"/>
                <a:gd name="T25" fmla="*/ 2147483646 h 11186"/>
                <a:gd name="T26" fmla="*/ 2147483646 w 3103"/>
                <a:gd name="T27" fmla="*/ 2147483646 h 11186"/>
                <a:gd name="T28" fmla="*/ 2147483646 w 3103"/>
                <a:gd name="T29" fmla="*/ 2147483646 h 11186"/>
                <a:gd name="T30" fmla="*/ 2147483646 w 3103"/>
                <a:gd name="T31" fmla="*/ 2147483646 h 11186"/>
                <a:gd name="T32" fmla="*/ 2147483646 w 3103"/>
                <a:gd name="T33" fmla="*/ 2147483646 h 11186"/>
                <a:gd name="T34" fmla="*/ 2147483646 w 3103"/>
                <a:gd name="T35" fmla="*/ 2147483646 h 11186"/>
                <a:gd name="T36" fmla="*/ 2147483646 w 3103"/>
                <a:gd name="T37" fmla="*/ 2147483646 h 11186"/>
                <a:gd name="T38" fmla="*/ 2147483646 w 3103"/>
                <a:gd name="T39" fmla="*/ 0 h 11186"/>
                <a:gd name="T40" fmla="*/ 2147483646 w 3103"/>
                <a:gd name="T41" fmla="*/ 0 h 1118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03"/>
                <a:gd name="T64" fmla="*/ 0 h 11186"/>
                <a:gd name="T65" fmla="*/ 3103 w 3103"/>
                <a:gd name="T66" fmla="*/ 11186 h 1118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03" h="1118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1186"/>
                  </a:lnTo>
                  <a:lnTo>
                    <a:pt x="3102" y="11186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12" y="25"/>
                  </a:lnTo>
                  <a:lnTo>
                    <a:pt x="2614" y="0"/>
                  </a:lnTo>
                  <a:lnTo>
                    <a:pt x="4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ES"/>
            </a:p>
          </p:txBody>
        </p:sp>
        <p:sp>
          <p:nvSpPr>
            <p:cNvPr id="28" name="Shape 523"/>
            <p:cNvSpPr>
              <a:spLocks noChangeArrowheads="1"/>
            </p:cNvSpPr>
            <p:nvPr/>
          </p:nvSpPr>
          <p:spPr bwMode="auto">
            <a:xfrm>
              <a:off x="4168375" y="3788625"/>
              <a:ext cx="78175" cy="208825"/>
            </a:xfrm>
            <a:custGeom>
              <a:avLst/>
              <a:gdLst>
                <a:gd name="T0" fmla="*/ 2147483646 w 3127"/>
                <a:gd name="T1" fmla="*/ 0 h 8353"/>
                <a:gd name="T2" fmla="*/ 2147483646 w 3127"/>
                <a:gd name="T3" fmla="*/ 2147483646 h 8353"/>
                <a:gd name="T4" fmla="*/ 2147483646 w 3127"/>
                <a:gd name="T5" fmla="*/ 2147483646 h 8353"/>
                <a:gd name="T6" fmla="*/ 2147483646 w 3127"/>
                <a:gd name="T7" fmla="*/ 2147483646 h 8353"/>
                <a:gd name="T8" fmla="*/ 2147483646 w 3127"/>
                <a:gd name="T9" fmla="*/ 2147483646 h 8353"/>
                <a:gd name="T10" fmla="*/ 2147483646 w 3127"/>
                <a:gd name="T11" fmla="*/ 2147483646 h 8353"/>
                <a:gd name="T12" fmla="*/ 2147483646 w 3127"/>
                <a:gd name="T13" fmla="*/ 2147483646 h 8353"/>
                <a:gd name="T14" fmla="*/ 2147483646 w 3127"/>
                <a:gd name="T15" fmla="*/ 2147483646 h 8353"/>
                <a:gd name="T16" fmla="*/ 2147483646 w 3127"/>
                <a:gd name="T17" fmla="*/ 2147483646 h 8353"/>
                <a:gd name="T18" fmla="*/ 2147483646 w 3127"/>
                <a:gd name="T19" fmla="*/ 2147483646 h 8353"/>
                <a:gd name="T20" fmla="*/ 2147483646 w 3127"/>
                <a:gd name="T21" fmla="*/ 2147483646 h 8353"/>
                <a:gd name="T22" fmla="*/ 2147483646 w 3127"/>
                <a:gd name="T23" fmla="*/ 2147483646 h 8353"/>
                <a:gd name="T24" fmla="*/ 2147483646 w 3127"/>
                <a:gd name="T25" fmla="*/ 2147483646 h 8353"/>
                <a:gd name="T26" fmla="*/ 2147483646 w 3127"/>
                <a:gd name="T27" fmla="*/ 2147483646 h 8353"/>
                <a:gd name="T28" fmla="*/ 2147483646 w 3127"/>
                <a:gd name="T29" fmla="*/ 2147483646 h 8353"/>
                <a:gd name="T30" fmla="*/ 2147483646 w 3127"/>
                <a:gd name="T31" fmla="*/ 2147483646 h 8353"/>
                <a:gd name="T32" fmla="*/ 2147483646 w 3127"/>
                <a:gd name="T33" fmla="*/ 2147483646 h 8353"/>
                <a:gd name="T34" fmla="*/ 2147483646 w 3127"/>
                <a:gd name="T35" fmla="*/ 2147483646 h 8353"/>
                <a:gd name="T36" fmla="*/ 2147483646 w 3127"/>
                <a:gd name="T37" fmla="*/ 2147483646 h 8353"/>
                <a:gd name="T38" fmla="*/ 2147483646 w 3127"/>
                <a:gd name="T39" fmla="*/ 0 h 8353"/>
                <a:gd name="T40" fmla="*/ 2147483646 w 3127"/>
                <a:gd name="T41" fmla="*/ 0 h 835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27"/>
                <a:gd name="T64" fmla="*/ 0 h 8353"/>
                <a:gd name="T65" fmla="*/ 3127 w 3127"/>
                <a:gd name="T66" fmla="*/ 8353 h 835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27" h="8353" extrusionOk="0">
                  <a:moveTo>
                    <a:pt x="489" y="0"/>
                  </a:moveTo>
                  <a:lnTo>
                    <a:pt x="392" y="25"/>
                  </a:lnTo>
                  <a:lnTo>
                    <a:pt x="318" y="49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3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8353"/>
                  </a:lnTo>
                  <a:lnTo>
                    <a:pt x="3127" y="8353"/>
                  </a:lnTo>
                  <a:lnTo>
                    <a:pt x="3127" y="489"/>
                  </a:lnTo>
                  <a:lnTo>
                    <a:pt x="3103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80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36" y="25"/>
                  </a:lnTo>
                  <a:lnTo>
                    <a:pt x="2639" y="0"/>
                  </a:lnTo>
                  <a:lnTo>
                    <a:pt x="4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ES"/>
            </a:p>
          </p:txBody>
        </p:sp>
      </p:grpSp>
      <p:grpSp>
        <p:nvGrpSpPr>
          <p:cNvPr id="29" name="Shape 537"/>
          <p:cNvGrpSpPr>
            <a:grpSpLocks/>
          </p:cNvGrpSpPr>
          <p:nvPr/>
        </p:nvGrpSpPr>
        <p:grpSpPr bwMode="auto">
          <a:xfrm>
            <a:off x="2474196" y="5039220"/>
            <a:ext cx="396000" cy="396000"/>
            <a:chOff x="570875" y="4322250"/>
            <a:chExt cx="443300" cy="443325"/>
          </a:xfrm>
          <a:solidFill>
            <a:srgbClr val="068083"/>
          </a:solidFill>
        </p:grpSpPr>
        <p:sp>
          <p:nvSpPr>
            <p:cNvPr id="30" name="Shape 538"/>
            <p:cNvSpPr>
              <a:spLocks noChangeArrowheads="1"/>
            </p:cNvSpPr>
            <p:nvPr/>
          </p:nvSpPr>
          <p:spPr bwMode="auto">
            <a:xfrm>
              <a:off x="570875" y="4322250"/>
              <a:ext cx="443300" cy="443325"/>
            </a:xfrm>
            <a:custGeom>
              <a:avLst/>
              <a:gdLst>
                <a:gd name="T0" fmla="*/ 2147483646 w 17732"/>
                <a:gd name="T1" fmla="*/ 2147483646 h 17733"/>
                <a:gd name="T2" fmla="*/ 2147483646 w 17732"/>
                <a:gd name="T3" fmla="*/ 2147483646 h 17733"/>
                <a:gd name="T4" fmla="*/ 2147483646 w 17732"/>
                <a:gd name="T5" fmla="*/ 2147483646 h 17733"/>
                <a:gd name="T6" fmla="*/ 2147483646 w 17732"/>
                <a:gd name="T7" fmla="*/ 2147483646 h 17733"/>
                <a:gd name="T8" fmla="*/ 2147483646 w 17732"/>
                <a:gd name="T9" fmla="*/ 2147483646 h 17733"/>
                <a:gd name="T10" fmla="*/ 2147483646 w 17732"/>
                <a:gd name="T11" fmla="*/ 2147483646 h 17733"/>
                <a:gd name="T12" fmla="*/ 2147483646 w 17732"/>
                <a:gd name="T13" fmla="*/ 2147483646 h 17733"/>
                <a:gd name="T14" fmla="*/ 2147483646 w 17732"/>
                <a:gd name="T15" fmla="*/ 2147483646 h 17733"/>
                <a:gd name="T16" fmla="*/ 2147483646 w 17732"/>
                <a:gd name="T17" fmla="*/ 2147483646 h 17733"/>
                <a:gd name="T18" fmla="*/ 2147483646 w 17732"/>
                <a:gd name="T19" fmla="*/ 2147483646 h 17733"/>
                <a:gd name="T20" fmla="*/ 2147483646 w 17732"/>
                <a:gd name="T21" fmla="*/ 2147483646 h 17733"/>
                <a:gd name="T22" fmla="*/ 2147483646 w 17732"/>
                <a:gd name="T23" fmla="*/ 2147483646 h 17733"/>
                <a:gd name="T24" fmla="*/ 2147483646 w 17732"/>
                <a:gd name="T25" fmla="*/ 2147483646 h 17733"/>
                <a:gd name="T26" fmla="*/ 2147483646 w 17732"/>
                <a:gd name="T27" fmla="*/ 2147483646 h 17733"/>
                <a:gd name="T28" fmla="*/ 2147483646 w 17732"/>
                <a:gd name="T29" fmla="*/ 2147483646 h 17733"/>
                <a:gd name="T30" fmla="*/ 2147483646 w 17732"/>
                <a:gd name="T31" fmla="*/ 2147483646 h 17733"/>
                <a:gd name="T32" fmla="*/ 2147483646 w 17732"/>
                <a:gd name="T33" fmla="*/ 2147483646 h 17733"/>
                <a:gd name="T34" fmla="*/ 2147483646 w 17732"/>
                <a:gd name="T35" fmla="*/ 2147483646 h 17733"/>
                <a:gd name="T36" fmla="*/ 2147483646 w 17732"/>
                <a:gd name="T37" fmla="*/ 2147483646 h 17733"/>
                <a:gd name="T38" fmla="*/ 2147483646 w 17732"/>
                <a:gd name="T39" fmla="*/ 2147483646 h 17733"/>
                <a:gd name="T40" fmla="*/ 2147483646 w 17732"/>
                <a:gd name="T41" fmla="*/ 2147483646 h 17733"/>
                <a:gd name="T42" fmla="*/ 2147483646 w 17732"/>
                <a:gd name="T43" fmla="*/ 2147483646 h 17733"/>
                <a:gd name="T44" fmla="*/ 2147483646 w 17732"/>
                <a:gd name="T45" fmla="*/ 2147483646 h 17733"/>
                <a:gd name="T46" fmla="*/ 2147483646 w 17732"/>
                <a:gd name="T47" fmla="*/ 2147483646 h 17733"/>
                <a:gd name="T48" fmla="*/ 2147483646 w 17732"/>
                <a:gd name="T49" fmla="*/ 2147483646 h 17733"/>
                <a:gd name="T50" fmla="*/ 2147483646 w 17732"/>
                <a:gd name="T51" fmla="*/ 2147483646 h 17733"/>
                <a:gd name="T52" fmla="*/ 2147483646 w 17732"/>
                <a:gd name="T53" fmla="*/ 2147483646 h 17733"/>
                <a:gd name="T54" fmla="*/ 2147483646 w 17732"/>
                <a:gd name="T55" fmla="*/ 2147483646 h 17733"/>
                <a:gd name="T56" fmla="*/ 2147483646 w 17732"/>
                <a:gd name="T57" fmla="*/ 2147483646 h 17733"/>
                <a:gd name="T58" fmla="*/ 2147483646 w 17732"/>
                <a:gd name="T59" fmla="*/ 2147483646 h 17733"/>
                <a:gd name="T60" fmla="*/ 2147483646 w 17732"/>
                <a:gd name="T61" fmla="*/ 2147483646 h 17733"/>
                <a:gd name="T62" fmla="*/ 2147483646 w 17732"/>
                <a:gd name="T63" fmla="*/ 2147483646 h 17733"/>
                <a:gd name="T64" fmla="*/ 2147483646 w 17732"/>
                <a:gd name="T65" fmla="*/ 2147483646 h 17733"/>
                <a:gd name="T66" fmla="*/ 2147483646 w 17732"/>
                <a:gd name="T67" fmla="*/ 2147483646 h 17733"/>
                <a:gd name="T68" fmla="*/ 2147483646 w 17732"/>
                <a:gd name="T69" fmla="*/ 2147483646 h 17733"/>
                <a:gd name="T70" fmla="*/ 2147483646 w 17732"/>
                <a:gd name="T71" fmla="*/ 2147483646 h 17733"/>
                <a:gd name="T72" fmla="*/ 2147483646 w 17732"/>
                <a:gd name="T73" fmla="*/ 2147483646 h 17733"/>
                <a:gd name="T74" fmla="*/ 2147483646 w 17732"/>
                <a:gd name="T75" fmla="*/ 2147483646 h 17733"/>
                <a:gd name="T76" fmla="*/ 2147483646 w 17732"/>
                <a:gd name="T77" fmla="*/ 2147483646 h 17733"/>
                <a:gd name="T78" fmla="*/ 2147483646 w 17732"/>
                <a:gd name="T79" fmla="*/ 2147483646 h 17733"/>
                <a:gd name="T80" fmla="*/ 2147483646 w 17732"/>
                <a:gd name="T81" fmla="*/ 2147483646 h 17733"/>
                <a:gd name="T82" fmla="*/ 2147483646 w 17732"/>
                <a:gd name="T83" fmla="*/ 2147483646 h 17733"/>
                <a:gd name="T84" fmla="*/ 2147483646 w 17732"/>
                <a:gd name="T85" fmla="*/ 2147483646 h 17733"/>
                <a:gd name="T86" fmla="*/ 2147483646 w 17732"/>
                <a:gd name="T87" fmla="*/ 2147483646 h 17733"/>
                <a:gd name="T88" fmla="*/ 2147483646 w 17732"/>
                <a:gd name="T89" fmla="*/ 2147483646 h 17733"/>
                <a:gd name="T90" fmla="*/ 2147483646 w 17732"/>
                <a:gd name="T91" fmla="*/ 2147483646 h 17733"/>
                <a:gd name="T92" fmla="*/ 2147483646 w 17732"/>
                <a:gd name="T93" fmla="*/ 2147483646 h 17733"/>
                <a:gd name="T94" fmla="*/ 2147483646 w 17732"/>
                <a:gd name="T95" fmla="*/ 2147483646 h 17733"/>
                <a:gd name="T96" fmla="*/ 2147483646 w 17732"/>
                <a:gd name="T97" fmla="*/ 2147483646 h 17733"/>
                <a:gd name="T98" fmla="*/ 2147483646 w 17732"/>
                <a:gd name="T99" fmla="*/ 2147483646 h 17733"/>
                <a:gd name="T100" fmla="*/ 2147483646 w 17732"/>
                <a:gd name="T101" fmla="*/ 2147483646 h 17733"/>
                <a:gd name="T102" fmla="*/ 2147483646 w 17732"/>
                <a:gd name="T103" fmla="*/ 2147483646 h 17733"/>
                <a:gd name="T104" fmla="*/ 2147483646 w 17732"/>
                <a:gd name="T105" fmla="*/ 2147483646 h 17733"/>
                <a:gd name="T106" fmla="*/ 2147483646 w 17732"/>
                <a:gd name="T107" fmla="*/ 2147483646 h 17733"/>
                <a:gd name="T108" fmla="*/ 2147483646 w 17732"/>
                <a:gd name="T109" fmla="*/ 2147483646 h 177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7732"/>
                <a:gd name="T166" fmla="*/ 0 h 17733"/>
                <a:gd name="T167" fmla="*/ 17732 w 17732"/>
                <a:gd name="T168" fmla="*/ 17733 h 177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lnTo>
                    <a:pt x="13091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lnTo>
                    <a:pt x="1482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ES"/>
            </a:p>
          </p:txBody>
        </p:sp>
        <p:sp>
          <p:nvSpPr>
            <p:cNvPr id="31" name="Shape 539"/>
            <p:cNvSpPr>
              <a:spLocks noChangeArrowheads="1"/>
            </p:cNvSpPr>
            <p:nvPr/>
          </p:nvSpPr>
          <p:spPr bwMode="auto">
            <a:xfrm>
              <a:off x="597725" y="4665400"/>
              <a:ext cx="73300" cy="73300"/>
            </a:xfrm>
            <a:custGeom>
              <a:avLst/>
              <a:gdLst>
                <a:gd name="T0" fmla="*/ 2147483646 w 2932"/>
                <a:gd name="T1" fmla="*/ 2147483646 h 2932"/>
                <a:gd name="T2" fmla="*/ 2147483646 w 2932"/>
                <a:gd name="T3" fmla="*/ 2147483646 h 2932"/>
                <a:gd name="T4" fmla="*/ 2147483646 w 2932"/>
                <a:gd name="T5" fmla="*/ 2147483646 h 2932"/>
                <a:gd name="T6" fmla="*/ 2147483646 w 2932"/>
                <a:gd name="T7" fmla="*/ 2147483646 h 2932"/>
                <a:gd name="T8" fmla="*/ 2147483646 w 2932"/>
                <a:gd name="T9" fmla="*/ 2147483646 h 2932"/>
                <a:gd name="T10" fmla="*/ 2147483646 w 2932"/>
                <a:gd name="T11" fmla="*/ 2147483646 h 2932"/>
                <a:gd name="T12" fmla="*/ 2147483646 w 2932"/>
                <a:gd name="T13" fmla="*/ 2147483646 h 2932"/>
                <a:gd name="T14" fmla="*/ 2147483646 w 2932"/>
                <a:gd name="T15" fmla="*/ 2147483646 h 2932"/>
                <a:gd name="T16" fmla="*/ 2147483646 w 2932"/>
                <a:gd name="T17" fmla="*/ 2147483646 h 2932"/>
                <a:gd name="T18" fmla="*/ 2147483646 w 2932"/>
                <a:gd name="T19" fmla="*/ 2147483646 h 2932"/>
                <a:gd name="T20" fmla="*/ 2147483646 w 2932"/>
                <a:gd name="T21" fmla="*/ 2147483646 h 2932"/>
                <a:gd name="T22" fmla="*/ 2147483646 w 2932"/>
                <a:gd name="T23" fmla="*/ 2147483646 h 2932"/>
                <a:gd name="T24" fmla="*/ 2147483646 w 2932"/>
                <a:gd name="T25" fmla="*/ 2147483646 h 2932"/>
                <a:gd name="T26" fmla="*/ 2147483646 w 2932"/>
                <a:gd name="T27" fmla="*/ 2147483646 h 2932"/>
                <a:gd name="T28" fmla="*/ 2147483646 w 2932"/>
                <a:gd name="T29" fmla="*/ 2147483646 h 2932"/>
                <a:gd name="T30" fmla="*/ 2147483646 w 2932"/>
                <a:gd name="T31" fmla="*/ 2147483646 h 2932"/>
                <a:gd name="T32" fmla="*/ 2147483646 w 2932"/>
                <a:gd name="T33" fmla="*/ 2147483646 h 2932"/>
                <a:gd name="T34" fmla="*/ 2147483646 w 2932"/>
                <a:gd name="T35" fmla="*/ 2147483646 h 2932"/>
                <a:gd name="T36" fmla="*/ 2147483646 w 2932"/>
                <a:gd name="T37" fmla="*/ 2147483646 h 2932"/>
                <a:gd name="T38" fmla="*/ 2147483646 w 2932"/>
                <a:gd name="T39" fmla="*/ 2147483646 h 2932"/>
                <a:gd name="T40" fmla="*/ 2147483646 w 2932"/>
                <a:gd name="T41" fmla="*/ 2147483646 h 2932"/>
                <a:gd name="T42" fmla="*/ 2147483646 w 2932"/>
                <a:gd name="T43" fmla="*/ 2147483646 h 2932"/>
                <a:gd name="T44" fmla="*/ 2147483646 w 2932"/>
                <a:gd name="T45" fmla="*/ 2147483646 h 2932"/>
                <a:gd name="T46" fmla="*/ 2147483646 w 2932"/>
                <a:gd name="T47" fmla="*/ 2147483646 h 2932"/>
                <a:gd name="T48" fmla="*/ 2147483646 w 2932"/>
                <a:gd name="T49" fmla="*/ 2147483646 h 2932"/>
                <a:gd name="T50" fmla="*/ 2147483646 w 2932"/>
                <a:gd name="T51" fmla="*/ 2147483646 h 2932"/>
                <a:gd name="T52" fmla="*/ 2147483646 w 2932"/>
                <a:gd name="T53" fmla="*/ 2147483646 h 29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932"/>
                <a:gd name="T82" fmla="*/ 0 h 2932"/>
                <a:gd name="T83" fmla="*/ 2932 w 2932"/>
                <a:gd name="T84" fmla="*/ 2932 h 293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ES"/>
            </a:p>
          </p:txBody>
        </p:sp>
        <p:sp>
          <p:nvSpPr>
            <p:cNvPr id="32" name="Shape 540"/>
            <p:cNvSpPr>
              <a:spLocks noChangeArrowheads="1"/>
            </p:cNvSpPr>
            <p:nvPr/>
          </p:nvSpPr>
          <p:spPr bwMode="auto">
            <a:xfrm>
              <a:off x="654525" y="4708150"/>
              <a:ext cx="47025" cy="47025"/>
            </a:xfrm>
            <a:custGeom>
              <a:avLst/>
              <a:gdLst>
                <a:gd name="T0" fmla="*/ 2147483646 w 1881"/>
                <a:gd name="T1" fmla="*/ 0 h 1881"/>
                <a:gd name="T2" fmla="*/ 2147483646 w 1881"/>
                <a:gd name="T3" fmla="*/ 2147483646 h 1881"/>
                <a:gd name="T4" fmla="*/ 2147483646 w 1881"/>
                <a:gd name="T5" fmla="*/ 2147483646 h 1881"/>
                <a:gd name="T6" fmla="*/ 2147483646 w 1881"/>
                <a:gd name="T7" fmla="*/ 2147483646 h 1881"/>
                <a:gd name="T8" fmla="*/ 2147483646 w 1881"/>
                <a:gd name="T9" fmla="*/ 2147483646 h 1881"/>
                <a:gd name="T10" fmla="*/ 2147483646 w 1881"/>
                <a:gd name="T11" fmla="*/ 2147483646 h 1881"/>
                <a:gd name="T12" fmla="*/ 2147483646 w 1881"/>
                <a:gd name="T13" fmla="*/ 2147483646 h 1881"/>
                <a:gd name="T14" fmla="*/ 2147483646 w 1881"/>
                <a:gd name="T15" fmla="*/ 2147483646 h 1881"/>
                <a:gd name="T16" fmla="*/ 2147483646 w 1881"/>
                <a:gd name="T17" fmla="*/ 2147483646 h 1881"/>
                <a:gd name="T18" fmla="*/ 2147483646 w 1881"/>
                <a:gd name="T19" fmla="*/ 2147483646 h 1881"/>
                <a:gd name="T20" fmla="*/ 0 w 1881"/>
                <a:gd name="T21" fmla="*/ 2147483646 h 1881"/>
                <a:gd name="T22" fmla="*/ 2147483646 w 1881"/>
                <a:gd name="T23" fmla="*/ 2147483646 h 1881"/>
                <a:gd name="T24" fmla="*/ 2147483646 w 1881"/>
                <a:gd name="T25" fmla="*/ 2147483646 h 1881"/>
                <a:gd name="T26" fmla="*/ 2147483646 w 1881"/>
                <a:gd name="T27" fmla="*/ 2147483646 h 1881"/>
                <a:gd name="T28" fmla="*/ 2147483646 w 1881"/>
                <a:gd name="T29" fmla="*/ 2147483646 h 1881"/>
                <a:gd name="T30" fmla="*/ 2147483646 w 1881"/>
                <a:gd name="T31" fmla="*/ 2147483646 h 1881"/>
                <a:gd name="T32" fmla="*/ 2147483646 w 1881"/>
                <a:gd name="T33" fmla="*/ 2147483646 h 1881"/>
                <a:gd name="T34" fmla="*/ 2147483646 w 1881"/>
                <a:gd name="T35" fmla="*/ 2147483646 h 1881"/>
                <a:gd name="T36" fmla="*/ 2147483646 w 1881"/>
                <a:gd name="T37" fmla="*/ 2147483646 h 1881"/>
                <a:gd name="T38" fmla="*/ 2147483646 w 1881"/>
                <a:gd name="T39" fmla="*/ 2147483646 h 1881"/>
                <a:gd name="T40" fmla="*/ 2147483646 w 1881"/>
                <a:gd name="T41" fmla="*/ 2147483646 h 1881"/>
                <a:gd name="T42" fmla="*/ 2147483646 w 1881"/>
                <a:gd name="T43" fmla="*/ 2147483646 h 1881"/>
                <a:gd name="T44" fmla="*/ 2147483646 w 1881"/>
                <a:gd name="T45" fmla="*/ 2147483646 h 1881"/>
                <a:gd name="T46" fmla="*/ 2147483646 w 1881"/>
                <a:gd name="T47" fmla="*/ 2147483646 h 1881"/>
                <a:gd name="T48" fmla="*/ 2147483646 w 1881"/>
                <a:gd name="T49" fmla="*/ 2147483646 h 1881"/>
                <a:gd name="T50" fmla="*/ 2147483646 w 1881"/>
                <a:gd name="T51" fmla="*/ 2147483646 h 1881"/>
                <a:gd name="T52" fmla="*/ 2147483646 w 1881"/>
                <a:gd name="T53" fmla="*/ 2147483646 h 1881"/>
                <a:gd name="T54" fmla="*/ 2147483646 w 1881"/>
                <a:gd name="T55" fmla="*/ 2147483646 h 1881"/>
                <a:gd name="T56" fmla="*/ 2147483646 w 1881"/>
                <a:gd name="T57" fmla="*/ 0 h 18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81"/>
                <a:gd name="T88" fmla="*/ 0 h 1881"/>
                <a:gd name="T89" fmla="*/ 1881 w 1881"/>
                <a:gd name="T90" fmla="*/ 1881 h 188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ES"/>
            </a:p>
          </p:txBody>
        </p:sp>
        <p:sp>
          <p:nvSpPr>
            <p:cNvPr id="33" name="Shape 541"/>
            <p:cNvSpPr>
              <a:spLocks noChangeArrowheads="1"/>
            </p:cNvSpPr>
            <p:nvPr/>
          </p:nvSpPr>
          <p:spPr bwMode="auto">
            <a:xfrm>
              <a:off x="581250" y="4634875"/>
              <a:ext cx="47050" cy="47050"/>
            </a:xfrm>
            <a:custGeom>
              <a:avLst/>
              <a:gdLst>
                <a:gd name="T0" fmla="*/ 2147483646 w 1882"/>
                <a:gd name="T1" fmla="*/ 2147483646 h 1882"/>
                <a:gd name="T2" fmla="*/ 2147483646 w 1882"/>
                <a:gd name="T3" fmla="*/ 2147483646 h 1882"/>
                <a:gd name="T4" fmla="*/ 2147483646 w 1882"/>
                <a:gd name="T5" fmla="*/ 2147483646 h 1882"/>
                <a:gd name="T6" fmla="*/ 2147483646 w 1882"/>
                <a:gd name="T7" fmla="*/ 2147483646 h 1882"/>
                <a:gd name="T8" fmla="*/ 2147483646 w 1882"/>
                <a:gd name="T9" fmla="*/ 2147483646 h 1882"/>
                <a:gd name="T10" fmla="*/ 2147483646 w 1882"/>
                <a:gd name="T11" fmla="*/ 2147483646 h 1882"/>
                <a:gd name="T12" fmla="*/ 2147483646 w 1882"/>
                <a:gd name="T13" fmla="*/ 2147483646 h 1882"/>
                <a:gd name="T14" fmla="*/ 2147483646 w 1882"/>
                <a:gd name="T15" fmla="*/ 2147483646 h 1882"/>
                <a:gd name="T16" fmla="*/ 2147483646 w 1882"/>
                <a:gd name="T17" fmla="*/ 2147483646 h 1882"/>
                <a:gd name="T18" fmla="*/ 2147483646 w 1882"/>
                <a:gd name="T19" fmla="*/ 2147483646 h 1882"/>
                <a:gd name="T20" fmla="*/ 2147483646 w 1882"/>
                <a:gd name="T21" fmla="*/ 2147483646 h 1882"/>
                <a:gd name="T22" fmla="*/ 2147483646 w 1882"/>
                <a:gd name="T23" fmla="*/ 2147483646 h 1882"/>
                <a:gd name="T24" fmla="*/ 2147483646 w 1882"/>
                <a:gd name="T25" fmla="*/ 2147483646 h 1882"/>
                <a:gd name="T26" fmla="*/ 2147483646 w 1882"/>
                <a:gd name="T27" fmla="*/ 2147483646 h 1882"/>
                <a:gd name="T28" fmla="*/ 2147483646 w 1882"/>
                <a:gd name="T29" fmla="*/ 2147483646 h 1882"/>
                <a:gd name="T30" fmla="*/ 2147483646 w 1882"/>
                <a:gd name="T31" fmla="*/ 2147483646 h 1882"/>
                <a:gd name="T32" fmla="*/ 2147483646 w 1882"/>
                <a:gd name="T33" fmla="*/ 2147483646 h 1882"/>
                <a:gd name="T34" fmla="*/ 2147483646 w 1882"/>
                <a:gd name="T35" fmla="*/ 2147483646 h 1882"/>
                <a:gd name="T36" fmla="*/ 2147483646 w 1882"/>
                <a:gd name="T37" fmla="*/ 2147483646 h 1882"/>
                <a:gd name="T38" fmla="*/ 2147483646 w 1882"/>
                <a:gd name="T39" fmla="*/ 2147483646 h 1882"/>
                <a:gd name="T40" fmla="*/ 2147483646 w 1882"/>
                <a:gd name="T41" fmla="*/ 2147483646 h 1882"/>
                <a:gd name="T42" fmla="*/ 2147483646 w 1882"/>
                <a:gd name="T43" fmla="*/ 2147483646 h 1882"/>
                <a:gd name="T44" fmla="*/ 2147483646 w 1882"/>
                <a:gd name="T45" fmla="*/ 2147483646 h 1882"/>
                <a:gd name="T46" fmla="*/ 2147483646 w 1882"/>
                <a:gd name="T47" fmla="*/ 2147483646 h 1882"/>
                <a:gd name="T48" fmla="*/ 2147483646 w 1882"/>
                <a:gd name="T49" fmla="*/ 2147483646 h 1882"/>
                <a:gd name="T50" fmla="*/ 2147483646 w 1882"/>
                <a:gd name="T51" fmla="*/ 2147483646 h 1882"/>
                <a:gd name="T52" fmla="*/ 2147483646 w 1882"/>
                <a:gd name="T53" fmla="*/ 2147483646 h 1882"/>
                <a:gd name="T54" fmla="*/ 2147483646 w 1882"/>
                <a:gd name="T55" fmla="*/ 2147483646 h 188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82"/>
                <a:gd name="T85" fmla="*/ 0 h 1882"/>
                <a:gd name="T86" fmla="*/ 1882 w 1882"/>
                <a:gd name="T87" fmla="*/ 1882 h 188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lnTo>
                    <a:pt x="95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s-ES"/>
            </a:p>
          </p:txBody>
        </p:sp>
      </p:grp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5457286" y="2547767"/>
            <a:ext cx="468000" cy="396000"/>
          </a:xfrm>
          <a:custGeom>
            <a:avLst/>
            <a:gdLst/>
            <a:ahLst/>
            <a:cxnLst>
              <a:cxn ang="0">
                <a:pos x="1804" y="1387"/>
              </a:cxn>
              <a:cxn ang="0">
                <a:pos x="2308" y="1893"/>
              </a:cxn>
              <a:cxn ang="0">
                <a:pos x="2317" y="734"/>
              </a:cxn>
              <a:cxn ang="0">
                <a:pos x="1805" y="1260"/>
              </a:cxn>
              <a:cxn ang="0">
                <a:pos x="2317" y="734"/>
              </a:cxn>
              <a:cxn ang="0">
                <a:pos x="3024" y="1260"/>
              </a:cxn>
              <a:cxn ang="0">
                <a:pos x="2448" y="734"/>
              </a:cxn>
              <a:cxn ang="0">
                <a:pos x="1261" y="2253"/>
              </a:cxn>
              <a:cxn ang="0">
                <a:pos x="1671" y="2020"/>
              </a:cxn>
              <a:cxn ang="0">
                <a:pos x="1261" y="2253"/>
              </a:cxn>
              <a:cxn ang="0">
                <a:pos x="1815" y="8"/>
              </a:cxn>
              <a:cxn ang="0">
                <a:pos x="2281" y="606"/>
              </a:cxn>
              <a:cxn ang="0">
                <a:pos x="2415" y="606"/>
              </a:cxn>
              <a:cxn ang="0">
                <a:pos x="2127" y="61"/>
              </a:cxn>
              <a:cxn ang="0">
                <a:pos x="2415" y="606"/>
              </a:cxn>
              <a:cxn ang="0">
                <a:pos x="1799" y="2020"/>
              </a:cxn>
              <a:cxn ang="0">
                <a:pos x="2170" y="2261"/>
              </a:cxn>
              <a:cxn ang="0">
                <a:pos x="2282" y="2321"/>
              </a:cxn>
              <a:cxn ang="0">
                <a:pos x="2816" y="2020"/>
              </a:cxn>
              <a:cxn ang="0">
                <a:pos x="2282" y="2321"/>
              </a:cxn>
              <a:cxn ang="0">
                <a:pos x="2887" y="1893"/>
              </a:cxn>
              <a:cxn ang="0">
                <a:pos x="2507" y="1387"/>
              </a:cxn>
              <a:cxn ang="0">
                <a:pos x="1067" y="1260"/>
              </a:cxn>
              <a:cxn ang="0">
                <a:pos x="1682" y="734"/>
              </a:cxn>
              <a:cxn ang="0">
                <a:pos x="1067" y="1260"/>
              </a:cxn>
              <a:cxn ang="0">
                <a:pos x="1112" y="1810"/>
              </a:cxn>
              <a:cxn ang="0">
                <a:pos x="1672" y="1893"/>
              </a:cxn>
              <a:cxn ang="0">
                <a:pos x="1535" y="1387"/>
              </a:cxn>
              <a:cxn ang="0">
                <a:pos x="1277" y="362"/>
              </a:cxn>
              <a:cxn ang="0">
                <a:pos x="1683" y="606"/>
              </a:cxn>
              <a:cxn ang="0">
                <a:pos x="1277" y="362"/>
              </a:cxn>
              <a:cxn ang="0">
                <a:pos x="689" y="2073"/>
              </a:cxn>
              <a:cxn ang="0">
                <a:pos x="424" y="1384"/>
              </a:cxn>
              <a:cxn ang="0">
                <a:pos x="1341" y="55"/>
              </a:cxn>
              <a:cxn ang="0">
                <a:pos x="938" y="1322"/>
              </a:cxn>
              <a:cxn ang="0">
                <a:pos x="939" y="1384"/>
              </a:cxn>
            </a:cxnLst>
            <a:rect l="0" t="0" r="r" b="b"/>
            <a:pathLst>
              <a:path w="3024" h="2622">
                <a:moveTo>
                  <a:pt x="2380" y="1387"/>
                </a:moveTo>
                <a:cubicBezTo>
                  <a:pt x="1804" y="1387"/>
                  <a:pt x="1804" y="1387"/>
                  <a:pt x="1804" y="1387"/>
                </a:cubicBezTo>
                <a:cubicBezTo>
                  <a:pt x="1800" y="1893"/>
                  <a:pt x="1800" y="1893"/>
                  <a:pt x="1800" y="1893"/>
                </a:cubicBezTo>
                <a:cubicBezTo>
                  <a:pt x="2308" y="1893"/>
                  <a:pt x="2308" y="1893"/>
                  <a:pt x="2308" y="1893"/>
                </a:cubicBezTo>
                <a:cubicBezTo>
                  <a:pt x="2348" y="1739"/>
                  <a:pt x="2373" y="1568"/>
                  <a:pt x="2380" y="1387"/>
                </a:cubicBezTo>
                <a:close/>
                <a:moveTo>
                  <a:pt x="2317" y="734"/>
                </a:moveTo>
                <a:cubicBezTo>
                  <a:pt x="1809" y="734"/>
                  <a:pt x="1809" y="734"/>
                  <a:pt x="1809" y="734"/>
                </a:cubicBezTo>
                <a:cubicBezTo>
                  <a:pt x="1805" y="1260"/>
                  <a:pt x="1805" y="1260"/>
                  <a:pt x="1805" y="1260"/>
                </a:cubicBezTo>
                <a:cubicBezTo>
                  <a:pt x="2381" y="1260"/>
                  <a:pt x="2381" y="1260"/>
                  <a:pt x="2381" y="1260"/>
                </a:cubicBezTo>
                <a:cubicBezTo>
                  <a:pt x="2379" y="1071"/>
                  <a:pt x="2356" y="894"/>
                  <a:pt x="2317" y="734"/>
                </a:cubicBezTo>
                <a:close/>
                <a:moveTo>
                  <a:pt x="2508" y="1260"/>
                </a:moveTo>
                <a:cubicBezTo>
                  <a:pt x="3024" y="1260"/>
                  <a:pt x="3024" y="1260"/>
                  <a:pt x="3024" y="1260"/>
                </a:cubicBezTo>
                <a:cubicBezTo>
                  <a:pt x="3018" y="1071"/>
                  <a:pt x="2973" y="894"/>
                  <a:pt x="2896" y="734"/>
                </a:cubicBezTo>
                <a:cubicBezTo>
                  <a:pt x="2448" y="734"/>
                  <a:pt x="2448" y="734"/>
                  <a:pt x="2448" y="734"/>
                </a:cubicBezTo>
                <a:cubicBezTo>
                  <a:pt x="2485" y="896"/>
                  <a:pt x="2506" y="1073"/>
                  <a:pt x="2508" y="1260"/>
                </a:cubicBezTo>
                <a:close/>
                <a:moveTo>
                  <a:pt x="1261" y="2253"/>
                </a:moveTo>
                <a:cubicBezTo>
                  <a:pt x="1373" y="2471"/>
                  <a:pt x="1519" y="2600"/>
                  <a:pt x="1666" y="2622"/>
                </a:cubicBezTo>
                <a:cubicBezTo>
                  <a:pt x="1671" y="2020"/>
                  <a:pt x="1671" y="2020"/>
                  <a:pt x="1671" y="2020"/>
                </a:cubicBezTo>
                <a:cubicBezTo>
                  <a:pt x="1164" y="2020"/>
                  <a:pt x="1164" y="2020"/>
                  <a:pt x="1164" y="2020"/>
                </a:cubicBezTo>
                <a:cubicBezTo>
                  <a:pt x="1192" y="2108"/>
                  <a:pt x="1224" y="2182"/>
                  <a:pt x="1261" y="2253"/>
                </a:cubicBezTo>
                <a:close/>
                <a:moveTo>
                  <a:pt x="2186" y="370"/>
                </a:moveTo>
                <a:cubicBezTo>
                  <a:pt x="2082" y="169"/>
                  <a:pt x="1951" y="44"/>
                  <a:pt x="1815" y="8"/>
                </a:cubicBezTo>
                <a:cubicBezTo>
                  <a:pt x="1810" y="606"/>
                  <a:pt x="1810" y="606"/>
                  <a:pt x="1810" y="606"/>
                </a:cubicBezTo>
                <a:cubicBezTo>
                  <a:pt x="2281" y="606"/>
                  <a:pt x="2281" y="606"/>
                  <a:pt x="2281" y="606"/>
                </a:cubicBezTo>
                <a:cubicBezTo>
                  <a:pt x="2254" y="519"/>
                  <a:pt x="2222" y="441"/>
                  <a:pt x="2186" y="370"/>
                </a:cubicBezTo>
                <a:close/>
                <a:moveTo>
                  <a:pt x="2415" y="606"/>
                </a:moveTo>
                <a:cubicBezTo>
                  <a:pt x="2826" y="606"/>
                  <a:pt x="2826" y="606"/>
                  <a:pt x="2826" y="606"/>
                </a:cubicBezTo>
                <a:cubicBezTo>
                  <a:pt x="2665" y="348"/>
                  <a:pt x="2419" y="157"/>
                  <a:pt x="2127" y="61"/>
                </a:cubicBezTo>
                <a:cubicBezTo>
                  <a:pt x="2192" y="130"/>
                  <a:pt x="2249" y="215"/>
                  <a:pt x="2299" y="312"/>
                </a:cubicBezTo>
                <a:cubicBezTo>
                  <a:pt x="2344" y="401"/>
                  <a:pt x="2383" y="498"/>
                  <a:pt x="2415" y="606"/>
                </a:cubicBezTo>
                <a:close/>
                <a:moveTo>
                  <a:pt x="2270" y="2020"/>
                </a:moveTo>
                <a:cubicBezTo>
                  <a:pt x="1799" y="2020"/>
                  <a:pt x="1799" y="2020"/>
                  <a:pt x="1799" y="2020"/>
                </a:cubicBezTo>
                <a:cubicBezTo>
                  <a:pt x="1794" y="2616"/>
                  <a:pt x="1794" y="2616"/>
                  <a:pt x="1794" y="2616"/>
                </a:cubicBezTo>
                <a:cubicBezTo>
                  <a:pt x="1930" y="2582"/>
                  <a:pt x="2063" y="2460"/>
                  <a:pt x="2170" y="2261"/>
                </a:cubicBezTo>
                <a:cubicBezTo>
                  <a:pt x="2208" y="2190"/>
                  <a:pt x="2242" y="2107"/>
                  <a:pt x="2270" y="2020"/>
                </a:cubicBezTo>
                <a:close/>
                <a:moveTo>
                  <a:pt x="2282" y="2321"/>
                </a:moveTo>
                <a:cubicBezTo>
                  <a:pt x="2231" y="2417"/>
                  <a:pt x="2172" y="2500"/>
                  <a:pt x="2106" y="2569"/>
                </a:cubicBezTo>
                <a:cubicBezTo>
                  <a:pt x="2401" y="2477"/>
                  <a:pt x="2650" y="2276"/>
                  <a:pt x="2816" y="2020"/>
                </a:cubicBezTo>
                <a:cubicBezTo>
                  <a:pt x="2404" y="2020"/>
                  <a:pt x="2404" y="2020"/>
                  <a:pt x="2404" y="2020"/>
                </a:cubicBezTo>
                <a:cubicBezTo>
                  <a:pt x="2370" y="2128"/>
                  <a:pt x="2330" y="2232"/>
                  <a:pt x="2282" y="2321"/>
                </a:cubicBezTo>
                <a:close/>
                <a:moveTo>
                  <a:pt x="2439" y="1893"/>
                </a:moveTo>
                <a:cubicBezTo>
                  <a:pt x="2887" y="1893"/>
                  <a:pt x="2887" y="1893"/>
                  <a:pt x="2887" y="1893"/>
                </a:cubicBezTo>
                <a:cubicBezTo>
                  <a:pt x="2964" y="1739"/>
                  <a:pt x="3011" y="1568"/>
                  <a:pt x="3022" y="1387"/>
                </a:cubicBezTo>
                <a:cubicBezTo>
                  <a:pt x="2507" y="1387"/>
                  <a:pt x="2507" y="1387"/>
                  <a:pt x="2507" y="1387"/>
                </a:cubicBezTo>
                <a:cubicBezTo>
                  <a:pt x="2501" y="1566"/>
                  <a:pt x="2477" y="1737"/>
                  <a:pt x="2439" y="1893"/>
                </a:cubicBezTo>
                <a:close/>
                <a:moveTo>
                  <a:pt x="1067" y="1260"/>
                </a:moveTo>
                <a:cubicBezTo>
                  <a:pt x="1678" y="1260"/>
                  <a:pt x="1678" y="1260"/>
                  <a:pt x="1678" y="1260"/>
                </a:cubicBezTo>
                <a:cubicBezTo>
                  <a:pt x="1682" y="734"/>
                  <a:pt x="1682" y="734"/>
                  <a:pt x="1682" y="734"/>
                </a:cubicBezTo>
                <a:cubicBezTo>
                  <a:pt x="1139" y="734"/>
                  <a:pt x="1139" y="734"/>
                  <a:pt x="1139" y="734"/>
                </a:cubicBezTo>
                <a:cubicBezTo>
                  <a:pt x="1098" y="893"/>
                  <a:pt x="1072" y="1071"/>
                  <a:pt x="1067" y="1260"/>
                </a:cubicBezTo>
                <a:close/>
                <a:moveTo>
                  <a:pt x="1458" y="1464"/>
                </a:moveTo>
                <a:cubicBezTo>
                  <a:pt x="1112" y="1810"/>
                  <a:pt x="1112" y="1810"/>
                  <a:pt x="1112" y="1810"/>
                </a:cubicBezTo>
                <a:cubicBezTo>
                  <a:pt x="1117" y="1838"/>
                  <a:pt x="1123" y="1866"/>
                  <a:pt x="1129" y="1893"/>
                </a:cubicBezTo>
                <a:cubicBezTo>
                  <a:pt x="1672" y="1893"/>
                  <a:pt x="1672" y="1893"/>
                  <a:pt x="1672" y="1893"/>
                </a:cubicBezTo>
                <a:cubicBezTo>
                  <a:pt x="1677" y="1387"/>
                  <a:pt x="1677" y="1387"/>
                  <a:pt x="1677" y="1387"/>
                </a:cubicBezTo>
                <a:cubicBezTo>
                  <a:pt x="1535" y="1387"/>
                  <a:pt x="1535" y="1387"/>
                  <a:pt x="1535" y="1387"/>
                </a:cubicBezTo>
                <a:lnTo>
                  <a:pt x="1458" y="1464"/>
                </a:lnTo>
                <a:close/>
                <a:moveTo>
                  <a:pt x="1277" y="362"/>
                </a:moveTo>
                <a:cubicBezTo>
                  <a:pt x="1239" y="433"/>
                  <a:pt x="1206" y="520"/>
                  <a:pt x="1177" y="606"/>
                </a:cubicBezTo>
                <a:cubicBezTo>
                  <a:pt x="1683" y="606"/>
                  <a:pt x="1683" y="606"/>
                  <a:pt x="1683" y="606"/>
                </a:cubicBezTo>
                <a:cubicBezTo>
                  <a:pt x="1688" y="0"/>
                  <a:pt x="1688" y="0"/>
                  <a:pt x="1688" y="0"/>
                </a:cubicBezTo>
                <a:cubicBezTo>
                  <a:pt x="1540" y="20"/>
                  <a:pt x="1393" y="146"/>
                  <a:pt x="1277" y="362"/>
                </a:cubicBezTo>
                <a:close/>
                <a:moveTo>
                  <a:pt x="1378" y="1384"/>
                </a:moveTo>
                <a:cubicBezTo>
                  <a:pt x="689" y="2073"/>
                  <a:pt x="689" y="2073"/>
                  <a:pt x="689" y="2073"/>
                </a:cubicBezTo>
                <a:cubicBezTo>
                  <a:pt x="0" y="1384"/>
                  <a:pt x="0" y="1384"/>
                  <a:pt x="0" y="1384"/>
                </a:cubicBezTo>
                <a:cubicBezTo>
                  <a:pt x="424" y="1384"/>
                  <a:pt x="424" y="1384"/>
                  <a:pt x="424" y="1384"/>
                </a:cubicBezTo>
                <a:cubicBezTo>
                  <a:pt x="423" y="1362"/>
                  <a:pt x="420" y="1340"/>
                  <a:pt x="420" y="1317"/>
                </a:cubicBezTo>
                <a:cubicBezTo>
                  <a:pt x="425" y="729"/>
                  <a:pt x="812" y="219"/>
                  <a:pt x="1341" y="55"/>
                </a:cubicBezTo>
                <a:cubicBezTo>
                  <a:pt x="1275" y="123"/>
                  <a:pt x="1216" y="207"/>
                  <a:pt x="1165" y="302"/>
                </a:cubicBezTo>
                <a:cubicBezTo>
                  <a:pt x="1026" y="562"/>
                  <a:pt x="941" y="932"/>
                  <a:pt x="938" y="1322"/>
                </a:cubicBezTo>
                <a:cubicBezTo>
                  <a:pt x="937" y="1321"/>
                  <a:pt x="937" y="1321"/>
                  <a:pt x="937" y="1321"/>
                </a:cubicBezTo>
                <a:cubicBezTo>
                  <a:pt x="937" y="1343"/>
                  <a:pt x="938" y="1363"/>
                  <a:pt x="939" y="1384"/>
                </a:cubicBezTo>
                <a:lnTo>
                  <a:pt x="1378" y="1384"/>
                </a:lnTo>
                <a:close/>
              </a:path>
            </a:pathLst>
          </a:custGeom>
          <a:solidFill>
            <a:srgbClr val="068083"/>
          </a:solidFill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44" name="Group 5581"/>
          <p:cNvGrpSpPr>
            <a:grpSpLocks/>
          </p:cNvGrpSpPr>
          <p:nvPr/>
        </p:nvGrpSpPr>
        <p:grpSpPr bwMode="auto">
          <a:xfrm rot="16200000">
            <a:off x="7490854" y="836616"/>
            <a:ext cx="2520000" cy="2520000"/>
            <a:chOff x="-1" y="0"/>
            <a:chExt cx="2461207" cy="2465512"/>
          </a:xfrm>
        </p:grpSpPr>
        <p:sp>
          <p:nvSpPr>
            <p:cNvPr id="45" name="Shape 5574"/>
            <p:cNvSpPr>
              <a:spLocks noChangeArrowheads="1"/>
            </p:cNvSpPr>
            <p:nvPr/>
          </p:nvSpPr>
          <p:spPr bwMode="auto">
            <a:xfrm flipH="1">
              <a:off x="837031" y="0"/>
              <a:ext cx="1624175" cy="162400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3152" y="3181"/>
                  </a:moveTo>
                  <a:cubicBezTo>
                    <a:pt x="3152" y="3181"/>
                    <a:pt x="3152" y="3181"/>
                    <a:pt x="3152" y="3181"/>
                  </a:cubicBezTo>
                  <a:cubicBezTo>
                    <a:pt x="5205" y="1128"/>
                    <a:pt x="7923" y="0"/>
                    <a:pt x="10814" y="0"/>
                  </a:cubicBezTo>
                  <a:cubicBezTo>
                    <a:pt x="16771" y="29"/>
                    <a:pt x="21600" y="4858"/>
                    <a:pt x="21600" y="10814"/>
                  </a:cubicBezTo>
                  <a:cubicBezTo>
                    <a:pt x="21600" y="13677"/>
                    <a:pt x="20472" y="16395"/>
                    <a:pt x="18419" y="18419"/>
                  </a:cubicBezTo>
                  <a:cubicBezTo>
                    <a:pt x="16395" y="20472"/>
                    <a:pt x="13677" y="21600"/>
                    <a:pt x="10786" y="21600"/>
                  </a:cubicBezTo>
                  <a:cubicBezTo>
                    <a:pt x="7894" y="21600"/>
                    <a:pt x="5205" y="20472"/>
                    <a:pt x="3152" y="18419"/>
                  </a:cubicBezTo>
                  <a:cubicBezTo>
                    <a:pt x="1128" y="16366"/>
                    <a:pt x="0" y="13648"/>
                    <a:pt x="0" y="10786"/>
                  </a:cubicBezTo>
                  <a:cubicBezTo>
                    <a:pt x="0" y="7923"/>
                    <a:pt x="1128" y="5205"/>
                    <a:pt x="3152" y="31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  <a:miter lim="400000"/>
              <a:headEnd/>
              <a:tailEnd/>
            </a:ln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46" name="Shape 5575"/>
            <p:cNvSpPr>
              <a:spLocks noChangeArrowheads="1"/>
            </p:cNvSpPr>
            <p:nvPr/>
          </p:nvSpPr>
          <p:spPr bwMode="auto">
            <a:xfrm flipH="1">
              <a:off x="1046290" y="209323"/>
              <a:ext cx="1205659" cy="1206766"/>
            </a:xfrm>
            <a:custGeom>
              <a:avLst/>
              <a:gdLst>
                <a:gd name="T0" fmla="*/ 2147483646 w 21561"/>
                <a:gd name="T1" fmla="*/ 2147483646 h 21600"/>
                <a:gd name="T2" fmla="*/ 2147483646 w 21561"/>
                <a:gd name="T3" fmla="*/ 2147483646 h 21600"/>
                <a:gd name="T4" fmla="*/ 2147483646 w 21561"/>
                <a:gd name="T5" fmla="*/ 2147483646 h 21600"/>
                <a:gd name="T6" fmla="*/ 2147483646 w 21561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561"/>
                <a:gd name="T13" fmla="*/ 0 h 21600"/>
                <a:gd name="T14" fmla="*/ 21561 w 21561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61" h="21600" extrusionOk="0">
                  <a:moveTo>
                    <a:pt x="3147" y="3152"/>
                  </a:moveTo>
                  <a:cubicBezTo>
                    <a:pt x="1126" y="5215"/>
                    <a:pt x="0" y="7901"/>
                    <a:pt x="0" y="10781"/>
                  </a:cubicBezTo>
                  <a:cubicBezTo>
                    <a:pt x="-39" y="16735"/>
                    <a:pt x="4817" y="21600"/>
                    <a:pt x="10761" y="21600"/>
                  </a:cubicBezTo>
                  <a:cubicBezTo>
                    <a:pt x="13636" y="21600"/>
                    <a:pt x="16355" y="20471"/>
                    <a:pt x="18414" y="18448"/>
                  </a:cubicBezTo>
                  <a:cubicBezTo>
                    <a:pt x="18414" y="18448"/>
                    <a:pt x="18414" y="18448"/>
                    <a:pt x="18414" y="18448"/>
                  </a:cubicBezTo>
                  <a:cubicBezTo>
                    <a:pt x="20434" y="16385"/>
                    <a:pt x="21561" y="13699"/>
                    <a:pt x="21561" y="10819"/>
                  </a:cubicBezTo>
                  <a:cubicBezTo>
                    <a:pt x="21561" y="7939"/>
                    <a:pt x="20473" y="5215"/>
                    <a:pt x="18414" y="3191"/>
                  </a:cubicBezTo>
                  <a:cubicBezTo>
                    <a:pt x="16394" y="1129"/>
                    <a:pt x="13675" y="0"/>
                    <a:pt x="10800" y="0"/>
                  </a:cubicBezTo>
                  <a:cubicBezTo>
                    <a:pt x="7925" y="0"/>
                    <a:pt x="5206" y="1129"/>
                    <a:pt x="3147" y="315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47" name="Shape 5577"/>
            <p:cNvSpPr>
              <a:spLocks noChangeArrowheads="1"/>
            </p:cNvSpPr>
            <p:nvPr/>
          </p:nvSpPr>
          <p:spPr bwMode="auto">
            <a:xfrm flipH="1">
              <a:off x="874448" y="1250317"/>
              <a:ext cx="336753" cy="339974"/>
            </a:xfrm>
            <a:custGeom>
              <a:avLst/>
              <a:gdLst>
                <a:gd name="T0" fmla="*/ 2147483646 w 20382"/>
                <a:gd name="T1" fmla="*/ 2147483646 h 20396"/>
                <a:gd name="T2" fmla="*/ 2147483646 w 20382"/>
                <a:gd name="T3" fmla="*/ 2147483646 h 20396"/>
                <a:gd name="T4" fmla="*/ 2147483646 w 20382"/>
                <a:gd name="T5" fmla="*/ 2147483646 h 20396"/>
                <a:gd name="T6" fmla="*/ 2147483646 w 20382"/>
                <a:gd name="T7" fmla="*/ 2147483646 h 20396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382"/>
                <a:gd name="T13" fmla="*/ 0 h 20396"/>
                <a:gd name="T14" fmla="*/ 20382 w 20382"/>
                <a:gd name="T15" fmla="*/ 20396 h 203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382" h="20396" extrusionOk="0">
                  <a:moveTo>
                    <a:pt x="18505" y="18542"/>
                  </a:moveTo>
                  <a:cubicBezTo>
                    <a:pt x="16134" y="21014"/>
                    <a:pt x="12051" y="21014"/>
                    <a:pt x="9680" y="18542"/>
                  </a:cubicBezTo>
                  <a:cubicBezTo>
                    <a:pt x="1778" y="10604"/>
                    <a:pt x="1778" y="10604"/>
                    <a:pt x="1778" y="10604"/>
                  </a:cubicBezTo>
                  <a:cubicBezTo>
                    <a:pt x="-593" y="8132"/>
                    <a:pt x="-593" y="4228"/>
                    <a:pt x="1778" y="1756"/>
                  </a:cubicBezTo>
                  <a:cubicBezTo>
                    <a:pt x="1778" y="1756"/>
                    <a:pt x="1778" y="1756"/>
                    <a:pt x="1778" y="1756"/>
                  </a:cubicBezTo>
                  <a:cubicBezTo>
                    <a:pt x="4280" y="-586"/>
                    <a:pt x="8231" y="-586"/>
                    <a:pt x="10734" y="1756"/>
                  </a:cubicBezTo>
                  <a:cubicBezTo>
                    <a:pt x="18505" y="9824"/>
                    <a:pt x="18505" y="9824"/>
                    <a:pt x="18505" y="9824"/>
                  </a:cubicBezTo>
                  <a:cubicBezTo>
                    <a:pt x="21007" y="12166"/>
                    <a:pt x="21007" y="16200"/>
                    <a:pt x="18505" y="18542"/>
                  </a:cubicBezTo>
                  <a:cubicBezTo>
                    <a:pt x="18505" y="18542"/>
                    <a:pt x="18505" y="18542"/>
                    <a:pt x="18505" y="18542"/>
                  </a:cubicBezTo>
                  <a:close/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48" name="Shape 5578"/>
            <p:cNvSpPr>
              <a:spLocks noChangeArrowheads="1"/>
            </p:cNvSpPr>
            <p:nvPr/>
          </p:nvSpPr>
          <p:spPr bwMode="auto">
            <a:xfrm flipH="1">
              <a:off x="881377" y="44955"/>
              <a:ext cx="767741" cy="153269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1" y="0"/>
                  </a:moveTo>
                  <a:cubicBezTo>
                    <a:pt x="11932" y="31"/>
                    <a:pt x="21600" y="4871"/>
                    <a:pt x="21600" y="10815"/>
                  </a:cubicBezTo>
                  <a:cubicBezTo>
                    <a:pt x="21539" y="13695"/>
                    <a:pt x="19336" y="16391"/>
                    <a:pt x="15236" y="18414"/>
                  </a:cubicBezTo>
                  <a:cubicBezTo>
                    <a:pt x="11198" y="20466"/>
                    <a:pt x="5752" y="21600"/>
                    <a:pt x="61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160"/>
                    <a:pt x="0" y="20160"/>
                    <a:pt x="0" y="20160"/>
                  </a:cubicBezTo>
                  <a:cubicBezTo>
                    <a:pt x="0" y="20160"/>
                    <a:pt x="0" y="20160"/>
                    <a:pt x="61" y="20160"/>
                  </a:cubicBezTo>
                  <a:cubicBezTo>
                    <a:pt x="5018" y="20160"/>
                    <a:pt x="9668" y="19180"/>
                    <a:pt x="13217" y="17403"/>
                  </a:cubicBezTo>
                  <a:cubicBezTo>
                    <a:pt x="16766" y="15656"/>
                    <a:pt x="18663" y="13297"/>
                    <a:pt x="18724" y="10815"/>
                  </a:cubicBezTo>
                  <a:cubicBezTo>
                    <a:pt x="18724" y="5668"/>
                    <a:pt x="10341" y="1471"/>
                    <a:pt x="61" y="1440"/>
                  </a:cubicBezTo>
                  <a:cubicBezTo>
                    <a:pt x="61" y="0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08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49" name="Shape 5580"/>
            <p:cNvSpPr>
              <a:spLocks noChangeArrowheads="1"/>
            </p:cNvSpPr>
            <p:nvPr/>
          </p:nvSpPr>
          <p:spPr bwMode="auto">
            <a:xfrm flipH="1">
              <a:off x="1700394" y="1133714"/>
              <a:ext cx="455933" cy="27956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686" y="0"/>
                  </a:moveTo>
                  <a:cubicBezTo>
                    <a:pt x="6583" y="0"/>
                    <a:pt x="6583" y="0"/>
                    <a:pt x="6583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617" y="0"/>
                    <a:pt x="309" y="169"/>
                    <a:pt x="0" y="337"/>
                  </a:cubicBezTo>
                  <a:cubicBezTo>
                    <a:pt x="309" y="1012"/>
                    <a:pt x="514" y="1519"/>
                    <a:pt x="720" y="2194"/>
                  </a:cubicBezTo>
                  <a:cubicBezTo>
                    <a:pt x="926" y="2531"/>
                    <a:pt x="1131" y="2869"/>
                    <a:pt x="1337" y="3375"/>
                  </a:cubicBezTo>
                  <a:cubicBezTo>
                    <a:pt x="1749" y="4219"/>
                    <a:pt x="2160" y="5062"/>
                    <a:pt x="2571" y="5906"/>
                  </a:cubicBezTo>
                  <a:cubicBezTo>
                    <a:pt x="2777" y="6244"/>
                    <a:pt x="2983" y="6581"/>
                    <a:pt x="3189" y="6919"/>
                  </a:cubicBezTo>
                  <a:cubicBezTo>
                    <a:pt x="3600" y="7763"/>
                    <a:pt x="4114" y="8438"/>
                    <a:pt x="4526" y="9113"/>
                  </a:cubicBezTo>
                  <a:cubicBezTo>
                    <a:pt x="4834" y="9619"/>
                    <a:pt x="5040" y="9956"/>
                    <a:pt x="5349" y="10294"/>
                  </a:cubicBezTo>
                  <a:cubicBezTo>
                    <a:pt x="5657" y="10800"/>
                    <a:pt x="5966" y="11306"/>
                    <a:pt x="6377" y="11813"/>
                  </a:cubicBezTo>
                  <a:cubicBezTo>
                    <a:pt x="6583" y="12150"/>
                    <a:pt x="6891" y="12319"/>
                    <a:pt x="7097" y="12656"/>
                  </a:cubicBezTo>
                  <a:cubicBezTo>
                    <a:pt x="7714" y="13331"/>
                    <a:pt x="8229" y="14006"/>
                    <a:pt x="8743" y="14513"/>
                  </a:cubicBezTo>
                  <a:cubicBezTo>
                    <a:pt x="9051" y="14850"/>
                    <a:pt x="9257" y="15019"/>
                    <a:pt x="9566" y="15356"/>
                  </a:cubicBezTo>
                  <a:cubicBezTo>
                    <a:pt x="10183" y="15863"/>
                    <a:pt x="10697" y="16369"/>
                    <a:pt x="11314" y="16875"/>
                  </a:cubicBezTo>
                  <a:cubicBezTo>
                    <a:pt x="11623" y="17044"/>
                    <a:pt x="11931" y="17381"/>
                    <a:pt x="12240" y="17550"/>
                  </a:cubicBezTo>
                  <a:cubicBezTo>
                    <a:pt x="12549" y="17888"/>
                    <a:pt x="12960" y="18225"/>
                    <a:pt x="13371" y="18394"/>
                  </a:cubicBezTo>
                  <a:cubicBezTo>
                    <a:pt x="13783" y="18731"/>
                    <a:pt x="14194" y="18900"/>
                    <a:pt x="14606" y="19069"/>
                  </a:cubicBezTo>
                  <a:cubicBezTo>
                    <a:pt x="15120" y="19406"/>
                    <a:pt x="15737" y="19744"/>
                    <a:pt x="16251" y="20081"/>
                  </a:cubicBezTo>
                  <a:cubicBezTo>
                    <a:pt x="16560" y="20250"/>
                    <a:pt x="16869" y="20250"/>
                    <a:pt x="17177" y="20419"/>
                  </a:cubicBezTo>
                  <a:cubicBezTo>
                    <a:pt x="17897" y="20756"/>
                    <a:pt x="18514" y="20925"/>
                    <a:pt x="19234" y="21094"/>
                  </a:cubicBezTo>
                  <a:cubicBezTo>
                    <a:pt x="19543" y="21263"/>
                    <a:pt x="19851" y="21263"/>
                    <a:pt x="20160" y="21431"/>
                  </a:cubicBezTo>
                  <a:cubicBezTo>
                    <a:pt x="20674" y="21431"/>
                    <a:pt x="21086" y="21600"/>
                    <a:pt x="21600" y="21600"/>
                  </a:cubicBezTo>
                  <a:cubicBezTo>
                    <a:pt x="21291" y="20081"/>
                    <a:pt x="21086" y="18394"/>
                    <a:pt x="20983" y="16706"/>
                  </a:cubicBezTo>
                  <a:cubicBezTo>
                    <a:pt x="15120" y="13669"/>
                    <a:pt x="10183" y="7763"/>
                    <a:pt x="668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0" name="Shape 5576"/>
            <p:cNvSpPr>
              <a:spLocks noChangeArrowheads="1"/>
            </p:cNvSpPr>
            <p:nvPr/>
          </p:nvSpPr>
          <p:spPr bwMode="auto">
            <a:xfrm flipH="1">
              <a:off x="1045746" y="208908"/>
              <a:ext cx="1091439" cy="116818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8115" y="3292"/>
                  </a:moveTo>
                  <a:cubicBezTo>
                    <a:pt x="15877" y="1164"/>
                    <a:pt x="12865" y="0"/>
                    <a:pt x="9681" y="0"/>
                  </a:cubicBezTo>
                  <a:cubicBezTo>
                    <a:pt x="8778" y="0"/>
                    <a:pt x="7874" y="80"/>
                    <a:pt x="7057" y="241"/>
                  </a:cubicBezTo>
                  <a:cubicBezTo>
                    <a:pt x="5723" y="803"/>
                    <a:pt x="4561" y="1566"/>
                    <a:pt x="3485" y="2570"/>
                  </a:cubicBezTo>
                  <a:cubicBezTo>
                    <a:pt x="1248" y="4657"/>
                    <a:pt x="0" y="7428"/>
                    <a:pt x="0" y="10399"/>
                  </a:cubicBezTo>
                  <a:cubicBezTo>
                    <a:pt x="0" y="16541"/>
                    <a:pt x="5335" y="21560"/>
                    <a:pt x="11919" y="21600"/>
                  </a:cubicBezTo>
                  <a:cubicBezTo>
                    <a:pt x="12822" y="21600"/>
                    <a:pt x="13683" y="21480"/>
                    <a:pt x="14543" y="21319"/>
                  </a:cubicBezTo>
                  <a:cubicBezTo>
                    <a:pt x="15877" y="20757"/>
                    <a:pt x="17082" y="19994"/>
                    <a:pt x="18115" y="19030"/>
                  </a:cubicBezTo>
                  <a:cubicBezTo>
                    <a:pt x="18115" y="19030"/>
                    <a:pt x="18115" y="19030"/>
                    <a:pt x="18115" y="19030"/>
                  </a:cubicBezTo>
                  <a:cubicBezTo>
                    <a:pt x="20352" y="16903"/>
                    <a:pt x="21600" y="14132"/>
                    <a:pt x="21600" y="11161"/>
                  </a:cubicBezTo>
                  <a:cubicBezTo>
                    <a:pt x="21600" y="8190"/>
                    <a:pt x="20395" y="5380"/>
                    <a:pt x="18115" y="32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1" name="Shape 5572"/>
            <p:cNvSpPr>
              <a:spLocks noChangeArrowheads="1"/>
            </p:cNvSpPr>
            <p:nvPr/>
          </p:nvSpPr>
          <p:spPr bwMode="auto">
            <a:xfrm flipH="1">
              <a:off x="-1" y="1416089"/>
              <a:ext cx="1047676" cy="1049423"/>
            </a:xfrm>
            <a:custGeom>
              <a:avLst/>
              <a:gdLst>
                <a:gd name="T0" fmla="*/ 2147483646 w 20776"/>
                <a:gd name="T1" fmla="*/ 2147483646 h 20804"/>
                <a:gd name="T2" fmla="*/ 2147483646 w 20776"/>
                <a:gd name="T3" fmla="*/ 2147483646 h 20804"/>
                <a:gd name="T4" fmla="*/ 2147483646 w 20776"/>
                <a:gd name="T5" fmla="*/ 2147483646 h 20804"/>
                <a:gd name="T6" fmla="*/ 2147483646 w 20776"/>
                <a:gd name="T7" fmla="*/ 2147483646 h 2080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776"/>
                <a:gd name="T13" fmla="*/ 0 h 20804"/>
                <a:gd name="T14" fmla="*/ 20776 w 20776"/>
                <a:gd name="T15" fmla="*/ 20804 h 208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776" h="20804" extrusionOk="0">
                  <a:moveTo>
                    <a:pt x="19579" y="19610"/>
                  </a:moveTo>
                  <a:cubicBezTo>
                    <a:pt x="19579" y="19610"/>
                    <a:pt x="19579" y="19610"/>
                    <a:pt x="19579" y="19610"/>
                  </a:cubicBezTo>
                  <a:cubicBezTo>
                    <a:pt x="17940" y="21202"/>
                    <a:pt x="15354" y="21202"/>
                    <a:pt x="13758" y="19610"/>
                  </a:cubicBezTo>
                  <a:cubicBezTo>
                    <a:pt x="1212" y="7003"/>
                    <a:pt x="1212" y="7003"/>
                    <a:pt x="1212" y="7003"/>
                  </a:cubicBezTo>
                  <a:cubicBezTo>
                    <a:pt x="-426" y="5411"/>
                    <a:pt x="-383" y="2786"/>
                    <a:pt x="1212" y="1194"/>
                  </a:cubicBezTo>
                  <a:cubicBezTo>
                    <a:pt x="1212" y="1194"/>
                    <a:pt x="1212" y="1194"/>
                    <a:pt x="1212" y="1194"/>
                  </a:cubicBezTo>
                  <a:cubicBezTo>
                    <a:pt x="2808" y="-398"/>
                    <a:pt x="5437" y="-398"/>
                    <a:pt x="7033" y="1194"/>
                  </a:cubicBezTo>
                  <a:cubicBezTo>
                    <a:pt x="19579" y="13801"/>
                    <a:pt x="19579" y="13801"/>
                    <a:pt x="19579" y="13801"/>
                  </a:cubicBezTo>
                  <a:cubicBezTo>
                    <a:pt x="21174" y="15393"/>
                    <a:pt x="21174" y="18018"/>
                    <a:pt x="19579" y="19610"/>
                  </a:cubicBezTo>
                  <a:close/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018874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DC0590D-DAE2-E8C1-00AD-DC59EA3C5705}"/>
              </a:ext>
            </a:extLst>
          </p:cNvPr>
          <p:cNvSpPr txBox="1"/>
          <p:nvPr/>
        </p:nvSpPr>
        <p:spPr>
          <a:xfrm>
            <a:off x="2257610" y="1288928"/>
            <a:ext cx="626225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latin typeface="Bell MT" panose="02020503060305020303" pitchFamily="18" charset="0"/>
              </a:rPr>
              <a:t>Fase 1. Presentación de Resultados del Diagnóstico
 </a:t>
            </a:r>
            <a:r>
              <a:rPr lang="es-MX" dirty="0">
                <a:latin typeface="Bell MT" panose="02020503060305020303" pitchFamily="18" charset="0"/>
              </a:rPr>
              <a:t>
- Revisión Documental
- Modelo de madurez
- Lista de chequeo
- Entrevista estructurada
- Observaciones Adicionales</a:t>
            </a:r>
            <a:r>
              <a:rPr lang="es-MX" b="1" dirty="0">
                <a:latin typeface="Bell MT" panose="02020503060305020303" pitchFamily="18" charset="0"/>
              </a:rPr>
              <a:t>
Fase 2. Presentación del Modelo de Gestión del Conocimiento
- </a:t>
            </a:r>
            <a:r>
              <a:rPr lang="es-MX" dirty="0">
                <a:latin typeface="Bell MT" panose="02020503060305020303" pitchFamily="18" charset="0"/>
              </a:rPr>
              <a:t>Análisis de Modelos en la Literatura
- Modelo de Gestión del Conocimiento ExperTIC-SEA
- Elementos  nucleares
- Elementos Habilitadores</a:t>
            </a:r>
            <a:r>
              <a:rPr lang="es-MX">
                <a:latin typeface="Bell MT" panose="02020503060305020303" pitchFamily="18" charset="0"/>
              </a:rPr>
              <a:t>
- Áreas clave</a:t>
            </a:r>
            <a:r>
              <a:rPr lang="es-MX" dirty="0">
                <a:latin typeface="Bell MT" panose="02020503060305020303" pitchFamily="18" charset="0"/>
              </a:rPr>
              <a:t>
- Estrategias de Apoyo
- Indicadores</a:t>
            </a:r>
            <a:r>
              <a:rPr lang="es-MX" b="1" dirty="0">
                <a:latin typeface="Bell MT" panose="02020503060305020303" pitchFamily="18" charset="0"/>
              </a:rPr>
              <a:t>
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A6E73B3-6557-20ED-9925-907A93FAC2F0}"/>
              </a:ext>
            </a:extLst>
          </p:cNvPr>
          <p:cNvSpPr txBox="1"/>
          <p:nvPr/>
        </p:nvSpPr>
        <p:spPr>
          <a:xfrm>
            <a:off x="2257610" y="525180"/>
            <a:ext cx="321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latin typeface="Bell MT" panose="02020503060305020303" pitchFamily="18" charset="0"/>
              </a:rPr>
              <a:t>Contenido: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595919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EA9B274-0A33-1183-22F1-CAB674F3C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0010" y="3511549"/>
            <a:ext cx="16435323" cy="6345261"/>
          </a:xfrm>
        </p:spPr>
        <p:txBody>
          <a:bodyPr/>
          <a:lstStyle/>
          <a:p>
            <a:endParaRPr lang="es-CO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247E7F05-26D0-B8B6-EE8A-49D760DC7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75" y="959478"/>
            <a:ext cx="9603696" cy="493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1657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Conector recto 23"/>
          <p:cNvCxnSpPr/>
          <p:nvPr/>
        </p:nvCxnSpPr>
        <p:spPr>
          <a:xfrm flipV="1">
            <a:off x="3471863" y="4076700"/>
            <a:ext cx="5359400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675" name="Grupo 42"/>
          <p:cNvGrpSpPr>
            <a:grpSpLocks/>
          </p:cNvGrpSpPr>
          <p:nvPr/>
        </p:nvGrpSpPr>
        <p:grpSpPr bwMode="auto">
          <a:xfrm>
            <a:off x="2097089" y="3465514"/>
            <a:ext cx="1404937" cy="2124075"/>
            <a:chOff x="1079802" y="1772816"/>
            <a:chExt cx="1692000" cy="2592288"/>
          </a:xfrm>
        </p:grpSpPr>
        <p:sp>
          <p:nvSpPr>
            <p:cNvPr id="44" name="Pentágono 43"/>
            <p:cNvSpPr/>
            <p:nvPr/>
          </p:nvSpPr>
          <p:spPr>
            <a:xfrm rot="5400000">
              <a:off x="990021" y="2583323"/>
              <a:ext cx="1871562" cy="1692000"/>
            </a:xfrm>
            <a:prstGeom prst="homePlate">
              <a:avLst>
                <a:gd name="adj" fmla="val 27286"/>
              </a:avLst>
            </a:prstGeom>
            <a:solidFill>
              <a:srgbClr val="31B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dirty="0"/>
            </a:p>
          </p:txBody>
        </p:sp>
        <p:sp>
          <p:nvSpPr>
            <p:cNvPr id="45" name="Hexágono 44"/>
            <p:cNvSpPr/>
            <p:nvPr/>
          </p:nvSpPr>
          <p:spPr>
            <a:xfrm>
              <a:off x="1116127" y="1772816"/>
              <a:ext cx="1619350" cy="1439514"/>
            </a:xfrm>
            <a:prstGeom prst="hexagon">
              <a:avLst/>
            </a:prstGeom>
            <a:solidFill>
              <a:schemeClr val="bg1"/>
            </a:solidFill>
            <a:ln w="76200">
              <a:solidFill>
                <a:srgbClr val="31BC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dirty="0"/>
            </a:p>
          </p:txBody>
        </p:sp>
      </p:grpSp>
      <p:grpSp>
        <p:nvGrpSpPr>
          <p:cNvPr id="156676" name="Grupo 45"/>
          <p:cNvGrpSpPr>
            <a:grpSpLocks/>
          </p:cNvGrpSpPr>
          <p:nvPr/>
        </p:nvGrpSpPr>
        <p:grpSpPr bwMode="auto">
          <a:xfrm>
            <a:off x="5410200" y="3465514"/>
            <a:ext cx="1403350" cy="2124075"/>
            <a:chOff x="1079800" y="1772816"/>
            <a:chExt cx="1692000" cy="2592288"/>
          </a:xfrm>
        </p:grpSpPr>
        <p:sp>
          <p:nvSpPr>
            <p:cNvPr id="47" name="Pentágono 46"/>
            <p:cNvSpPr/>
            <p:nvPr/>
          </p:nvSpPr>
          <p:spPr>
            <a:xfrm rot="5400000">
              <a:off x="990018" y="2583324"/>
              <a:ext cx="1871562" cy="1692000"/>
            </a:xfrm>
            <a:prstGeom prst="homePlate">
              <a:avLst>
                <a:gd name="adj" fmla="val 27286"/>
              </a:avLst>
            </a:prstGeom>
            <a:solidFill>
              <a:srgbClr val="129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dirty="0"/>
            </a:p>
          </p:txBody>
        </p:sp>
        <p:sp>
          <p:nvSpPr>
            <p:cNvPr id="48" name="Hexágono 47"/>
            <p:cNvSpPr/>
            <p:nvPr/>
          </p:nvSpPr>
          <p:spPr>
            <a:xfrm>
              <a:off x="1116167" y="1772816"/>
              <a:ext cx="1619267" cy="1439514"/>
            </a:xfrm>
            <a:prstGeom prst="hexagon">
              <a:avLst/>
            </a:prstGeom>
            <a:solidFill>
              <a:schemeClr val="bg1"/>
            </a:solidFill>
            <a:ln w="76200">
              <a:solidFill>
                <a:srgbClr val="129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dirty="0"/>
            </a:p>
          </p:txBody>
        </p:sp>
      </p:grpSp>
      <p:grpSp>
        <p:nvGrpSpPr>
          <p:cNvPr id="156677" name="Grupo 48"/>
          <p:cNvGrpSpPr>
            <a:grpSpLocks/>
          </p:cNvGrpSpPr>
          <p:nvPr/>
        </p:nvGrpSpPr>
        <p:grpSpPr bwMode="auto">
          <a:xfrm>
            <a:off x="8721725" y="3443289"/>
            <a:ext cx="1403350" cy="2124075"/>
            <a:chOff x="1079800" y="1772816"/>
            <a:chExt cx="1692000" cy="2592288"/>
          </a:xfrm>
        </p:grpSpPr>
        <p:sp>
          <p:nvSpPr>
            <p:cNvPr id="50" name="Pentágono 49"/>
            <p:cNvSpPr/>
            <p:nvPr/>
          </p:nvSpPr>
          <p:spPr>
            <a:xfrm rot="5400000">
              <a:off x="990018" y="2583324"/>
              <a:ext cx="1871562" cy="1692000"/>
            </a:xfrm>
            <a:prstGeom prst="homePlate">
              <a:avLst>
                <a:gd name="adj" fmla="val 27286"/>
              </a:avLst>
            </a:prstGeom>
            <a:solidFill>
              <a:srgbClr val="31B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dirty="0"/>
            </a:p>
          </p:txBody>
        </p:sp>
        <p:sp>
          <p:nvSpPr>
            <p:cNvPr id="51" name="Hexágono 50"/>
            <p:cNvSpPr/>
            <p:nvPr/>
          </p:nvSpPr>
          <p:spPr>
            <a:xfrm>
              <a:off x="1116167" y="1772816"/>
              <a:ext cx="1619267" cy="1439514"/>
            </a:xfrm>
            <a:prstGeom prst="hexagon">
              <a:avLst/>
            </a:prstGeom>
            <a:solidFill>
              <a:schemeClr val="bg1"/>
            </a:solidFill>
            <a:ln w="76200">
              <a:solidFill>
                <a:srgbClr val="31BC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dirty="0"/>
            </a:p>
          </p:txBody>
        </p:sp>
      </p:grpSp>
      <p:grpSp>
        <p:nvGrpSpPr>
          <p:cNvPr id="156678" name="Grupo 51"/>
          <p:cNvGrpSpPr>
            <a:grpSpLocks/>
          </p:cNvGrpSpPr>
          <p:nvPr/>
        </p:nvGrpSpPr>
        <p:grpSpPr bwMode="auto">
          <a:xfrm flipV="1">
            <a:off x="7050089" y="2528889"/>
            <a:ext cx="1404937" cy="2124075"/>
            <a:chOff x="1079800" y="1772816"/>
            <a:chExt cx="1692000" cy="2592288"/>
          </a:xfrm>
        </p:grpSpPr>
        <p:sp>
          <p:nvSpPr>
            <p:cNvPr id="53" name="Pentágono 52"/>
            <p:cNvSpPr/>
            <p:nvPr/>
          </p:nvSpPr>
          <p:spPr>
            <a:xfrm rot="5400000">
              <a:off x="990019" y="2583323"/>
              <a:ext cx="1871562" cy="1692000"/>
            </a:xfrm>
            <a:prstGeom prst="homePlate">
              <a:avLst>
                <a:gd name="adj" fmla="val 27286"/>
              </a:avLst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dirty="0"/>
            </a:p>
          </p:txBody>
        </p:sp>
        <p:sp>
          <p:nvSpPr>
            <p:cNvPr id="54" name="Hexágono 53"/>
            <p:cNvSpPr/>
            <p:nvPr/>
          </p:nvSpPr>
          <p:spPr>
            <a:xfrm>
              <a:off x="1116125" y="1772816"/>
              <a:ext cx="1619350" cy="1439515"/>
            </a:xfrm>
            <a:prstGeom prst="hexagon">
              <a:avLst/>
            </a:prstGeom>
            <a:solidFill>
              <a:schemeClr val="bg1"/>
            </a:solidFill>
            <a:ln w="76200">
              <a:solidFill>
                <a:srgbClr val="068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dirty="0"/>
            </a:p>
          </p:txBody>
        </p:sp>
      </p:grpSp>
      <p:grpSp>
        <p:nvGrpSpPr>
          <p:cNvPr id="156679" name="Grupo 54"/>
          <p:cNvGrpSpPr>
            <a:grpSpLocks/>
          </p:cNvGrpSpPr>
          <p:nvPr/>
        </p:nvGrpSpPr>
        <p:grpSpPr bwMode="auto">
          <a:xfrm flipV="1">
            <a:off x="3740150" y="2528889"/>
            <a:ext cx="1403350" cy="2124075"/>
            <a:chOff x="1079800" y="1772816"/>
            <a:chExt cx="1692000" cy="2592288"/>
          </a:xfrm>
        </p:grpSpPr>
        <p:sp>
          <p:nvSpPr>
            <p:cNvPr id="56" name="Pentágono 55"/>
            <p:cNvSpPr/>
            <p:nvPr/>
          </p:nvSpPr>
          <p:spPr>
            <a:xfrm rot="5400000">
              <a:off x="990018" y="2583322"/>
              <a:ext cx="1871562" cy="1692000"/>
            </a:xfrm>
            <a:prstGeom prst="homePlate">
              <a:avLst>
                <a:gd name="adj" fmla="val 27286"/>
              </a:avLst>
            </a:prstGeom>
            <a:solidFill>
              <a:srgbClr val="08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dirty="0"/>
            </a:p>
          </p:txBody>
        </p:sp>
        <p:sp>
          <p:nvSpPr>
            <p:cNvPr id="57" name="Hexágono 56"/>
            <p:cNvSpPr/>
            <p:nvPr/>
          </p:nvSpPr>
          <p:spPr>
            <a:xfrm>
              <a:off x="1116167" y="1772816"/>
              <a:ext cx="1619267" cy="1439515"/>
            </a:xfrm>
            <a:prstGeom prst="hexagon">
              <a:avLst/>
            </a:prstGeom>
            <a:solidFill>
              <a:schemeClr val="bg1"/>
            </a:solidFill>
            <a:ln w="76200">
              <a:solidFill>
                <a:srgbClr val="08AA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dirty="0"/>
            </a:p>
          </p:txBody>
        </p:sp>
      </p:grpSp>
      <p:sp>
        <p:nvSpPr>
          <p:cNvPr id="58" name="64 CuadroTexto"/>
          <p:cNvSpPr txBox="1">
            <a:spLocks noChangeArrowheads="1"/>
          </p:cNvSpPr>
          <p:nvPr/>
        </p:nvSpPr>
        <p:spPr bwMode="auto">
          <a:xfrm>
            <a:off x="1569243" y="5657266"/>
            <a:ext cx="2330761" cy="1061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652" tIns="17826" rIns="35652" bIns="17826">
            <a:spAutoFit/>
          </a:bodyPr>
          <a:lstStyle/>
          <a:p>
            <a:pPr algn="ctr" defTabSz="848921">
              <a:lnSpc>
                <a:spcPts val="2000"/>
              </a:lnSpc>
              <a:spcBef>
                <a:spcPts val="600"/>
              </a:spcBef>
              <a:defRPr/>
            </a:pPr>
            <a:r>
              <a:rPr lang="es-CO" b="1" dirty="0">
                <a:latin typeface="Bell MT" panose="02020503060305020303" pitchFamily="18" charset="0"/>
                <a:ea typeface="Calibri" panose="020F0502020204030204" pitchFamily="34" charset="0"/>
              </a:rPr>
              <a:t>E</a:t>
            </a:r>
            <a:r>
              <a:rPr lang="es-CO" sz="1800" b="1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ncontrar y establecer el conocimiento que se necesita para un objetivo definido</a:t>
            </a:r>
            <a:endParaRPr lang="es-ES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sp>
        <p:nvSpPr>
          <p:cNvPr id="59" name="64 CuadroTexto"/>
          <p:cNvSpPr txBox="1">
            <a:spLocks noChangeArrowheads="1"/>
          </p:cNvSpPr>
          <p:nvPr/>
        </p:nvSpPr>
        <p:spPr bwMode="auto">
          <a:xfrm>
            <a:off x="5194299" y="5719763"/>
            <a:ext cx="1885952" cy="1061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652" tIns="17826" rIns="35652" bIns="17826">
            <a:spAutoFit/>
          </a:bodyPr>
          <a:lstStyle/>
          <a:p>
            <a:pPr algn="ctr" defTabSz="848921">
              <a:lnSpc>
                <a:spcPts val="2000"/>
              </a:lnSpc>
              <a:spcBef>
                <a:spcPts val="600"/>
              </a:spcBef>
              <a:defRPr/>
            </a:pPr>
            <a:r>
              <a:rPr lang="es-CO" b="1" dirty="0">
                <a:latin typeface="Bell MT" panose="02020503060305020303" pitchFamily="18" charset="0"/>
                <a:ea typeface="Calibri" panose="020F0502020204030204" pitchFamily="34" charset="0"/>
              </a:rPr>
              <a:t>A</a:t>
            </a:r>
            <a:r>
              <a:rPr lang="es-CO" sz="1800" b="1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lmacenamiento del conocimiento que ha sido obtenido o creado</a:t>
            </a:r>
            <a:endParaRPr lang="es-ES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sp>
        <p:nvSpPr>
          <p:cNvPr id="60" name="64 CuadroTexto"/>
          <p:cNvSpPr txBox="1">
            <a:spLocks noChangeArrowheads="1"/>
          </p:cNvSpPr>
          <p:nvPr/>
        </p:nvSpPr>
        <p:spPr bwMode="auto">
          <a:xfrm>
            <a:off x="8256120" y="5637093"/>
            <a:ext cx="2764806" cy="80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652" tIns="17826" rIns="35652" bIns="17826">
            <a:spAutoFit/>
          </a:bodyPr>
          <a:lstStyle/>
          <a:p>
            <a:pPr algn="ctr" defTabSz="848921">
              <a:lnSpc>
                <a:spcPts val="2000"/>
              </a:lnSpc>
              <a:spcBef>
                <a:spcPts val="600"/>
              </a:spcBef>
              <a:defRPr/>
            </a:pPr>
            <a:r>
              <a:rPr lang="es-CO" b="1" dirty="0">
                <a:latin typeface="Bell MT" panose="02020503060305020303" pitchFamily="18" charset="0"/>
                <a:ea typeface="Calibri" panose="020F0502020204030204" pitchFamily="34" charset="0"/>
              </a:rPr>
              <a:t>U</a:t>
            </a:r>
            <a:r>
              <a:rPr lang="es-CO" sz="1800" b="1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so y aplicación del nuevo conocimiento para el desarrollo de los procesos </a:t>
            </a:r>
            <a:endParaRPr lang="es-ES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sp>
        <p:nvSpPr>
          <p:cNvPr id="61" name="64 CuadroTexto"/>
          <p:cNvSpPr txBox="1">
            <a:spLocks noChangeArrowheads="1"/>
          </p:cNvSpPr>
          <p:nvPr/>
        </p:nvSpPr>
        <p:spPr bwMode="auto">
          <a:xfrm>
            <a:off x="3072659" y="1458911"/>
            <a:ext cx="2553590" cy="1064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652" tIns="17826" rIns="35652" bIns="17826">
            <a:spAutoFit/>
          </a:bodyPr>
          <a:lstStyle/>
          <a:p>
            <a:pPr algn="ctr" defTabSz="848921">
              <a:lnSpc>
                <a:spcPts val="2000"/>
              </a:lnSpc>
              <a:spcBef>
                <a:spcPts val="600"/>
              </a:spcBef>
              <a:defRPr/>
            </a:pPr>
            <a:r>
              <a:rPr lang="es-CO" b="1" dirty="0">
                <a:latin typeface="Bell MT" panose="02020503060305020303" pitchFamily="18" charset="0"/>
                <a:ea typeface="Calibri" panose="020F0502020204030204" pitchFamily="34" charset="0"/>
              </a:rPr>
              <a:t>A</a:t>
            </a:r>
            <a:r>
              <a:rPr lang="es-CO" sz="1800" b="1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ñadir nuevo conocimiento al que ya se encuentra existente en la organización</a:t>
            </a:r>
            <a:endParaRPr lang="es-ES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sp>
        <p:nvSpPr>
          <p:cNvPr id="62" name="64 CuadroTexto"/>
          <p:cNvSpPr txBox="1">
            <a:spLocks noChangeArrowheads="1"/>
          </p:cNvSpPr>
          <p:nvPr/>
        </p:nvSpPr>
        <p:spPr bwMode="auto">
          <a:xfrm>
            <a:off x="6834189" y="1585913"/>
            <a:ext cx="1836737" cy="80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652" tIns="17826" rIns="35652" bIns="17826">
            <a:spAutoFit/>
          </a:bodyPr>
          <a:lstStyle/>
          <a:p>
            <a:pPr algn="ctr" defTabSz="848921">
              <a:lnSpc>
                <a:spcPts val="2000"/>
              </a:lnSpc>
              <a:spcBef>
                <a:spcPts val="600"/>
              </a:spcBef>
              <a:defRPr/>
            </a:pPr>
            <a:r>
              <a:rPr lang="es-CO" b="1" dirty="0">
                <a:latin typeface="Bell MT" panose="02020503060305020303" pitchFamily="18" charset="0"/>
                <a:ea typeface="Calibri" panose="020F0502020204030204" pitchFamily="34" charset="0"/>
              </a:rPr>
              <a:t>T</a:t>
            </a:r>
            <a:r>
              <a:rPr lang="es-CO" sz="1800" b="1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rasladar el conocimiento de forma adecuada</a:t>
            </a:r>
            <a:endParaRPr lang="es-ES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sp>
        <p:nvSpPr>
          <p:cNvPr id="156685" name="1 CuadroTexto"/>
          <p:cNvSpPr txBox="1">
            <a:spLocks noChangeArrowheads="1"/>
          </p:cNvSpPr>
          <p:nvPr/>
        </p:nvSpPr>
        <p:spPr bwMode="auto">
          <a:xfrm>
            <a:off x="3849688" y="2971800"/>
            <a:ext cx="11858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ES" altLang="es-ES" sz="2000" b="1" dirty="0">
                <a:solidFill>
                  <a:schemeClr val="bg1"/>
                </a:solidFill>
                <a:latin typeface="Bell MT" panose="02020503060305020303" pitchFamily="18" charset="0"/>
              </a:rPr>
              <a:t>Crear</a:t>
            </a:r>
          </a:p>
        </p:txBody>
      </p:sp>
      <p:sp>
        <p:nvSpPr>
          <p:cNvPr id="156686" name="1 CuadroTexto"/>
          <p:cNvSpPr txBox="1">
            <a:spLocks noChangeArrowheads="1"/>
          </p:cNvSpPr>
          <p:nvPr/>
        </p:nvSpPr>
        <p:spPr bwMode="auto">
          <a:xfrm>
            <a:off x="2203451" y="4765675"/>
            <a:ext cx="1185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ES" altLang="es-ES" sz="2000" b="1" dirty="0">
                <a:solidFill>
                  <a:schemeClr val="bg1"/>
                </a:solidFill>
                <a:latin typeface="Bell MT" panose="02020503060305020303" pitchFamily="18" charset="0"/>
              </a:rPr>
              <a:t>Obtener</a:t>
            </a:r>
          </a:p>
        </p:txBody>
      </p:sp>
      <p:sp>
        <p:nvSpPr>
          <p:cNvPr id="156687" name="1 CuadroTexto"/>
          <p:cNvSpPr txBox="1">
            <a:spLocks noChangeArrowheads="1"/>
          </p:cNvSpPr>
          <p:nvPr/>
        </p:nvSpPr>
        <p:spPr bwMode="auto">
          <a:xfrm>
            <a:off x="5462172" y="4781639"/>
            <a:ext cx="12731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s-ES" altLang="es-ES" sz="2000" b="1" dirty="0">
                <a:solidFill>
                  <a:schemeClr val="bg1"/>
                </a:solidFill>
                <a:latin typeface="Bell MT" panose="02020503060305020303" pitchFamily="18" charset="0"/>
              </a:rPr>
              <a:t>Preservar</a:t>
            </a:r>
          </a:p>
          <a:p>
            <a:pPr algn="ctr" eaLnBrk="1" hangingPunct="1"/>
            <a:endParaRPr lang="es-ES" altLang="es-ES" sz="2000" b="1" dirty="0">
              <a:solidFill>
                <a:schemeClr val="bg1"/>
              </a:solidFill>
              <a:latin typeface="Roboto Thin"/>
            </a:endParaRPr>
          </a:p>
        </p:txBody>
      </p:sp>
      <p:sp>
        <p:nvSpPr>
          <p:cNvPr id="156688" name="1 CuadroTexto"/>
          <p:cNvSpPr txBox="1">
            <a:spLocks noChangeArrowheads="1"/>
          </p:cNvSpPr>
          <p:nvPr/>
        </p:nvSpPr>
        <p:spPr bwMode="auto">
          <a:xfrm>
            <a:off x="8588375" y="4753356"/>
            <a:ext cx="16700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ES" altLang="es-ES" sz="2000" b="1" dirty="0">
                <a:solidFill>
                  <a:schemeClr val="bg1"/>
                </a:solidFill>
                <a:latin typeface="Bell MT" panose="02020503060305020303" pitchFamily="18" charset="0"/>
              </a:rPr>
              <a:t>Implementar</a:t>
            </a:r>
          </a:p>
        </p:txBody>
      </p:sp>
      <p:sp>
        <p:nvSpPr>
          <p:cNvPr id="156689" name="1 CuadroTexto"/>
          <p:cNvSpPr txBox="1">
            <a:spLocks noChangeArrowheads="1"/>
          </p:cNvSpPr>
          <p:nvPr/>
        </p:nvSpPr>
        <p:spPr bwMode="auto">
          <a:xfrm>
            <a:off x="6998519" y="2956920"/>
            <a:ext cx="1479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s-ES" altLang="es-ES" sz="2000" b="1" dirty="0">
                <a:solidFill>
                  <a:schemeClr val="bg1"/>
                </a:solidFill>
                <a:latin typeface="Bell MT" panose="02020503060305020303" pitchFamily="18" charset="0"/>
              </a:rPr>
              <a:t>Transferir</a:t>
            </a:r>
          </a:p>
        </p:txBody>
      </p:sp>
      <p:sp>
        <p:nvSpPr>
          <p:cNvPr id="28" name="13 CuadroTexto"/>
          <p:cNvSpPr txBox="1">
            <a:spLocks noChangeArrowheads="1"/>
          </p:cNvSpPr>
          <p:nvPr/>
        </p:nvSpPr>
        <p:spPr bwMode="auto">
          <a:xfrm>
            <a:off x="-1199303" y="425488"/>
            <a:ext cx="8543925" cy="431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CO" sz="2800" b="1" dirty="0">
                <a:latin typeface="Bell MT" panose="02020503060305020303" pitchFamily="18" charset="0"/>
              </a:rPr>
              <a:t>Elementos nucleares</a:t>
            </a:r>
            <a:endParaRPr lang="es-ES" sz="2800" b="1" dirty="0">
              <a:solidFill>
                <a:schemeClr val="tx1">
                  <a:lumMod val="85000"/>
                  <a:lumOff val="15000"/>
                </a:schemeClr>
              </a:solidFill>
              <a:latin typeface="Roboto Thin"/>
            </a:endParaRPr>
          </a:p>
        </p:txBody>
      </p:sp>
      <p:grpSp>
        <p:nvGrpSpPr>
          <p:cNvPr id="30" name="Shape 430"/>
          <p:cNvGrpSpPr>
            <a:grpSpLocks/>
          </p:cNvGrpSpPr>
          <p:nvPr/>
        </p:nvGrpSpPr>
        <p:grpSpPr bwMode="auto">
          <a:xfrm>
            <a:off x="9153924" y="3849320"/>
            <a:ext cx="540000" cy="396000"/>
            <a:chOff x="4601275" y="1702875"/>
            <a:chExt cx="471400" cy="289450"/>
          </a:xfrm>
          <a:solidFill>
            <a:srgbClr val="31BC59"/>
          </a:solidFill>
        </p:grpSpPr>
        <p:sp>
          <p:nvSpPr>
            <p:cNvPr id="31" name="Shape 431"/>
            <p:cNvSpPr>
              <a:spLocks noChangeArrowheads="1"/>
            </p:cNvSpPr>
            <p:nvPr/>
          </p:nvSpPr>
          <p:spPr bwMode="auto">
            <a:xfrm>
              <a:off x="4816200" y="1702875"/>
              <a:ext cx="41550" cy="41550"/>
            </a:xfrm>
            <a:custGeom>
              <a:avLst/>
              <a:gdLst>
                <a:gd name="T0" fmla="*/ 324609375 w 1662"/>
                <a:gd name="T1" fmla="*/ 390625 h 1662"/>
                <a:gd name="T2" fmla="*/ 257812500 w 1662"/>
                <a:gd name="T3" fmla="*/ 9765625 h 1662"/>
                <a:gd name="T4" fmla="*/ 200781250 w 1662"/>
                <a:gd name="T5" fmla="*/ 28906250 h 1662"/>
                <a:gd name="T6" fmla="*/ 143359375 w 1662"/>
                <a:gd name="T7" fmla="*/ 57812500 h 1662"/>
                <a:gd name="T8" fmla="*/ 95703125 w 1662"/>
                <a:gd name="T9" fmla="*/ 95703125 h 1662"/>
                <a:gd name="T10" fmla="*/ 57421875 w 1662"/>
                <a:gd name="T11" fmla="*/ 143359375 h 1662"/>
                <a:gd name="T12" fmla="*/ 28906250 w 1662"/>
                <a:gd name="T13" fmla="*/ 200781250 h 1662"/>
                <a:gd name="T14" fmla="*/ 9765625 w 1662"/>
                <a:gd name="T15" fmla="*/ 257812500 h 1662"/>
                <a:gd name="T16" fmla="*/ 390625 w 1662"/>
                <a:gd name="T17" fmla="*/ 324609375 h 1662"/>
                <a:gd name="T18" fmla="*/ 9765625 w 1662"/>
                <a:gd name="T19" fmla="*/ 391406250 h 1662"/>
                <a:gd name="T20" fmla="*/ 28906250 w 1662"/>
                <a:gd name="T21" fmla="*/ 458203125 h 1662"/>
                <a:gd name="T22" fmla="*/ 57421875 w 1662"/>
                <a:gd name="T23" fmla="*/ 505859375 h 1662"/>
                <a:gd name="T24" fmla="*/ 95703125 w 1662"/>
                <a:gd name="T25" fmla="*/ 553906250 h 1662"/>
                <a:gd name="T26" fmla="*/ 143359375 w 1662"/>
                <a:gd name="T27" fmla="*/ 601562500 h 1662"/>
                <a:gd name="T28" fmla="*/ 200781250 w 1662"/>
                <a:gd name="T29" fmla="*/ 630078125 h 1662"/>
                <a:gd name="T30" fmla="*/ 257812500 w 1662"/>
                <a:gd name="T31" fmla="*/ 649218750 h 1662"/>
                <a:gd name="T32" fmla="*/ 391406250 w 1662"/>
                <a:gd name="T33" fmla="*/ 649218750 h 1662"/>
                <a:gd name="T34" fmla="*/ 448828125 w 1662"/>
                <a:gd name="T35" fmla="*/ 630078125 h 1662"/>
                <a:gd name="T36" fmla="*/ 505859375 w 1662"/>
                <a:gd name="T37" fmla="*/ 601562500 h 1662"/>
                <a:gd name="T38" fmla="*/ 553515625 w 1662"/>
                <a:gd name="T39" fmla="*/ 553906250 h 1662"/>
                <a:gd name="T40" fmla="*/ 591796875 w 1662"/>
                <a:gd name="T41" fmla="*/ 505859375 h 1662"/>
                <a:gd name="T42" fmla="*/ 620312500 w 1662"/>
                <a:gd name="T43" fmla="*/ 458203125 h 1662"/>
                <a:gd name="T44" fmla="*/ 639453125 w 1662"/>
                <a:gd name="T45" fmla="*/ 391406250 h 1662"/>
                <a:gd name="T46" fmla="*/ 648828125 w 1662"/>
                <a:gd name="T47" fmla="*/ 324609375 h 1662"/>
                <a:gd name="T48" fmla="*/ 639453125 w 1662"/>
                <a:gd name="T49" fmla="*/ 257812500 h 1662"/>
                <a:gd name="T50" fmla="*/ 620312500 w 1662"/>
                <a:gd name="T51" fmla="*/ 200781250 h 1662"/>
                <a:gd name="T52" fmla="*/ 591796875 w 1662"/>
                <a:gd name="T53" fmla="*/ 143359375 h 1662"/>
                <a:gd name="T54" fmla="*/ 553515625 w 1662"/>
                <a:gd name="T55" fmla="*/ 95703125 h 1662"/>
                <a:gd name="T56" fmla="*/ 505859375 w 1662"/>
                <a:gd name="T57" fmla="*/ 57812500 h 1662"/>
                <a:gd name="T58" fmla="*/ 448828125 w 1662"/>
                <a:gd name="T59" fmla="*/ 28906250 h 1662"/>
                <a:gd name="T60" fmla="*/ 391406250 w 1662"/>
                <a:gd name="T61" fmla="*/ 9765625 h 1662"/>
                <a:gd name="T62" fmla="*/ 324609375 w 1662"/>
                <a:gd name="T63" fmla="*/ 390625 h 1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662"/>
                <a:gd name="T97" fmla="*/ 0 h 1662"/>
                <a:gd name="T98" fmla="*/ 1662 w 1662"/>
                <a:gd name="T99" fmla="*/ 1662 h 16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8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60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8"/>
                  </a:lnTo>
                  <a:lnTo>
                    <a:pt x="367" y="1540"/>
                  </a:lnTo>
                  <a:lnTo>
                    <a:pt x="514" y="1613"/>
                  </a:lnTo>
                  <a:lnTo>
                    <a:pt x="660" y="1662"/>
                  </a:lnTo>
                  <a:lnTo>
                    <a:pt x="1002" y="1662"/>
                  </a:lnTo>
                  <a:lnTo>
                    <a:pt x="1149" y="1613"/>
                  </a:lnTo>
                  <a:lnTo>
                    <a:pt x="1295" y="1540"/>
                  </a:lnTo>
                  <a:lnTo>
                    <a:pt x="1417" y="1418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60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8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32" name="Shape 432"/>
            <p:cNvSpPr>
              <a:spLocks noChangeArrowheads="1"/>
            </p:cNvSpPr>
            <p:nvPr/>
          </p:nvSpPr>
          <p:spPr bwMode="auto">
            <a:xfrm>
              <a:off x="5031125" y="1757225"/>
              <a:ext cx="41550" cy="41550"/>
            </a:xfrm>
            <a:custGeom>
              <a:avLst/>
              <a:gdLst>
                <a:gd name="T0" fmla="*/ 324609375 w 1662"/>
                <a:gd name="T1" fmla="*/ 390625 h 1662"/>
                <a:gd name="T2" fmla="*/ 257812500 w 1662"/>
                <a:gd name="T3" fmla="*/ 9765625 h 1662"/>
                <a:gd name="T4" fmla="*/ 200390625 w 1662"/>
                <a:gd name="T5" fmla="*/ 28906250 h 1662"/>
                <a:gd name="T6" fmla="*/ 143359375 w 1662"/>
                <a:gd name="T7" fmla="*/ 57421875 h 1662"/>
                <a:gd name="T8" fmla="*/ 95703125 w 1662"/>
                <a:gd name="T9" fmla="*/ 95703125 h 1662"/>
                <a:gd name="T10" fmla="*/ 57421875 w 1662"/>
                <a:gd name="T11" fmla="*/ 143359375 h 1662"/>
                <a:gd name="T12" fmla="*/ 28906250 w 1662"/>
                <a:gd name="T13" fmla="*/ 200781250 h 1662"/>
                <a:gd name="T14" fmla="*/ 9765625 w 1662"/>
                <a:gd name="T15" fmla="*/ 267187500 h 1662"/>
                <a:gd name="T16" fmla="*/ 390625 w 1662"/>
                <a:gd name="T17" fmla="*/ 324609375 h 1662"/>
                <a:gd name="T18" fmla="*/ 9765625 w 1662"/>
                <a:gd name="T19" fmla="*/ 391406250 h 1662"/>
                <a:gd name="T20" fmla="*/ 28906250 w 1662"/>
                <a:gd name="T21" fmla="*/ 458203125 h 1662"/>
                <a:gd name="T22" fmla="*/ 57421875 w 1662"/>
                <a:gd name="T23" fmla="*/ 505859375 h 1662"/>
                <a:gd name="T24" fmla="*/ 95703125 w 1662"/>
                <a:gd name="T25" fmla="*/ 553515625 h 1662"/>
                <a:gd name="T26" fmla="*/ 143359375 w 1662"/>
                <a:gd name="T27" fmla="*/ 601171875 h 1662"/>
                <a:gd name="T28" fmla="*/ 200390625 w 1662"/>
                <a:gd name="T29" fmla="*/ 630078125 h 1662"/>
                <a:gd name="T30" fmla="*/ 257812500 w 1662"/>
                <a:gd name="T31" fmla="*/ 648828125 h 1662"/>
                <a:gd name="T32" fmla="*/ 391406250 w 1662"/>
                <a:gd name="T33" fmla="*/ 648828125 h 1662"/>
                <a:gd name="T34" fmla="*/ 448437500 w 1662"/>
                <a:gd name="T35" fmla="*/ 630078125 h 1662"/>
                <a:gd name="T36" fmla="*/ 505859375 w 1662"/>
                <a:gd name="T37" fmla="*/ 601171875 h 1662"/>
                <a:gd name="T38" fmla="*/ 553515625 w 1662"/>
                <a:gd name="T39" fmla="*/ 553515625 h 1662"/>
                <a:gd name="T40" fmla="*/ 591796875 w 1662"/>
                <a:gd name="T41" fmla="*/ 505859375 h 1662"/>
                <a:gd name="T42" fmla="*/ 620312500 w 1662"/>
                <a:gd name="T43" fmla="*/ 458203125 h 1662"/>
                <a:gd name="T44" fmla="*/ 639453125 w 1662"/>
                <a:gd name="T45" fmla="*/ 391406250 h 1662"/>
                <a:gd name="T46" fmla="*/ 648828125 w 1662"/>
                <a:gd name="T47" fmla="*/ 324609375 h 1662"/>
                <a:gd name="T48" fmla="*/ 639453125 w 1662"/>
                <a:gd name="T49" fmla="*/ 267187500 h 1662"/>
                <a:gd name="T50" fmla="*/ 620312500 w 1662"/>
                <a:gd name="T51" fmla="*/ 200781250 h 1662"/>
                <a:gd name="T52" fmla="*/ 591796875 w 1662"/>
                <a:gd name="T53" fmla="*/ 143359375 h 1662"/>
                <a:gd name="T54" fmla="*/ 553515625 w 1662"/>
                <a:gd name="T55" fmla="*/ 95703125 h 1662"/>
                <a:gd name="T56" fmla="*/ 505859375 w 1662"/>
                <a:gd name="T57" fmla="*/ 57421875 h 1662"/>
                <a:gd name="T58" fmla="*/ 448437500 w 1662"/>
                <a:gd name="T59" fmla="*/ 28906250 h 1662"/>
                <a:gd name="T60" fmla="*/ 391406250 w 1662"/>
                <a:gd name="T61" fmla="*/ 9765625 h 1662"/>
                <a:gd name="T62" fmla="*/ 324609375 w 1662"/>
                <a:gd name="T63" fmla="*/ 390625 h 1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662"/>
                <a:gd name="T97" fmla="*/ 0 h 1662"/>
                <a:gd name="T98" fmla="*/ 1662 w 1662"/>
                <a:gd name="T99" fmla="*/ 1662 h 16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3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3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8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8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33" name="Shape 433"/>
            <p:cNvSpPr>
              <a:spLocks noChangeArrowheads="1"/>
            </p:cNvSpPr>
            <p:nvPr/>
          </p:nvSpPr>
          <p:spPr bwMode="auto">
            <a:xfrm>
              <a:off x="4634875" y="1756000"/>
              <a:ext cx="404225" cy="178325"/>
            </a:xfrm>
            <a:custGeom>
              <a:avLst/>
              <a:gdLst>
                <a:gd name="T0" fmla="*/ 2147483646 w 16169"/>
                <a:gd name="T1" fmla="*/ 390625 h 7133"/>
                <a:gd name="T2" fmla="*/ 1955859375 w 16169"/>
                <a:gd name="T3" fmla="*/ 1345312500 h 7133"/>
                <a:gd name="T4" fmla="*/ 181250000 w 16169"/>
                <a:gd name="T5" fmla="*/ 696875000 h 7133"/>
                <a:gd name="T6" fmla="*/ 142968750 w 16169"/>
                <a:gd name="T7" fmla="*/ 734765625 h 7133"/>
                <a:gd name="T8" fmla="*/ 95312500 w 16169"/>
                <a:gd name="T9" fmla="*/ 773046875 h 7133"/>
                <a:gd name="T10" fmla="*/ 47656250 w 16169"/>
                <a:gd name="T11" fmla="*/ 801562500 h 7133"/>
                <a:gd name="T12" fmla="*/ 0 w 16169"/>
                <a:gd name="T13" fmla="*/ 820703125 h 7133"/>
                <a:gd name="T14" fmla="*/ 572265625 w 16169"/>
                <a:gd name="T15" fmla="*/ 2147483646 h 7133"/>
                <a:gd name="T16" fmla="*/ 2147483646 w 16169"/>
                <a:gd name="T17" fmla="*/ 2147483646 h 7133"/>
                <a:gd name="T18" fmla="*/ 2147483646 w 16169"/>
                <a:gd name="T19" fmla="*/ 820703125 h 7133"/>
                <a:gd name="T20" fmla="*/ 2147483646 w 16169"/>
                <a:gd name="T21" fmla="*/ 801562500 h 7133"/>
                <a:gd name="T22" fmla="*/ 2147483646 w 16169"/>
                <a:gd name="T23" fmla="*/ 773046875 h 7133"/>
                <a:gd name="T24" fmla="*/ 2147483646 w 16169"/>
                <a:gd name="T25" fmla="*/ 734765625 h 7133"/>
                <a:gd name="T26" fmla="*/ 2147483646 w 16169"/>
                <a:gd name="T27" fmla="*/ 696875000 h 7133"/>
                <a:gd name="T28" fmla="*/ 2147483646 w 16169"/>
                <a:gd name="T29" fmla="*/ 1345312500 h 7133"/>
                <a:gd name="T30" fmla="*/ 2147483646 w 16169"/>
                <a:gd name="T31" fmla="*/ 390625 h 7133"/>
                <a:gd name="T32" fmla="*/ 2147483646 w 16169"/>
                <a:gd name="T33" fmla="*/ 9765625 h 7133"/>
                <a:gd name="T34" fmla="*/ 2147483646 w 16169"/>
                <a:gd name="T35" fmla="*/ 9765625 h 7133"/>
                <a:gd name="T36" fmla="*/ 2147483646 w 16169"/>
                <a:gd name="T37" fmla="*/ 390625 h 713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169"/>
                <a:gd name="T58" fmla="*/ 0 h 7133"/>
                <a:gd name="T59" fmla="*/ 16169 w 16169"/>
                <a:gd name="T60" fmla="*/ 7133 h 713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169" h="7133" extrusionOk="0">
                  <a:moveTo>
                    <a:pt x="7742" y="1"/>
                  </a:moveTo>
                  <a:lnTo>
                    <a:pt x="5007" y="3444"/>
                  </a:lnTo>
                  <a:lnTo>
                    <a:pt x="464" y="1784"/>
                  </a:lnTo>
                  <a:lnTo>
                    <a:pt x="366" y="1881"/>
                  </a:lnTo>
                  <a:lnTo>
                    <a:pt x="244" y="1979"/>
                  </a:lnTo>
                  <a:lnTo>
                    <a:pt x="122" y="2052"/>
                  </a:lnTo>
                  <a:lnTo>
                    <a:pt x="0" y="2101"/>
                  </a:lnTo>
                  <a:lnTo>
                    <a:pt x="1465" y="7132"/>
                  </a:lnTo>
                  <a:lnTo>
                    <a:pt x="14703" y="7132"/>
                  </a:lnTo>
                  <a:lnTo>
                    <a:pt x="16168" y="2101"/>
                  </a:lnTo>
                  <a:lnTo>
                    <a:pt x="16046" y="2052"/>
                  </a:lnTo>
                  <a:lnTo>
                    <a:pt x="15924" y="1979"/>
                  </a:lnTo>
                  <a:lnTo>
                    <a:pt x="15802" y="1881"/>
                  </a:lnTo>
                  <a:lnTo>
                    <a:pt x="15704" y="1784"/>
                  </a:lnTo>
                  <a:lnTo>
                    <a:pt x="11161" y="3444"/>
                  </a:lnTo>
                  <a:lnTo>
                    <a:pt x="8426" y="1"/>
                  </a:lnTo>
                  <a:lnTo>
                    <a:pt x="8255" y="25"/>
                  </a:lnTo>
                  <a:lnTo>
                    <a:pt x="7913" y="25"/>
                  </a:lnTo>
                  <a:lnTo>
                    <a:pt x="774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34" name="Shape 434"/>
            <p:cNvSpPr>
              <a:spLocks noChangeArrowheads="1"/>
            </p:cNvSpPr>
            <p:nvPr/>
          </p:nvSpPr>
          <p:spPr bwMode="auto">
            <a:xfrm>
              <a:off x="4601275" y="1757225"/>
              <a:ext cx="41550" cy="41550"/>
            </a:xfrm>
            <a:custGeom>
              <a:avLst/>
              <a:gdLst>
                <a:gd name="T0" fmla="*/ 324609375 w 1662"/>
                <a:gd name="T1" fmla="*/ 390625 h 1662"/>
                <a:gd name="T2" fmla="*/ 257812500 w 1662"/>
                <a:gd name="T3" fmla="*/ 9765625 h 1662"/>
                <a:gd name="T4" fmla="*/ 200781250 w 1662"/>
                <a:gd name="T5" fmla="*/ 28906250 h 1662"/>
                <a:gd name="T6" fmla="*/ 143359375 w 1662"/>
                <a:gd name="T7" fmla="*/ 57421875 h 1662"/>
                <a:gd name="T8" fmla="*/ 95703125 w 1662"/>
                <a:gd name="T9" fmla="*/ 95703125 h 1662"/>
                <a:gd name="T10" fmla="*/ 57421875 w 1662"/>
                <a:gd name="T11" fmla="*/ 143359375 h 1662"/>
                <a:gd name="T12" fmla="*/ 28906250 w 1662"/>
                <a:gd name="T13" fmla="*/ 200781250 h 1662"/>
                <a:gd name="T14" fmla="*/ 9765625 w 1662"/>
                <a:gd name="T15" fmla="*/ 267187500 h 1662"/>
                <a:gd name="T16" fmla="*/ 390625 w 1662"/>
                <a:gd name="T17" fmla="*/ 324609375 h 1662"/>
                <a:gd name="T18" fmla="*/ 9765625 w 1662"/>
                <a:gd name="T19" fmla="*/ 391406250 h 1662"/>
                <a:gd name="T20" fmla="*/ 28906250 w 1662"/>
                <a:gd name="T21" fmla="*/ 458203125 h 1662"/>
                <a:gd name="T22" fmla="*/ 57421875 w 1662"/>
                <a:gd name="T23" fmla="*/ 505859375 h 1662"/>
                <a:gd name="T24" fmla="*/ 95703125 w 1662"/>
                <a:gd name="T25" fmla="*/ 553515625 h 1662"/>
                <a:gd name="T26" fmla="*/ 143359375 w 1662"/>
                <a:gd name="T27" fmla="*/ 601171875 h 1662"/>
                <a:gd name="T28" fmla="*/ 200781250 w 1662"/>
                <a:gd name="T29" fmla="*/ 630078125 h 1662"/>
                <a:gd name="T30" fmla="*/ 257812500 w 1662"/>
                <a:gd name="T31" fmla="*/ 648828125 h 1662"/>
                <a:gd name="T32" fmla="*/ 391406250 w 1662"/>
                <a:gd name="T33" fmla="*/ 648828125 h 1662"/>
                <a:gd name="T34" fmla="*/ 448828125 w 1662"/>
                <a:gd name="T35" fmla="*/ 630078125 h 1662"/>
                <a:gd name="T36" fmla="*/ 505859375 w 1662"/>
                <a:gd name="T37" fmla="*/ 601171875 h 1662"/>
                <a:gd name="T38" fmla="*/ 553515625 w 1662"/>
                <a:gd name="T39" fmla="*/ 553515625 h 1662"/>
                <a:gd name="T40" fmla="*/ 591796875 w 1662"/>
                <a:gd name="T41" fmla="*/ 505859375 h 1662"/>
                <a:gd name="T42" fmla="*/ 620312500 w 1662"/>
                <a:gd name="T43" fmla="*/ 458203125 h 1662"/>
                <a:gd name="T44" fmla="*/ 639453125 w 1662"/>
                <a:gd name="T45" fmla="*/ 391406250 h 1662"/>
                <a:gd name="T46" fmla="*/ 649218750 w 1662"/>
                <a:gd name="T47" fmla="*/ 324609375 h 1662"/>
                <a:gd name="T48" fmla="*/ 639453125 w 1662"/>
                <a:gd name="T49" fmla="*/ 267187500 h 1662"/>
                <a:gd name="T50" fmla="*/ 620312500 w 1662"/>
                <a:gd name="T51" fmla="*/ 200781250 h 1662"/>
                <a:gd name="T52" fmla="*/ 591796875 w 1662"/>
                <a:gd name="T53" fmla="*/ 143359375 h 1662"/>
                <a:gd name="T54" fmla="*/ 553515625 w 1662"/>
                <a:gd name="T55" fmla="*/ 95703125 h 1662"/>
                <a:gd name="T56" fmla="*/ 505859375 w 1662"/>
                <a:gd name="T57" fmla="*/ 57421875 h 1662"/>
                <a:gd name="T58" fmla="*/ 448828125 w 1662"/>
                <a:gd name="T59" fmla="*/ 28906250 h 1662"/>
                <a:gd name="T60" fmla="*/ 391406250 w 1662"/>
                <a:gd name="T61" fmla="*/ 9765625 h 1662"/>
                <a:gd name="T62" fmla="*/ 324609375 w 1662"/>
                <a:gd name="T63" fmla="*/ 390625 h 1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662"/>
                <a:gd name="T97" fmla="*/ 0 h 1662"/>
                <a:gd name="T98" fmla="*/ 1662 w 1662"/>
                <a:gd name="T99" fmla="*/ 1662 h 16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4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9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2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35" name="Shape 435"/>
            <p:cNvSpPr>
              <a:spLocks noChangeArrowheads="1"/>
            </p:cNvSpPr>
            <p:nvPr/>
          </p:nvSpPr>
          <p:spPr bwMode="auto">
            <a:xfrm>
              <a:off x="4673325" y="1947725"/>
              <a:ext cx="327300" cy="44600"/>
            </a:xfrm>
            <a:custGeom>
              <a:avLst/>
              <a:gdLst>
                <a:gd name="T0" fmla="*/ 390625 w 13092"/>
                <a:gd name="T1" fmla="*/ 390625 h 1784"/>
                <a:gd name="T2" fmla="*/ 200781250 w 13092"/>
                <a:gd name="T3" fmla="*/ 696875000 h 1784"/>
                <a:gd name="T4" fmla="*/ 706250000 w 13092"/>
                <a:gd name="T5" fmla="*/ 658593750 h 1784"/>
                <a:gd name="T6" fmla="*/ 1269140625 w 13092"/>
                <a:gd name="T7" fmla="*/ 620312500 h 1784"/>
                <a:gd name="T8" fmla="*/ 1889062500 w 13092"/>
                <a:gd name="T9" fmla="*/ 601171875 h 1784"/>
                <a:gd name="T10" fmla="*/ 2147483646 w 13092"/>
                <a:gd name="T11" fmla="*/ 601171875 h 1784"/>
                <a:gd name="T12" fmla="*/ 2147483646 w 13092"/>
                <a:gd name="T13" fmla="*/ 620312500 h 1784"/>
                <a:gd name="T14" fmla="*/ 2147483646 w 13092"/>
                <a:gd name="T15" fmla="*/ 648828125 h 1784"/>
                <a:gd name="T16" fmla="*/ 2147483646 w 13092"/>
                <a:gd name="T17" fmla="*/ 696875000 h 1784"/>
                <a:gd name="T18" fmla="*/ 2147483646 w 13092"/>
                <a:gd name="T19" fmla="*/ 390625 h 1784"/>
                <a:gd name="T20" fmla="*/ 390625 w 13092"/>
                <a:gd name="T21" fmla="*/ 390625 h 17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092"/>
                <a:gd name="T34" fmla="*/ 0 h 1784"/>
                <a:gd name="T35" fmla="*/ 13092 w 13092"/>
                <a:gd name="T36" fmla="*/ 1784 h 17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092" h="1784" extrusionOk="0">
                  <a:moveTo>
                    <a:pt x="1" y="1"/>
                  </a:moveTo>
                  <a:lnTo>
                    <a:pt x="514" y="1784"/>
                  </a:lnTo>
                  <a:lnTo>
                    <a:pt x="1808" y="1686"/>
                  </a:lnTo>
                  <a:lnTo>
                    <a:pt x="3249" y="1588"/>
                  </a:lnTo>
                  <a:lnTo>
                    <a:pt x="4836" y="1539"/>
                  </a:lnTo>
                  <a:lnTo>
                    <a:pt x="8256" y="1539"/>
                  </a:lnTo>
                  <a:lnTo>
                    <a:pt x="9843" y="1588"/>
                  </a:lnTo>
                  <a:lnTo>
                    <a:pt x="11284" y="1661"/>
                  </a:lnTo>
                  <a:lnTo>
                    <a:pt x="12579" y="1784"/>
                  </a:lnTo>
                  <a:lnTo>
                    <a:pt x="1309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</p:grpSp>
      <p:grpSp>
        <p:nvGrpSpPr>
          <p:cNvPr id="36" name="Shape 439"/>
          <p:cNvGrpSpPr>
            <a:grpSpLocks/>
          </p:cNvGrpSpPr>
          <p:nvPr/>
        </p:nvGrpSpPr>
        <p:grpSpPr bwMode="auto">
          <a:xfrm>
            <a:off x="7482622" y="3756413"/>
            <a:ext cx="612000" cy="612000"/>
            <a:chOff x="5970800" y="1619250"/>
            <a:chExt cx="428650" cy="456725"/>
          </a:xfrm>
          <a:solidFill>
            <a:srgbClr val="068083"/>
          </a:solidFill>
        </p:grpSpPr>
        <p:sp>
          <p:nvSpPr>
            <p:cNvPr id="37" name="Shape 440"/>
            <p:cNvSpPr>
              <a:spLocks noChangeArrowheads="1"/>
            </p:cNvSpPr>
            <p:nvPr/>
          </p:nvSpPr>
          <p:spPr bwMode="auto">
            <a:xfrm>
              <a:off x="5970800" y="1674200"/>
              <a:ext cx="377975" cy="377950"/>
            </a:xfrm>
            <a:custGeom>
              <a:avLst/>
              <a:gdLst>
                <a:gd name="T0" fmla="*/ 2147483646 w 15119"/>
                <a:gd name="T1" fmla="*/ 38281250 h 15118"/>
                <a:gd name="T2" fmla="*/ 2080078125 w 15119"/>
                <a:gd name="T3" fmla="*/ 133593750 h 15118"/>
                <a:gd name="T4" fmla="*/ 1679296875 w 15119"/>
                <a:gd name="T5" fmla="*/ 286328125 h 15118"/>
                <a:gd name="T6" fmla="*/ 1307421875 w 15119"/>
                <a:gd name="T7" fmla="*/ 505859375 h 15118"/>
                <a:gd name="T8" fmla="*/ 973437500 w 15119"/>
                <a:gd name="T9" fmla="*/ 763281250 h 15118"/>
                <a:gd name="T10" fmla="*/ 677734375 w 15119"/>
                <a:gd name="T11" fmla="*/ 1078125000 h 15118"/>
                <a:gd name="T12" fmla="*/ 429687500 w 15119"/>
                <a:gd name="T13" fmla="*/ 1421484375 h 15118"/>
                <a:gd name="T14" fmla="*/ 238671875 w 15119"/>
                <a:gd name="T15" fmla="*/ 1803125000 h 15118"/>
                <a:gd name="T16" fmla="*/ 95703125 w 15119"/>
                <a:gd name="T17" fmla="*/ 2147483646 h 15118"/>
                <a:gd name="T18" fmla="*/ 19140625 w 15119"/>
                <a:gd name="T19" fmla="*/ 2147483646 h 15118"/>
                <a:gd name="T20" fmla="*/ 9765625 w 15119"/>
                <a:gd name="T21" fmla="*/ 2147483646 h 15118"/>
                <a:gd name="T22" fmla="*/ 67187500 w 15119"/>
                <a:gd name="T23" fmla="*/ 2147483646 h 15118"/>
                <a:gd name="T24" fmla="*/ 181640625 w 15119"/>
                <a:gd name="T25" fmla="*/ 2147483646 h 15118"/>
                <a:gd name="T26" fmla="*/ 362890625 w 15119"/>
                <a:gd name="T27" fmla="*/ 2147483646 h 15118"/>
                <a:gd name="T28" fmla="*/ 591796875 w 15119"/>
                <a:gd name="T29" fmla="*/ 2147483646 h 15118"/>
                <a:gd name="T30" fmla="*/ 868359375 w 15119"/>
                <a:gd name="T31" fmla="*/ 2147483646 h 15118"/>
                <a:gd name="T32" fmla="*/ 1192578125 w 15119"/>
                <a:gd name="T33" fmla="*/ 2147483646 h 15118"/>
                <a:gd name="T34" fmla="*/ 1555468750 w 15119"/>
                <a:gd name="T35" fmla="*/ 2147483646 h 15118"/>
                <a:gd name="T36" fmla="*/ 1946484375 w 15119"/>
                <a:gd name="T37" fmla="*/ 2147483646 h 15118"/>
                <a:gd name="T38" fmla="*/ 2147483646 w 15119"/>
                <a:gd name="T39" fmla="*/ 2147483646 h 15118"/>
                <a:gd name="T40" fmla="*/ 2147483646 w 15119"/>
                <a:gd name="T41" fmla="*/ 2147483646 h 15118"/>
                <a:gd name="T42" fmla="*/ 2147483646 w 15119"/>
                <a:gd name="T43" fmla="*/ 2147483646 h 15118"/>
                <a:gd name="T44" fmla="*/ 2147483646 w 15119"/>
                <a:gd name="T45" fmla="*/ 2147483646 h 15118"/>
                <a:gd name="T46" fmla="*/ 2147483646 w 15119"/>
                <a:gd name="T47" fmla="*/ 2147483646 h 15118"/>
                <a:gd name="T48" fmla="*/ 2147483646 w 15119"/>
                <a:gd name="T49" fmla="*/ 2147483646 h 15118"/>
                <a:gd name="T50" fmla="*/ 2147483646 w 15119"/>
                <a:gd name="T51" fmla="*/ 2147483646 h 15118"/>
                <a:gd name="T52" fmla="*/ 2147483646 w 15119"/>
                <a:gd name="T53" fmla="*/ 2147483646 h 15118"/>
                <a:gd name="T54" fmla="*/ 2147483646 w 15119"/>
                <a:gd name="T55" fmla="*/ 2147483646 h 15118"/>
                <a:gd name="T56" fmla="*/ 2147483646 w 15119"/>
                <a:gd name="T57" fmla="*/ 2147483646 h 15118"/>
                <a:gd name="T58" fmla="*/ 2147483646 w 15119"/>
                <a:gd name="T59" fmla="*/ 2147483646 h 15118"/>
                <a:gd name="T60" fmla="*/ 2147483646 w 15119"/>
                <a:gd name="T61" fmla="*/ 2147483646 h 15118"/>
                <a:gd name="T62" fmla="*/ 2147483646 w 15119"/>
                <a:gd name="T63" fmla="*/ 2147483646 h 15118"/>
                <a:gd name="T64" fmla="*/ 2147483646 w 15119"/>
                <a:gd name="T65" fmla="*/ 2147483646 h 15118"/>
                <a:gd name="T66" fmla="*/ 2147483646 w 15119"/>
                <a:gd name="T67" fmla="*/ 1593359375 h 15118"/>
                <a:gd name="T68" fmla="*/ 2147483646 w 15119"/>
                <a:gd name="T69" fmla="*/ 1192578125 h 15118"/>
                <a:gd name="T70" fmla="*/ 2147483646 w 15119"/>
                <a:gd name="T71" fmla="*/ 1975000000 h 15118"/>
                <a:gd name="T72" fmla="*/ 2147483646 w 15119"/>
                <a:gd name="T73" fmla="*/ 2147483646 h 15118"/>
                <a:gd name="T74" fmla="*/ 2147483646 w 15119"/>
                <a:gd name="T75" fmla="*/ 2147483646 h 15118"/>
                <a:gd name="T76" fmla="*/ 2147483646 w 15119"/>
                <a:gd name="T77" fmla="*/ 2147483646 h 15118"/>
                <a:gd name="T78" fmla="*/ 2147483646 w 15119"/>
                <a:gd name="T79" fmla="*/ 2147483646 h 15118"/>
                <a:gd name="T80" fmla="*/ 2147483646 w 15119"/>
                <a:gd name="T81" fmla="*/ 2147483646 h 15118"/>
                <a:gd name="T82" fmla="*/ 2147483646 w 15119"/>
                <a:gd name="T83" fmla="*/ 2147483646 h 15118"/>
                <a:gd name="T84" fmla="*/ 2147483646 w 15119"/>
                <a:gd name="T85" fmla="*/ 2147483646 h 15118"/>
                <a:gd name="T86" fmla="*/ 2147483646 w 15119"/>
                <a:gd name="T87" fmla="*/ 2147483646 h 15118"/>
                <a:gd name="T88" fmla="*/ 1917968750 w 15119"/>
                <a:gd name="T89" fmla="*/ 2147483646 h 15118"/>
                <a:gd name="T90" fmla="*/ 1412109375 w 15119"/>
                <a:gd name="T91" fmla="*/ 2147483646 h 15118"/>
                <a:gd name="T92" fmla="*/ 1030468750 w 15119"/>
                <a:gd name="T93" fmla="*/ 2147483646 h 15118"/>
                <a:gd name="T94" fmla="*/ 811328125 w 15119"/>
                <a:gd name="T95" fmla="*/ 2147483646 h 15118"/>
                <a:gd name="T96" fmla="*/ 782421875 w 15119"/>
                <a:gd name="T97" fmla="*/ 2147483646 h 15118"/>
                <a:gd name="T98" fmla="*/ 944531250 w 15119"/>
                <a:gd name="T99" fmla="*/ 2098828125 h 15118"/>
                <a:gd name="T100" fmla="*/ 1269140625 w 15119"/>
                <a:gd name="T101" fmla="*/ 1564453125 h 15118"/>
                <a:gd name="T102" fmla="*/ 1736718750 w 15119"/>
                <a:gd name="T103" fmla="*/ 1135156250 h 15118"/>
                <a:gd name="T104" fmla="*/ 2147483646 w 15119"/>
                <a:gd name="T105" fmla="*/ 858593750 h 15118"/>
                <a:gd name="T106" fmla="*/ 2147483646 w 15119"/>
                <a:gd name="T107" fmla="*/ 763281250 h 15118"/>
                <a:gd name="T108" fmla="*/ 2147483646 w 15119"/>
                <a:gd name="T109" fmla="*/ 820312500 h 15118"/>
                <a:gd name="T110" fmla="*/ 2147483646 w 15119"/>
                <a:gd name="T111" fmla="*/ 992187500 h 15118"/>
                <a:gd name="T112" fmla="*/ 2147483646 w 15119"/>
                <a:gd name="T113" fmla="*/ 705859375 h 15118"/>
                <a:gd name="T114" fmla="*/ 2147483646 w 15119"/>
                <a:gd name="T115" fmla="*/ 305468750 h 15118"/>
                <a:gd name="T116" fmla="*/ 2147483646 w 15119"/>
                <a:gd name="T117" fmla="*/ 76171875 h 15118"/>
                <a:gd name="T118" fmla="*/ 2147483646 w 15119"/>
                <a:gd name="T119" fmla="*/ 0 h 1511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119"/>
                <a:gd name="T181" fmla="*/ 0 h 15118"/>
                <a:gd name="T182" fmla="*/ 15119 w 15119"/>
                <a:gd name="T183" fmla="*/ 15118 h 1511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lnTo>
                    <a:pt x="71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38" name="Shape 441"/>
            <p:cNvSpPr>
              <a:spLocks noChangeArrowheads="1"/>
            </p:cNvSpPr>
            <p:nvPr/>
          </p:nvSpPr>
          <p:spPr bwMode="auto">
            <a:xfrm>
              <a:off x="6068500" y="1771875"/>
              <a:ext cx="182575" cy="182600"/>
            </a:xfrm>
            <a:custGeom>
              <a:avLst/>
              <a:gdLst>
                <a:gd name="T0" fmla="*/ 1287890625 w 7303"/>
                <a:gd name="T1" fmla="*/ 9765625 h 7304"/>
                <a:gd name="T2" fmla="*/ 1001953125 w 7303"/>
                <a:gd name="T3" fmla="*/ 57421875 h 7304"/>
                <a:gd name="T4" fmla="*/ 753906250 w 7303"/>
                <a:gd name="T5" fmla="*/ 171875000 h 7304"/>
                <a:gd name="T6" fmla="*/ 525000000 w 7303"/>
                <a:gd name="T7" fmla="*/ 324609375 h 7304"/>
                <a:gd name="T8" fmla="*/ 324609375 w 7303"/>
                <a:gd name="T9" fmla="*/ 515625000 h 7304"/>
                <a:gd name="T10" fmla="*/ 171875000 w 7303"/>
                <a:gd name="T11" fmla="*/ 744531250 h 7304"/>
                <a:gd name="T12" fmla="*/ 66796875 w 7303"/>
                <a:gd name="T13" fmla="*/ 1001953125 h 7304"/>
                <a:gd name="T14" fmla="*/ 9765625 w 7303"/>
                <a:gd name="T15" fmla="*/ 1278515625 h 7304"/>
                <a:gd name="T16" fmla="*/ 9765625 w 7303"/>
                <a:gd name="T17" fmla="*/ 1574609375 h 7304"/>
                <a:gd name="T18" fmla="*/ 66796875 w 7303"/>
                <a:gd name="T19" fmla="*/ 1851171875 h 7304"/>
                <a:gd name="T20" fmla="*/ 171875000 w 7303"/>
                <a:gd name="T21" fmla="*/ 2108593750 h 7304"/>
                <a:gd name="T22" fmla="*/ 324609375 w 7303"/>
                <a:gd name="T23" fmla="*/ 2147483646 h 7304"/>
                <a:gd name="T24" fmla="*/ 525000000 w 7303"/>
                <a:gd name="T25" fmla="*/ 2147483646 h 7304"/>
                <a:gd name="T26" fmla="*/ 753906250 w 7303"/>
                <a:gd name="T27" fmla="*/ 2147483646 h 7304"/>
                <a:gd name="T28" fmla="*/ 1001953125 w 7303"/>
                <a:gd name="T29" fmla="*/ 2147483646 h 7304"/>
                <a:gd name="T30" fmla="*/ 1287890625 w 7303"/>
                <a:gd name="T31" fmla="*/ 2147483646 h 7304"/>
                <a:gd name="T32" fmla="*/ 1574218750 w 7303"/>
                <a:gd name="T33" fmla="*/ 2147483646 h 7304"/>
                <a:gd name="T34" fmla="*/ 1850781250 w 7303"/>
                <a:gd name="T35" fmla="*/ 2147483646 h 7304"/>
                <a:gd name="T36" fmla="*/ 2108593750 w 7303"/>
                <a:gd name="T37" fmla="*/ 2147483646 h 7304"/>
                <a:gd name="T38" fmla="*/ 2147483646 w 7303"/>
                <a:gd name="T39" fmla="*/ 2147483646 h 7304"/>
                <a:gd name="T40" fmla="*/ 2147483646 w 7303"/>
                <a:gd name="T41" fmla="*/ 2147483646 h 7304"/>
                <a:gd name="T42" fmla="*/ 2147483646 w 7303"/>
                <a:gd name="T43" fmla="*/ 2108593750 h 7304"/>
                <a:gd name="T44" fmla="*/ 2147483646 w 7303"/>
                <a:gd name="T45" fmla="*/ 1851171875 h 7304"/>
                <a:gd name="T46" fmla="*/ 2147483646 w 7303"/>
                <a:gd name="T47" fmla="*/ 1574609375 h 7304"/>
                <a:gd name="T48" fmla="*/ 2147483646 w 7303"/>
                <a:gd name="T49" fmla="*/ 1326562500 h 7304"/>
                <a:gd name="T50" fmla="*/ 2147483646 w 7303"/>
                <a:gd name="T51" fmla="*/ 1145312500 h 7304"/>
                <a:gd name="T52" fmla="*/ 2147483646 w 7303"/>
                <a:gd name="T53" fmla="*/ 973437500 h 7304"/>
                <a:gd name="T54" fmla="*/ 2147483646 w 7303"/>
                <a:gd name="T55" fmla="*/ 725390625 h 7304"/>
                <a:gd name="T56" fmla="*/ 2089453125 w 7303"/>
                <a:gd name="T57" fmla="*/ 1421875000 h 7304"/>
                <a:gd name="T58" fmla="*/ 2080078125 w 7303"/>
                <a:gd name="T59" fmla="*/ 1555468750 h 7304"/>
                <a:gd name="T60" fmla="*/ 2041796875 w 7303"/>
                <a:gd name="T61" fmla="*/ 1679296875 h 7304"/>
                <a:gd name="T62" fmla="*/ 1984375000 w 7303"/>
                <a:gd name="T63" fmla="*/ 1793750000 h 7304"/>
                <a:gd name="T64" fmla="*/ 1898437500 w 7303"/>
                <a:gd name="T65" fmla="*/ 1898828125 h 7304"/>
                <a:gd name="T66" fmla="*/ 1803125000 w 7303"/>
                <a:gd name="T67" fmla="*/ 1975000000 h 7304"/>
                <a:gd name="T68" fmla="*/ 1688671875 w 7303"/>
                <a:gd name="T69" fmla="*/ 2032421875 h 7304"/>
                <a:gd name="T70" fmla="*/ 1564843750 w 7303"/>
                <a:gd name="T71" fmla="*/ 2070703125 h 7304"/>
                <a:gd name="T72" fmla="*/ 1364453125 w 7303"/>
                <a:gd name="T73" fmla="*/ 2089453125 h 7304"/>
                <a:gd name="T74" fmla="*/ 1230859375 w 7303"/>
                <a:gd name="T75" fmla="*/ 2060937500 h 7304"/>
                <a:gd name="T76" fmla="*/ 1116406250 w 7303"/>
                <a:gd name="T77" fmla="*/ 2013281250 h 7304"/>
                <a:gd name="T78" fmla="*/ 1011328125 w 7303"/>
                <a:gd name="T79" fmla="*/ 1937109375 h 7304"/>
                <a:gd name="T80" fmla="*/ 916015625 w 7303"/>
                <a:gd name="T81" fmla="*/ 1851171875 h 7304"/>
                <a:gd name="T82" fmla="*/ 849218750 w 7303"/>
                <a:gd name="T83" fmla="*/ 1736718750 h 7304"/>
                <a:gd name="T84" fmla="*/ 791796875 w 7303"/>
                <a:gd name="T85" fmla="*/ 1622265625 h 7304"/>
                <a:gd name="T86" fmla="*/ 773046875 w 7303"/>
                <a:gd name="T87" fmla="*/ 1488671875 h 7304"/>
                <a:gd name="T88" fmla="*/ 773046875 w 7303"/>
                <a:gd name="T89" fmla="*/ 1355078125 h 7304"/>
                <a:gd name="T90" fmla="*/ 791796875 w 7303"/>
                <a:gd name="T91" fmla="*/ 1230859375 h 7304"/>
                <a:gd name="T92" fmla="*/ 849218750 w 7303"/>
                <a:gd name="T93" fmla="*/ 1107031250 h 7304"/>
                <a:gd name="T94" fmla="*/ 916015625 w 7303"/>
                <a:gd name="T95" fmla="*/ 1001953125 h 7304"/>
                <a:gd name="T96" fmla="*/ 1011328125 w 7303"/>
                <a:gd name="T97" fmla="*/ 916015625 h 7304"/>
                <a:gd name="T98" fmla="*/ 1116406250 w 7303"/>
                <a:gd name="T99" fmla="*/ 839843750 h 7304"/>
                <a:gd name="T100" fmla="*/ 1230859375 w 7303"/>
                <a:gd name="T101" fmla="*/ 792187500 h 7304"/>
                <a:gd name="T102" fmla="*/ 1364453125 w 7303"/>
                <a:gd name="T103" fmla="*/ 763671875 h 7304"/>
                <a:gd name="T104" fmla="*/ 1545703125 w 7303"/>
                <a:gd name="T105" fmla="*/ 773046875 h 7304"/>
                <a:gd name="T106" fmla="*/ 1975000000 w 7303"/>
                <a:gd name="T107" fmla="*/ 105078125 h 7304"/>
                <a:gd name="T108" fmla="*/ 1803125000 w 7303"/>
                <a:gd name="T109" fmla="*/ 48046875 h 7304"/>
                <a:gd name="T110" fmla="*/ 1621875000 w 7303"/>
                <a:gd name="T111" fmla="*/ 9765625 h 7304"/>
                <a:gd name="T112" fmla="*/ 1431250000 w 7303"/>
                <a:gd name="T113" fmla="*/ 390625 h 73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303"/>
                <a:gd name="T172" fmla="*/ 0 h 7304"/>
                <a:gd name="T173" fmla="*/ 7303 w 7303"/>
                <a:gd name="T174" fmla="*/ 7304 h 73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lnTo>
                    <a:pt x="366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39" name="Shape 442"/>
            <p:cNvSpPr>
              <a:spLocks noChangeArrowheads="1"/>
            </p:cNvSpPr>
            <p:nvPr/>
          </p:nvSpPr>
          <p:spPr bwMode="auto">
            <a:xfrm>
              <a:off x="5981175" y="2005125"/>
              <a:ext cx="75125" cy="70850"/>
            </a:xfrm>
            <a:custGeom>
              <a:avLst/>
              <a:gdLst>
                <a:gd name="T0" fmla="*/ 572656250 w 3005"/>
                <a:gd name="T1" fmla="*/ 0 h 2834"/>
                <a:gd name="T2" fmla="*/ 114843750 w 3005"/>
                <a:gd name="T3" fmla="*/ 458203125 h 2834"/>
                <a:gd name="T4" fmla="*/ 67187500 w 3005"/>
                <a:gd name="T5" fmla="*/ 515234375 h 2834"/>
                <a:gd name="T6" fmla="*/ 28906250 w 3005"/>
                <a:gd name="T7" fmla="*/ 582031250 h 2834"/>
                <a:gd name="T8" fmla="*/ 9765625 w 3005"/>
                <a:gd name="T9" fmla="*/ 648828125 h 2834"/>
                <a:gd name="T10" fmla="*/ 390625 w 3005"/>
                <a:gd name="T11" fmla="*/ 725390625 h 2834"/>
                <a:gd name="T12" fmla="*/ 9765625 w 3005"/>
                <a:gd name="T13" fmla="*/ 801562500 h 2834"/>
                <a:gd name="T14" fmla="*/ 28906250 w 3005"/>
                <a:gd name="T15" fmla="*/ 868359375 h 2834"/>
                <a:gd name="T16" fmla="*/ 67187500 w 3005"/>
                <a:gd name="T17" fmla="*/ 935156250 h 2834"/>
                <a:gd name="T18" fmla="*/ 114843750 w 3005"/>
                <a:gd name="T19" fmla="*/ 992187500 h 2834"/>
                <a:gd name="T20" fmla="*/ 171875000 w 3005"/>
                <a:gd name="T21" fmla="*/ 1040234375 h 2834"/>
                <a:gd name="T22" fmla="*/ 238671875 w 3005"/>
                <a:gd name="T23" fmla="*/ 1078125000 h 2834"/>
                <a:gd name="T24" fmla="*/ 315234375 w 3005"/>
                <a:gd name="T25" fmla="*/ 1097265625 h 2834"/>
                <a:gd name="T26" fmla="*/ 382031250 w 3005"/>
                <a:gd name="T27" fmla="*/ 1106640625 h 2834"/>
                <a:gd name="T28" fmla="*/ 458203125 w 3005"/>
                <a:gd name="T29" fmla="*/ 1097265625 h 2834"/>
                <a:gd name="T30" fmla="*/ 525000000 w 3005"/>
                <a:gd name="T31" fmla="*/ 1078125000 h 2834"/>
                <a:gd name="T32" fmla="*/ 591796875 w 3005"/>
                <a:gd name="T33" fmla="*/ 1040234375 h 2834"/>
                <a:gd name="T34" fmla="*/ 658593750 w 3005"/>
                <a:gd name="T35" fmla="*/ 992187500 h 2834"/>
                <a:gd name="T36" fmla="*/ 1116406250 w 3005"/>
                <a:gd name="T37" fmla="*/ 534375000 h 2834"/>
                <a:gd name="T38" fmla="*/ 1173828125 w 3005"/>
                <a:gd name="T39" fmla="*/ 467578125 h 2834"/>
                <a:gd name="T40" fmla="*/ 1011718750 w 3005"/>
                <a:gd name="T41" fmla="*/ 362500000 h 2834"/>
                <a:gd name="T42" fmla="*/ 858984375 w 3005"/>
                <a:gd name="T43" fmla="*/ 248046875 h 2834"/>
                <a:gd name="T44" fmla="*/ 706250000 w 3005"/>
                <a:gd name="T45" fmla="*/ 133593750 h 2834"/>
                <a:gd name="T46" fmla="*/ 572656250 w 3005"/>
                <a:gd name="T47" fmla="*/ 0 h 283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005"/>
                <a:gd name="T73" fmla="*/ 0 h 2834"/>
                <a:gd name="T74" fmla="*/ 3005 w 3005"/>
                <a:gd name="T75" fmla="*/ 2834 h 283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40" name="Shape 443"/>
            <p:cNvSpPr>
              <a:spLocks noChangeArrowheads="1"/>
            </p:cNvSpPr>
            <p:nvPr/>
          </p:nvSpPr>
          <p:spPr bwMode="auto">
            <a:xfrm>
              <a:off x="6263875" y="2005125"/>
              <a:ext cx="74525" cy="70850"/>
            </a:xfrm>
            <a:custGeom>
              <a:avLst/>
              <a:gdLst>
                <a:gd name="T0" fmla="*/ 601171875 w 2981"/>
                <a:gd name="T1" fmla="*/ 0 h 2834"/>
                <a:gd name="T2" fmla="*/ 458203125 w 2981"/>
                <a:gd name="T3" fmla="*/ 133593750 h 2834"/>
                <a:gd name="T4" fmla="*/ 315234375 w 2981"/>
                <a:gd name="T5" fmla="*/ 248046875 h 2834"/>
                <a:gd name="T6" fmla="*/ 162500000 w 2981"/>
                <a:gd name="T7" fmla="*/ 362500000 h 2834"/>
                <a:gd name="T8" fmla="*/ 390625 w 2981"/>
                <a:gd name="T9" fmla="*/ 467578125 h 2834"/>
                <a:gd name="T10" fmla="*/ 48046875 w 2981"/>
                <a:gd name="T11" fmla="*/ 534375000 h 2834"/>
                <a:gd name="T12" fmla="*/ 515234375 w 2981"/>
                <a:gd name="T13" fmla="*/ 992187500 h 2834"/>
                <a:gd name="T14" fmla="*/ 572656250 w 2981"/>
                <a:gd name="T15" fmla="*/ 1040234375 h 2834"/>
                <a:gd name="T16" fmla="*/ 639453125 w 2981"/>
                <a:gd name="T17" fmla="*/ 1078125000 h 2834"/>
                <a:gd name="T18" fmla="*/ 715625000 w 2981"/>
                <a:gd name="T19" fmla="*/ 1097265625 h 2834"/>
                <a:gd name="T20" fmla="*/ 782421875 w 2981"/>
                <a:gd name="T21" fmla="*/ 1106640625 h 2834"/>
                <a:gd name="T22" fmla="*/ 858984375 w 2981"/>
                <a:gd name="T23" fmla="*/ 1097265625 h 2834"/>
                <a:gd name="T24" fmla="*/ 925781250 w 2981"/>
                <a:gd name="T25" fmla="*/ 1078125000 h 2834"/>
                <a:gd name="T26" fmla="*/ 992578125 w 2981"/>
                <a:gd name="T27" fmla="*/ 1040234375 h 2834"/>
                <a:gd name="T28" fmla="*/ 1059375000 w 2981"/>
                <a:gd name="T29" fmla="*/ 992187500 h 2834"/>
                <a:gd name="T30" fmla="*/ 1107031250 w 2981"/>
                <a:gd name="T31" fmla="*/ 935156250 h 2834"/>
                <a:gd name="T32" fmla="*/ 1144921875 w 2981"/>
                <a:gd name="T33" fmla="*/ 868359375 h 2834"/>
                <a:gd name="T34" fmla="*/ 1164062500 w 2981"/>
                <a:gd name="T35" fmla="*/ 801562500 h 2834"/>
                <a:gd name="T36" fmla="*/ 1164062500 w 2981"/>
                <a:gd name="T37" fmla="*/ 725390625 h 2834"/>
                <a:gd name="T38" fmla="*/ 1164062500 w 2981"/>
                <a:gd name="T39" fmla="*/ 648828125 h 2834"/>
                <a:gd name="T40" fmla="*/ 1144921875 w 2981"/>
                <a:gd name="T41" fmla="*/ 582031250 h 2834"/>
                <a:gd name="T42" fmla="*/ 1107031250 w 2981"/>
                <a:gd name="T43" fmla="*/ 515234375 h 2834"/>
                <a:gd name="T44" fmla="*/ 1059375000 w 2981"/>
                <a:gd name="T45" fmla="*/ 458203125 h 2834"/>
                <a:gd name="T46" fmla="*/ 601171875 w 2981"/>
                <a:gd name="T47" fmla="*/ 0 h 283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981"/>
                <a:gd name="T73" fmla="*/ 0 h 2834"/>
                <a:gd name="T74" fmla="*/ 2981 w 2981"/>
                <a:gd name="T75" fmla="*/ 2834 h 283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41" name="Shape 444"/>
            <p:cNvSpPr>
              <a:spLocks noChangeArrowheads="1"/>
            </p:cNvSpPr>
            <p:nvPr/>
          </p:nvSpPr>
          <p:spPr bwMode="auto">
            <a:xfrm>
              <a:off x="6147875" y="1619250"/>
              <a:ext cx="251575" cy="255850"/>
            </a:xfrm>
            <a:custGeom>
              <a:avLst/>
              <a:gdLst>
                <a:gd name="T0" fmla="*/ 2147483646 w 10063"/>
                <a:gd name="T1" fmla="*/ 9375000 h 10234"/>
                <a:gd name="T2" fmla="*/ 2147483646 w 10063"/>
                <a:gd name="T3" fmla="*/ 57421875 h 10234"/>
                <a:gd name="T4" fmla="*/ 2098828125 w 10063"/>
                <a:gd name="T5" fmla="*/ 725000000 h 10234"/>
                <a:gd name="T6" fmla="*/ 2041796875 w 10063"/>
                <a:gd name="T7" fmla="*/ 830078125 h 10234"/>
                <a:gd name="T8" fmla="*/ 2013281250 w 10063"/>
                <a:gd name="T9" fmla="*/ 934765625 h 10234"/>
                <a:gd name="T10" fmla="*/ 2003515625 w 10063"/>
                <a:gd name="T11" fmla="*/ 1049609375 h 10234"/>
                <a:gd name="T12" fmla="*/ 2089453125 w 10063"/>
                <a:gd name="T13" fmla="*/ 1555078125 h 10234"/>
                <a:gd name="T14" fmla="*/ 57421875 w 10063"/>
                <a:gd name="T15" fmla="*/ 2147483646 h 10234"/>
                <a:gd name="T16" fmla="*/ 9765625 w 10063"/>
                <a:gd name="T17" fmla="*/ 2147483646 h 10234"/>
                <a:gd name="T18" fmla="*/ 0 w 10063"/>
                <a:gd name="T19" fmla="*/ 2147483646 h 10234"/>
                <a:gd name="T20" fmla="*/ 9765625 w 10063"/>
                <a:gd name="T21" fmla="*/ 2147483646 h 10234"/>
                <a:gd name="T22" fmla="*/ 57421875 w 10063"/>
                <a:gd name="T23" fmla="*/ 2147483646 h 10234"/>
                <a:gd name="T24" fmla="*/ 114453125 w 10063"/>
                <a:gd name="T25" fmla="*/ 2147483646 h 10234"/>
                <a:gd name="T26" fmla="*/ 228906250 w 10063"/>
                <a:gd name="T27" fmla="*/ 2147483646 h 10234"/>
                <a:gd name="T28" fmla="*/ 295703125 w 10063"/>
                <a:gd name="T29" fmla="*/ 2147483646 h 10234"/>
                <a:gd name="T30" fmla="*/ 2147483646 w 10063"/>
                <a:gd name="T31" fmla="*/ 1850781250 h 10234"/>
                <a:gd name="T32" fmla="*/ 2147483646 w 10063"/>
                <a:gd name="T33" fmla="*/ 1926953125 h 10234"/>
                <a:gd name="T34" fmla="*/ 2147483646 w 10063"/>
                <a:gd name="T35" fmla="*/ 1917578125 h 10234"/>
                <a:gd name="T36" fmla="*/ 2147483646 w 10063"/>
                <a:gd name="T37" fmla="*/ 1879296875 h 10234"/>
                <a:gd name="T38" fmla="*/ 2147483646 w 10063"/>
                <a:gd name="T39" fmla="*/ 1831640625 h 10234"/>
                <a:gd name="T40" fmla="*/ 2147483646 w 10063"/>
                <a:gd name="T41" fmla="*/ 1154296875 h 10234"/>
                <a:gd name="T42" fmla="*/ 2147483646 w 10063"/>
                <a:gd name="T43" fmla="*/ 1087500000 h 10234"/>
                <a:gd name="T44" fmla="*/ 2147483646 w 10063"/>
                <a:gd name="T45" fmla="*/ 1020703125 h 10234"/>
                <a:gd name="T46" fmla="*/ 2147483646 w 10063"/>
                <a:gd name="T47" fmla="*/ 973046875 h 10234"/>
                <a:gd name="T48" fmla="*/ 2147483646 w 10063"/>
                <a:gd name="T49" fmla="*/ 944531250 h 10234"/>
                <a:gd name="T50" fmla="*/ 2147483646 w 10063"/>
                <a:gd name="T51" fmla="*/ 467578125 h 10234"/>
                <a:gd name="T52" fmla="*/ 2147483646 w 10063"/>
                <a:gd name="T53" fmla="*/ 400781250 h 10234"/>
                <a:gd name="T54" fmla="*/ 2147483646 w 10063"/>
                <a:gd name="T55" fmla="*/ 333984375 h 10234"/>
                <a:gd name="T56" fmla="*/ 2147483646 w 10063"/>
                <a:gd name="T57" fmla="*/ 257421875 h 10234"/>
                <a:gd name="T58" fmla="*/ 2147483646 w 10063"/>
                <a:gd name="T59" fmla="*/ 200390625 h 10234"/>
                <a:gd name="T60" fmla="*/ 2147483646 w 10063"/>
                <a:gd name="T61" fmla="*/ 152734375 h 10234"/>
                <a:gd name="T62" fmla="*/ 2147483646 w 10063"/>
                <a:gd name="T63" fmla="*/ 142968750 h 10234"/>
                <a:gd name="T64" fmla="*/ 2147483646 w 10063"/>
                <a:gd name="T65" fmla="*/ 171875000 h 10234"/>
                <a:gd name="T66" fmla="*/ 2147483646 w 10063"/>
                <a:gd name="T67" fmla="*/ 648828125 h 10234"/>
                <a:gd name="T68" fmla="*/ 2147483646 w 10063"/>
                <a:gd name="T69" fmla="*/ 124218750 h 10234"/>
                <a:gd name="T70" fmla="*/ 2147483646 w 10063"/>
                <a:gd name="T71" fmla="*/ 38281250 h 10234"/>
                <a:gd name="T72" fmla="*/ 2147483646 w 10063"/>
                <a:gd name="T73" fmla="*/ 0 h 1023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63"/>
                <a:gd name="T112" fmla="*/ 0 h 10234"/>
                <a:gd name="T113" fmla="*/ 10063 w 10063"/>
                <a:gd name="T114" fmla="*/ 10234 h 1023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lnTo>
                    <a:pt x="73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</p:grpSp>
      <p:grpSp>
        <p:nvGrpSpPr>
          <p:cNvPr id="42" name="Shape 445"/>
          <p:cNvGrpSpPr>
            <a:grpSpLocks/>
          </p:cNvGrpSpPr>
          <p:nvPr/>
        </p:nvGrpSpPr>
        <p:grpSpPr bwMode="auto">
          <a:xfrm rot="20584374">
            <a:off x="5843081" y="3853611"/>
            <a:ext cx="508903" cy="488200"/>
            <a:chOff x="6625350" y="1613750"/>
            <a:chExt cx="480525" cy="438400"/>
          </a:xfrm>
          <a:solidFill>
            <a:srgbClr val="129979"/>
          </a:solidFill>
        </p:grpSpPr>
        <p:sp>
          <p:nvSpPr>
            <p:cNvPr id="43" name="Shape 446"/>
            <p:cNvSpPr>
              <a:spLocks noChangeArrowheads="1"/>
            </p:cNvSpPr>
            <p:nvPr/>
          </p:nvSpPr>
          <p:spPr bwMode="auto">
            <a:xfrm>
              <a:off x="6670525" y="1887275"/>
              <a:ext cx="117875" cy="164875"/>
            </a:xfrm>
            <a:custGeom>
              <a:avLst/>
              <a:gdLst>
                <a:gd name="T0" fmla="*/ 0 w 4715"/>
                <a:gd name="T1" fmla="*/ 390625 h 6595"/>
                <a:gd name="T2" fmla="*/ 210156250 w 4715"/>
                <a:gd name="T3" fmla="*/ 2147483646 h 6595"/>
                <a:gd name="T4" fmla="*/ 219531250 w 4715"/>
                <a:gd name="T5" fmla="*/ 2147483646 h 6595"/>
                <a:gd name="T6" fmla="*/ 229296875 w 4715"/>
                <a:gd name="T7" fmla="*/ 2147483646 h 6595"/>
                <a:gd name="T8" fmla="*/ 257812500 w 4715"/>
                <a:gd name="T9" fmla="*/ 2147483646 h 6595"/>
                <a:gd name="T10" fmla="*/ 286328125 w 4715"/>
                <a:gd name="T11" fmla="*/ 2147483646 h 6595"/>
                <a:gd name="T12" fmla="*/ 314843750 w 4715"/>
                <a:gd name="T13" fmla="*/ 2147483646 h 6595"/>
                <a:gd name="T14" fmla="*/ 353125000 w 4715"/>
                <a:gd name="T15" fmla="*/ 2147483646 h 6595"/>
                <a:gd name="T16" fmla="*/ 391406250 w 4715"/>
                <a:gd name="T17" fmla="*/ 2147483646 h 6595"/>
                <a:gd name="T18" fmla="*/ 439062500 w 4715"/>
                <a:gd name="T19" fmla="*/ 2147483646 h 6595"/>
                <a:gd name="T20" fmla="*/ 1612500000 w 4715"/>
                <a:gd name="T21" fmla="*/ 2147483646 h 6595"/>
                <a:gd name="T22" fmla="*/ 1669531250 w 4715"/>
                <a:gd name="T23" fmla="*/ 2147483646 h 6595"/>
                <a:gd name="T24" fmla="*/ 1717578125 w 4715"/>
                <a:gd name="T25" fmla="*/ 2147483646 h 6595"/>
                <a:gd name="T26" fmla="*/ 1755468750 w 4715"/>
                <a:gd name="T27" fmla="*/ 2147483646 h 6595"/>
                <a:gd name="T28" fmla="*/ 1793750000 w 4715"/>
                <a:gd name="T29" fmla="*/ 2147483646 h 6595"/>
                <a:gd name="T30" fmla="*/ 1822265625 w 4715"/>
                <a:gd name="T31" fmla="*/ 2147483646 h 6595"/>
                <a:gd name="T32" fmla="*/ 1841406250 w 4715"/>
                <a:gd name="T33" fmla="*/ 2147483646 h 6595"/>
                <a:gd name="T34" fmla="*/ 1841406250 w 4715"/>
                <a:gd name="T35" fmla="*/ 2147483646 h 6595"/>
                <a:gd name="T36" fmla="*/ 1841406250 w 4715"/>
                <a:gd name="T37" fmla="*/ 2147483646 h 6595"/>
                <a:gd name="T38" fmla="*/ 1450390625 w 4715"/>
                <a:gd name="T39" fmla="*/ 48046875 h 6595"/>
                <a:gd name="T40" fmla="*/ 1011328125 w 4715"/>
                <a:gd name="T41" fmla="*/ 19531250 h 6595"/>
                <a:gd name="T42" fmla="*/ 639453125 w 4715"/>
                <a:gd name="T43" fmla="*/ 9765625 h 6595"/>
                <a:gd name="T44" fmla="*/ 0 w 4715"/>
                <a:gd name="T45" fmla="*/ 390625 h 65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715"/>
                <a:gd name="T70" fmla="*/ 0 h 6595"/>
                <a:gd name="T71" fmla="*/ 4715 w 4715"/>
                <a:gd name="T72" fmla="*/ 6595 h 659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46" name="Shape 447"/>
            <p:cNvSpPr>
              <a:spLocks noChangeArrowheads="1"/>
            </p:cNvSpPr>
            <p:nvPr/>
          </p:nvSpPr>
          <p:spPr bwMode="auto">
            <a:xfrm>
              <a:off x="7075950" y="1754175"/>
              <a:ext cx="29925" cy="99550"/>
            </a:xfrm>
            <a:custGeom>
              <a:avLst/>
              <a:gdLst>
                <a:gd name="T0" fmla="*/ 0 w 1197"/>
                <a:gd name="T1" fmla="*/ 390625 h 3982"/>
                <a:gd name="T2" fmla="*/ 0 w 1197"/>
                <a:gd name="T3" fmla="*/ 1555078125 h 3982"/>
                <a:gd name="T4" fmla="*/ 105078125 w 1197"/>
                <a:gd name="T5" fmla="*/ 1488671875 h 3982"/>
                <a:gd name="T6" fmla="*/ 191015625 w 1197"/>
                <a:gd name="T7" fmla="*/ 1412109375 h 3982"/>
                <a:gd name="T8" fmla="*/ 267187500 w 1197"/>
                <a:gd name="T9" fmla="*/ 1335937500 h 3982"/>
                <a:gd name="T10" fmla="*/ 333984375 w 1197"/>
                <a:gd name="T11" fmla="*/ 1240625000 h 3982"/>
                <a:gd name="T12" fmla="*/ 391406250 w 1197"/>
                <a:gd name="T13" fmla="*/ 1135546875 h 3982"/>
                <a:gd name="T14" fmla="*/ 429296875 w 1197"/>
                <a:gd name="T15" fmla="*/ 1021093750 h 3982"/>
                <a:gd name="T16" fmla="*/ 458203125 w 1197"/>
                <a:gd name="T17" fmla="*/ 896875000 h 3982"/>
                <a:gd name="T18" fmla="*/ 467578125 w 1197"/>
                <a:gd name="T19" fmla="*/ 773046875 h 3982"/>
                <a:gd name="T20" fmla="*/ 458203125 w 1197"/>
                <a:gd name="T21" fmla="*/ 648828125 h 3982"/>
                <a:gd name="T22" fmla="*/ 429296875 w 1197"/>
                <a:gd name="T23" fmla="*/ 534375000 h 3982"/>
                <a:gd name="T24" fmla="*/ 391406250 w 1197"/>
                <a:gd name="T25" fmla="*/ 419921875 h 3982"/>
                <a:gd name="T26" fmla="*/ 333984375 w 1197"/>
                <a:gd name="T27" fmla="*/ 314843750 h 3982"/>
                <a:gd name="T28" fmla="*/ 267187500 w 1197"/>
                <a:gd name="T29" fmla="*/ 219531250 h 3982"/>
                <a:gd name="T30" fmla="*/ 191015625 w 1197"/>
                <a:gd name="T31" fmla="*/ 133593750 h 3982"/>
                <a:gd name="T32" fmla="*/ 105078125 w 1197"/>
                <a:gd name="T33" fmla="*/ 66796875 h 3982"/>
                <a:gd name="T34" fmla="*/ 0 w 1197"/>
                <a:gd name="T35" fmla="*/ 390625 h 39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97"/>
                <a:gd name="T55" fmla="*/ 0 h 3982"/>
                <a:gd name="T56" fmla="*/ 1197 w 1197"/>
                <a:gd name="T57" fmla="*/ 3982 h 39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49" name="Shape 448"/>
            <p:cNvSpPr>
              <a:spLocks noChangeArrowheads="1"/>
            </p:cNvSpPr>
            <p:nvPr/>
          </p:nvSpPr>
          <p:spPr bwMode="auto">
            <a:xfrm>
              <a:off x="6625350" y="1729750"/>
              <a:ext cx="97700" cy="147175"/>
            </a:xfrm>
            <a:custGeom>
              <a:avLst/>
              <a:gdLst>
                <a:gd name="T0" fmla="*/ 1526562500 w 3908"/>
                <a:gd name="T1" fmla="*/ 390625 h 5887"/>
                <a:gd name="T2" fmla="*/ 1058984375 w 3908"/>
                <a:gd name="T3" fmla="*/ 9765625 h 5887"/>
                <a:gd name="T4" fmla="*/ 687109375 w 3908"/>
                <a:gd name="T5" fmla="*/ 9765625 h 5887"/>
                <a:gd name="T6" fmla="*/ 620312500 w 3908"/>
                <a:gd name="T7" fmla="*/ 19140625 h 5887"/>
                <a:gd name="T8" fmla="*/ 553515625 w 3908"/>
                <a:gd name="T9" fmla="*/ 28906250 h 5887"/>
                <a:gd name="T10" fmla="*/ 486718750 w 3908"/>
                <a:gd name="T11" fmla="*/ 48046875 h 5887"/>
                <a:gd name="T12" fmla="*/ 429296875 w 3908"/>
                <a:gd name="T13" fmla="*/ 67187500 h 5887"/>
                <a:gd name="T14" fmla="*/ 372265625 w 3908"/>
                <a:gd name="T15" fmla="*/ 95703125 h 5887"/>
                <a:gd name="T16" fmla="*/ 314843750 w 3908"/>
                <a:gd name="T17" fmla="*/ 133984375 h 5887"/>
                <a:gd name="T18" fmla="*/ 257812500 w 3908"/>
                <a:gd name="T19" fmla="*/ 171875000 h 5887"/>
                <a:gd name="T20" fmla="*/ 209765625 w 3908"/>
                <a:gd name="T21" fmla="*/ 219531250 h 5887"/>
                <a:gd name="T22" fmla="*/ 162109375 w 3908"/>
                <a:gd name="T23" fmla="*/ 267187500 h 5887"/>
                <a:gd name="T24" fmla="*/ 124218750 w 3908"/>
                <a:gd name="T25" fmla="*/ 324609375 h 5887"/>
                <a:gd name="T26" fmla="*/ 85937500 w 3908"/>
                <a:gd name="T27" fmla="*/ 382031250 h 5887"/>
                <a:gd name="T28" fmla="*/ 57421875 w 3908"/>
                <a:gd name="T29" fmla="*/ 439062500 h 5887"/>
                <a:gd name="T30" fmla="*/ 28515625 w 3908"/>
                <a:gd name="T31" fmla="*/ 505859375 h 5887"/>
                <a:gd name="T32" fmla="*/ 19140625 w 3908"/>
                <a:gd name="T33" fmla="*/ 563281250 h 5887"/>
                <a:gd name="T34" fmla="*/ 0 w 3908"/>
                <a:gd name="T35" fmla="*/ 630078125 h 5887"/>
                <a:gd name="T36" fmla="*/ 0 w 3908"/>
                <a:gd name="T37" fmla="*/ 696484375 h 5887"/>
                <a:gd name="T38" fmla="*/ 0 w 3908"/>
                <a:gd name="T39" fmla="*/ 1612500000 h 5887"/>
                <a:gd name="T40" fmla="*/ 0 w 3908"/>
                <a:gd name="T41" fmla="*/ 1679296875 h 5887"/>
                <a:gd name="T42" fmla="*/ 19140625 w 3908"/>
                <a:gd name="T43" fmla="*/ 1736718750 h 5887"/>
                <a:gd name="T44" fmla="*/ 28515625 w 3908"/>
                <a:gd name="T45" fmla="*/ 1803515625 h 5887"/>
                <a:gd name="T46" fmla="*/ 57421875 w 3908"/>
                <a:gd name="T47" fmla="*/ 1860546875 h 5887"/>
                <a:gd name="T48" fmla="*/ 85937500 w 3908"/>
                <a:gd name="T49" fmla="*/ 1927343750 h 5887"/>
                <a:gd name="T50" fmla="*/ 124218750 w 3908"/>
                <a:gd name="T51" fmla="*/ 1984765625 h 5887"/>
                <a:gd name="T52" fmla="*/ 162109375 w 3908"/>
                <a:gd name="T53" fmla="*/ 2032421875 h 5887"/>
                <a:gd name="T54" fmla="*/ 209765625 w 3908"/>
                <a:gd name="T55" fmla="*/ 2080078125 h 5887"/>
                <a:gd name="T56" fmla="*/ 257812500 w 3908"/>
                <a:gd name="T57" fmla="*/ 2127734375 h 5887"/>
                <a:gd name="T58" fmla="*/ 314843750 w 3908"/>
                <a:gd name="T59" fmla="*/ 2147483646 h 5887"/>
                <a:gd name="T60" fmla="*/ 372265625 w 3908"/>
                <a:gd name="T61" fmla="*/ 2147483646 h 5887"/>
                <a:gd name="T62" fmla="*/ 429296875 w 3908"/>
                <a:gd name="T63" fmla="*/ 2147483646 h 5887"/>
                <a:gd name="T64" fmla="*/ 486718750 w 3908"/>
                <a:gd name="T65" fmla="*/ 2147483646 h 5887"/>
                <a:gd name="T66" fmla="*/ 553515625 w 3908"/>
                <a:gd name="T67" fmla="*/ 2147483646 h 5887"/>
                <a:gd name="T68" fmla="*/ 620312500 w 3908"/>
                <a:gd name="T69" fmla="*/ 2147483646 h 5887"/>
                <a:gd name="T70" fmla="*/ 687109375 w 3908"/>
                <a:gd name="T71" fmla="*/ 2147483646 h 5887"/>
                <a:gd name="T72" fmla="*/ 1058984375 w 3908"/>
                <a:gd name="T73" fmla="*/ 2147483646 h 5887"/>
                <a:gd name="T74" fmla="*/ 1526562500 w 3908"/>
                <a:gd name="T75" fmla="*/ 2147483646 h 5887"/>
                <a:gd name="T76" fmla="*/ 1526562500 w 3908"/>
                <a:gd name="T77" fmla="*/ 390625 h 588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908"/>
                <a:gd name="T118" fmla="*/ 0 h 5887"/>
                <a:gd name="T119" fmla="*/ 3908 w 3908"/>
                <a:gd name="T120" fmla="*/ 5887 h 588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2" name="Shape 449"/>
            <p:cNvSpPr>
              <a:spLocks noChangeArrowheads="1"/>
            </p:cNvSpPr>
            <p:nvPr/>
          </p:nvSpPr>
          <p:spPr bwMode="auto">
            <a:xfrm>
              <a:off x="6736475" y="1638175"/>
              <a:ext cx="279650" cy="330325"/>
            </a:xfrm>
            <a:custGeom>
              <a:avLst/>
              <a:gdLst>
                <a:gd name="T0" fmla="*/ 2147483646 w 11186"/>
                <a:gd name="T1" fmla="*/ 0 h 13213"/>
                <a:gd name="T2" fmla="*/ 2147483646 w 11186"/>
                <a:gd name="T3" fmla="*/ 133593750 h 13213"/>
                <a:gd name="T4" fmla="*/ 2147483646 w 11186"/>
                <a:gd name="T5" fmla="*/ 248046875 h 13213"/>
                <a:gd name="T6" fmla="*/ 2147483646 w 11186"/>
                <a:gd name="T7" fmla="*/ 353125000 h 13213"/>
                <a:gd name="T8" fmla="*/ 2147483646 w 11186"/>
                <a:gd name="T9" fmla="*/ 457812500 h 13213"/>
                <a:gd name="T10" fmla="*/ 2147483646 w 11186"/>
                <a:gd name="T11" fmla="*/ 553515625 h 13213"/>
                <a:gd name="T12" fmla="*/ 2147483646 w 11186"/>
                <a:gd name="T13" fmla="*/ 648828125 h 13213"/>
                <a:gd name="T14" fmla="*/ 2147483646 w 11186"/>
                <a:gd name="T15" fmla="*/ 801562500 h 13213"/>
                <a:gd name="T16" fmla="*/ 2147483646 w 11186"/>
                <a:gd name="T17" fmla="*/ 944531250 h 13213"/>
                <a:gd name="T18" fmla="*/ 2147483646 w 11186"/>
                <a:gd name="T19" fmla="*/ 1049609375 h 13213"/>
                <a:gd name="T20" fmla="*/ 2137109375 w 11186"/>
                <a:gd name="T21" fmla="*/ 1144921875 h 13213"/>
                <a:gd name="T22" fmla="*/ 1860546875 w 11186"/>
                <a:gd name="T23" fmla="*/ 1221093750 h 13213"/>
                <a:gd name="T24" fmla="*/ 1650390625 w 11186"/>
                <a:gd name="T25" fmla="*/ 1268750000 h 13213"/>
                <a:gd name="T26" fmla="*/ 1431250000 w 11186"/>
                <a:gd name="T27" fmla="*/ 1307031250 h 13213"/>
                <a:gd name="T28" fmla="*/ 1201953125 w 11186"/>
                <a:gd name="T29" fmla="*/ 1335546875 h 13213"/>
                <a:gd name="T30" fmla="*/ 963671875 w 11186"/>
                <a:gd name="T31" fmla="*/ 1364453125 h 13213"/>
                <a:gd name="T32" fmla="*/ 476953125 w 11186"/>
                <a:gd name="T33" fmla="*/ 1402343750 h 13213"/>
                <a:gd name="T34" fmla="*/ 0 w 11186"/>
                <a:gd name="T35" fmla="*/ 1431250000 h 13213"/>
                <a:gd name="T36" fmla="*/ 0 w 11186"/>
                <a:gd name="T37" fmla="*/ 2147483646 h 13213"/>
                <a:gd name="T38" fmla="*/ 476953125 w 11186"/>
                <a:gd name="T39" fmla="*/ 2147483646 h 13213"/>
                <a:gd name="T40" fmla="*/ 963671875 w 11186"/>
                <a:gd name="T41" fmla="*/ 2147483646 h 13213"/>
                <a:gd name="T42" fmla="*/ 1201953125 w 11186"/>
                <a:gd name="T43" fmla="*/ 2147483646 h 13213"/>
                <a:gd name="T44" fmla="*/ 1431250000 w 11186"/>
                <a:gd name="T45" fmla="*/ 2147483646 h 13213"/>
                <a:gd name="T46" fmla="*/ 1650390625 w 11186"/>
                <a:gd name="T47" fmla="*/ 2147483646 h 13213"/>
                <a:gd name="T48" fmla="*/ 1860546875 w 11186"/>
                <a:gd name="T49" fmla="*/ 2147483646 h 13213"/>
                <a:gd name="T50" fmla="*/ 2137109375 w 11186"/>
                <a:gd name="T51" fmla="*/ 2147483646 h 13213"/>
                <a:gd name="T52" fmla="*/ 2147483646 w 11186"/>
                <a:gd name="T53" fmla="*/ 2147483646 h 13213"/>
                <a:gd name="T54" fmla="*/ 2147483646 w 11186"/>
                <a:gd name="T55" fmla="*/ 2147483646 h 13213"/>
                <a:gd name="T56" fmla="*/ 2147483646 w 11186"/>
                <a:gd name="T57" fmla="*/ 2147483646 h 13213"/>
                <a:gd name="T58" fmla="*/ 2147483646 w 11186"/>
                <a:gd name="T59" fmla="*/ 2147483646 h 13213"/>
                <a:gd name="T60" fmla="*/ 2147483646 w 11186"/>
                <a:gd name="T61" fmla="*/ 2147483646 h 13213"/>
                <a:gd name="T62" fmla="*/ 2147483646 w 11186"/>
                <a:gd name="T63" fmla="*/ 2147483646 h 13213"/>
                <a:gd name="T64" fmla="*/ 2147483646 w 11186"/>
                <a:gd name="T65" fmla="*/ 2147483646 h 13213"/>
                <a:gd name="T66" fmla="*/ 2147483646 w 11186"/>
                <a:gd name="T67" fmla="*/ 2147483646 h 13213"/>
                <a:gd name="T68" fmla="*/ 2147483646 w 11186"/>
                <a:gd name="T69" fmla="*/ 2147483646 h 13213"/>
                <a:gd name="T70" fmla="*/ 2147483646 w 11186"/>
                <a:gd name="T71" fmla="*/ 2147483646 h 13213"/>
                <a:gd name="T72" fmla="*/ 2147483646 w 11186"/>
                <a:gd name="T73" fmla="*/ 0 h 132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186"/>
                <a:gd name="T112" fmla="*/ 0 h 13213"/>
                <a:gd name="T113" fmla="*/ 11186 w 11186"/>
                <a:gd name="T114" fmla="*/ 13213 h 1321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5" name="Shape 450"/>
            <p:cNvSpPr>
              <a:spLocks noChangeArrowheads="1"/>
            </p:cNvSpPr>
            <p:nvPr/>
          </p:nvSpPr>
          <p:spPr bwMode="auto">
            <a:xfrm>
              <a:off x="7029550" y="1613750"/>
              <a:ext cx="34200" cy="379800"/>
            </a:xfrm>
            <a:custGeom>
              <a:avLst/>
              <a:gdLst>
                <a:gd name="T0" fmla="*/ 267187500 w 1368"/>
                <a:gd name="T1" fmla="*/ 0 h 15192"/>
                <a:gd name="T2" fmla="*/ 219531250 w 1368"/>
                <a:gd name="T3" fmla="*/ 9765625 h 15192"/>
                <a:gd name="T4" fmla="*/ 181250000 w 1368"/>
                <a:gd name="T5" fmla="*/ 38281250 h 15192"/>
                <a:gd name="T6" fmla="*/ 142968750 w 1368"/>
                <a:gd name="T7" fmla="*/ 66796875 h 15192"/>
                <a:gd name="T8" fmla="*/ 0 w 1368"/>
                <a:gd name="T9" fmla="*/ 200390625 h 15192"/>
                <a:gd name="T10" fmla="*/ 0 w 1368"/>
                <a:gd name="T11" fmla="*/ 2147483646 h 15192"/>
                <a:gd name="T12" fmla="*/ 142968750 w 1368"/>
                <a:gd name="T13" fmla="*/ 2147483646 h 15192"/>
                <a:gd name="T14" fmla="*/ 181250000 w 1368"/>
                <a:gd name="T15" fmla="*/ 2147483646 h 15192"/>
                <a:gd name="T16" fmla="*/ 219531250 w 1368"/>
                <a:gd name="T17" fmla="*/ 2147483646 h 15192"/>
                <a:gd name="T18" fmla="*/ 267187500 w 1368"/>
                <a:gd name="T19" fmla="*/ 2147483646 h 15192"/>
                <a:gd name="T20" fmla="*/ 353125000 w 1368"/>
                <a:gd name="T21" fmla="*/ 2147483646 h 15192"/>
                <a:gd name="T22" fmla="*/ 391015625 w 1368"/>
                <a:gd name="T23" fmla="*/ 2147483646 h 15192"/>
                <a:gd name="T24" fmla="*/ 448437500 w 1368"/>
                <a:gd name="T25" fmla="*/ 2147483646 h 15192"/>
                <a:gd name="T26" fmla="*/ 496093750 w 1368"/>
                <a:gd name="T27" fmla="*/ 2147483646 h 15192"/>
                <a:gd name="T28" fmla="*/ 524609375 w 1368"/>
                <a:gd name="T29" fmla="*/ 2147483646 h 15192"/>
                <a:gd name="T30" fmla="*/ 534375000 w 1368"/>
                <a:gd name="T31" fmla="*/ 2147483646 h 15192"/>
                <a:gd name="T32" fmla="*/ 534375000 w 1368"/>
                <a:gd name="T33" fmla="*/ 228906250 h 15192"/>
                <a:gd name="T34" fmla="*/ 524609375 w 1368"/>
                <a:gd name="T35" fmla="*/ 162109375 h 15192"/>
                <a:gd name="T36" fmla="*/ 496093750 w 1368"/>
                <a:gd name="T37" fmla="*/ 95312500 h 15192"/>
                <a:gd name="T38" fmla="*/ 448437500 w 1368"/>
                <a:gd name="T39" fmla="*/ 47656250 h 15192"/>
                <a:gd name="T40" fmla="*/ 391015625 w 1368"/>
                <a:gd name="T41" fmla="*/ 9765625 h 15192"/>
                <a:gd name="T42" fmla="*/ 353125000 w 1368"/>
                <a:gd name="T43" fmla="*/ 0 h 15192"/>
                <a:gd name="T44" fmla="*/ 267187500 w 1368"/>
                <a:gd name="T45" fmla="*/ 0 h 151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368"/>
                <a:gd name="T70" fmla="*/ 0 h 15192"/>
                <a:gd name="T71" fmla="*/ 1368 w 1368"/>
                <a:gd name="T72" fmla="*/ 15192 h 1519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lnTo>
                    <a:pt x="6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</p:grpSp>
      <p:grpSp>
        <p:nvGrpSpPr>
          <p:cNvPr id="66" name="Shape 451"/>
          <p:cNvGrpSpPr>
            <a:grpSpLocks/>
          </p:cNvGrpSpPr>
          <p:nvPr/>
        </p:nvGrpSpPr>
        <p:grpSpPr bwMode="auto">
          <a:xfrm>
            <a:off x="4210361" y="3765051"/>
            <a:ext cx="485849" cy="695325"/>
            <a:chOff x="611175" y="2326900"/>
            <a:chExt cx="362700" cy="389575"/>
          </a:xfrm>
          <a:solidFill>
            <a:srgbClr val="08AAAD"/>
          </a:solidFill>
        </p:grpSpPr>
        <p:sp>
          <p:nvSpPr>
            <p:cNvPr id="67" name="Shape 452"/>
            <p:cNvSpPr>
              <a:spLocks noChangeArrowheads="1"/>
            </p:cNvSpPr>
            <p:nvPr/>
          </p:nvSpPr>
          <p:spPr bwMode="auto">
            <a:xfrm>
              <a:off x="611175" y="2326900"/>
              <a:ext cx="362700" cy="389575"/>
            </a:xfrm>
            <a:custGeom>
              <a:avLst/>
              <a:gdLst>
                <a:gd name="T0" fmla="*/ 2147483646 w 14508"/>
                <a:gd name="T1" fmla="*/ 2147483646 h 15583"/>
                <a:gd name="T2" fmla="*/ 2147483646 w 14508"/>
                <a:gd name="T3" fmla="*/ 2147483646 h 15583"/>
                <a:gd name="T4" fmla="*/ 2147483646 w 14508"/>
                <a:gd name="T5" fmla="*/ 2147483646 h 15583"/>
                <a:gd name="T6" fmla="*/ 2147483646 w 14508"/>
                <a:gd name="T7" fmla="*/ 2147483646 h 15583"/>
                <a:gd name="T8" fmla="*/ 2147483646 w 14508"/>
                <a:gd name="T9" fmla="*/ 2147483646 h 15583"/>
                <a:gd name="T10" fmla="*/ 2147483646 w 14508"/>
                <a:gd name="T11" fmla="*/ 2147483646 h 15583"/>
                <a:gd name="T12" fmla="*/ 2147483646 w 14508"/>
                <a:gd name="T13" fmla="*/ 2147483646 h 15583"/>
                <a:gd name="T14" fmla="*/ 2147483646 w 14508"/>
                <a:gd name="T15" fmla="*/ 2147483646 h 15583"/>
                <a:gd name="T16" fmla="*/ 2147483646 w 14508"/>
                <a:gd name="T17" fmla="*/ 2147483646 h 15583"/>
                <a:gd name="T18" fmla="*/ 2147483646 w 14508"/>
                <a:gd name="T19" fmla="*/ 2147483646 h 15583"/>
                <a:gd name="T20" fmla="*/ 2147483646 w 14508"/>
                <a:gd name="T21" fmla="*/ 2147483646 h 15583"/>
                <a:gd name="T22" fmla="*/ 2147483646 w 14508"/>
                <a:gd name="T23" fmla="*/ 2147483646 h 15583"/>
                <a:gd name="T24" fmla="*/ 2147483646 w 14508"/>
                <a:gd name="T25" fmla="*/ 2147483646 h 15583"/>
                <a:gd name="T26" fmla="*/ 2147483646 w 14508"/>
                <a:gd name="T27" fmla="*/ 2147483646 h 15583"/>
                <a:gd name="T28" fmla="*/ 2147483646 w 14508"/>
                <a:gd name="T29" fmla="*/ 2147483646 h 15583"/>
                <a:gd name="T30" fmla="*/ 2147483646 w 14508"/>
                <a:gd name="T31" fmla="*/ 2147483646 h 15583"/>
                <a:gd name="T32" fmla="*/ 2147483646 w 14508"/>
                <a:gd name="T33" fmla="*/ 2147483646 h 15583"/>
                <a:gd name="T34" fmla="*/ 2147483646 w 14508"/>
                <a:gd name="T35" fmla="*/ 2147483646 h 15583"/>
                <a:gd name="T36" fmla="*/ 2147483646 w 14508"/>
                <a:gd name="T37" fmla="*/ 2147483646 h 15583"/>
                <a:gd name="T38" fmla="*/ 2147483646 w 14508"/>
                <a:gd name="T39" fmla="*/ 2147483646 h 15583"/>
                <a:gd name="T40" fmla="*/ 2147483646 w 14508"/>
                <a:gd name="T41" fmla="*/ 2147483646 h 15583"/>
                <a:gd name="T42" fmla="*/ 2147483646 w 14508"/>
                <a:gd name="T43" fmla="*/ 2147483646 h 15583"/>
                <a:gd name="T44" fmla="*/ 2147483646 w 14508"/>
                <a:gd name="T45" fmla="*/ 2147483646 h 15583"/>
                <a:gd name="T46" fmla="*/ 2147483646 w 14508"/>
                <a:gd name="T47" fmla="*/ 2147483646 h 15583"/>
                <a:gd name="T48" fmla="*/ 2147483646 w 14508"/>
                <a:gd name="T49" fmla="*/ 2147483646 h 15583"/>
                <a:gd name="T50" fmla="*/ 2147483646 w 14508"/>
                <a:gd name="T51" fmla="*/ 2147483646 h 15583"/>
                <a:gd name="T52" fmla="*/ 2147483646 w 14508"/>
                <a:gd name="T53" fmla="*/ 2147483646 h 15583"/>
                <a:gd name="T54" fmla="*/ 2147483646 w 14508"/>
                <a:gd name="T55" fmla="*/ 2147483646 h 15583"/>
                <a:gd name="T56" fmla="*/ 2147483646 w 14508"/>
                <a:gd name="T57" fmla="*/ 2147483646 h 15583"/>
                <a:gd name="T58" fmla="*/ 2147483646 w 14508"/>
                <a:gd name="T59" fmla="*/ 2147483646 h 15583"/>
                <a:gd name="T60" fmla="*/ 2147483646 w 14508"/>
                <a:gd name="T61" fmla="*/ 2147483646 h 15583"/>
                <a:gd name="T62" fmla="*/ 2147483646 w 14508"/>
                <a:gd name="T63" fmla="*/ 2147483646 h 15583"/>
                <a:gd name="T64" fmla="*/ 2147483646 w 14508"/>
                <a:gd name="T65" fmla="*/ 2147483646 h 15583"/>
                <a:gd name="T66" fmla="*/ 2147483646 w 14508"/>
                <a:gd name="T67" fmla="*/ 2147483646 h 15583"/>
                <a:gd name="T68" fmla="*/ 2147483646 w 14508"/>
                <a:gd name="T69" fmla="*/ 2147483646 h 15583"/>
                <a:gd name="T70" fmla="*/ 2147483646 w 14508"/>
                <a:gd name="T71" fmla="*/ 2147483646 h 15583"/>
                <a:gd name="T72" fmla="*/ 2147483646 w 14508"/>
                <a:gd name="T73" fmla="*/ 2147483646 h 15583"/>
                <a:gd name="T74" fmla="*/ 2147483646 w 14508"/>
                <a:gd name="T75" fmla="*/ 2147483646 h 15583"/>
                <a:gd name="T76" fmla="*/ 0 w 14508"/>
                <a:gd name="T77" fmla="*/ 2147483646 h 15583"/>
                <a:gd name="T78" fmla="*/ 2147483646 w 14508"/>
                <a:gd name="T79" fmla="*/ 2147483646 h 15583"/>
                <a:gd name="T80" fmla="*/ 2147483646 w 14508"/>
                <a:gd name="T81" fmla="*/ 2147483646 h 15583"/>
                <a:gd name="T82" fmla="*/ 2147483646 w 14508"/>
                <a:gd name="T83" fmla="*/ 2147483646 h 15583"/>
                <a:gd name="T84" fmla="*/ 2147483646 w 14508"/>
                <a:gd name="T85" fmla="*/ 2147483646 h 15583"/>
                <a:gd name="T86" fmla="*/ 2147483646 w 14508"/>
                <a:gd name="T87" fmla="*/ 2147483646 h 15583"/>
                <a:gd name="T88" fmla="*/ 2147483646 w 14508"/>
                <a:gd name="T89" fmla="*/ 2147483646 h 15583"/>
                <a:gd name="T90" fmla="*/ 2147483646 w 14508"/>
                <a:gd name="T91" fmla="*/ 2147483646 h 15583"/>
                <a:gd name="T92" fmla="*/ 2147483646 w 14508"/>
                <a:gd name="T93" fmla="*/ 2147483646 h 15583"/>
                <a:gd name="T94" fmla="*/ 2147483646 w 14508"/>
                <a:gd name="T95" fmla="*/ 2147483646 h 15583"/>
                <a:gd name="T96" fmla="*/ 2147483646 w 14508"/>
                <a:gd name="T97" fmla="*/ 2147483646 h 15583"/>
                <a:gd name="T98" fmla="*/ 2147483646 w 14508"/>
                <a:gd name="T99" fmla="*/ 2147483646 h 15583"/>
                <a:gd name="T100" fmla="*/ 2147483646 w 14508"/>
                <a:gd name="T101" fmla="*/ 0 h 1558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508"/>
                <a:gd name="T154" fmla="*/ 0 h 15583"/>
                <a:gd name="T155" fmla="*/ 14508 w 14508"/>
                <a:gd name="T156" fmla="*/ 15583 h 1558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508" h="15583" extrusionOk="0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lnTo>
                    <a:pt x="9647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lnTo>
                    <a:pt x="671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lnTo>
                    <a:pt x="6741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lnTo>
                    <a:pt x="48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68" name="Shape 453"/>
            <p:cNvSpPr>
              <a:spLocks noChangeArrowheads="1"/>
            </p:cNvSpPr>
            <p:nvPr/>
          </p:nvSpPr>
          <p:spPr bwMode="auto">
            <a:xfrm>
              <a:off x="794950" y="2500900"/>
              <a:ext cx="24450" cy="23850"/>
            </a:xfrm>
            <a:custGeom>
              <a:avLst/>
              <a:gdLst>
                <a:gd name="T0" fmla="*/ 2147483646 w 978"/>
                <a:gd name="T1" fmla="*/ 2147483646 h 954"/>
                <a:gd name="T2" fmla="*/ 2147483646 w 978"/>
                <a:gd name="T3" fmla="*/ 2147483646 h 954"/>
                <a:gd name="T4" fmla="*/ 2147483646 w 978"/>
                <a:gd name="T5" fmla="*/ 2147483646 h 954"/>
                <a:gd name="T6" fmla="*/ 2147483646 w 978"/>
                <a:gd name="T7" fmla="*/ 2147483646 h 954"/>
                <a:gd name="T8" fmla="*/ 2147483646 w 978"/>
                <a:gd name="T9" fmla="*/ 2147483646 h 954"/>
                <a:gd name="T10" fmla="*/ 2147483646 w 978"/>
                <a:gd name="T11" fmla="*/ 2147483646 h 954"/>
                <a:gd name="T12" fmla="*/ 2147483646 w 978"/>
                <a:gd name="T13" fmla="*/ 2147483646 h 954"/>
                <a:gd name="T14" fmla="*/ 2147483646 w 978"/>
                <a:gd name="T15" fmla="*/ 2147483646 h 954"/>
                <a:gd name="T16" fmla="*/ 2147483646 w 978"/>
                <a:gd name="T17" fmla="*/ 2147483646 h 954"/>
                <a:gd name="T18" fmla="*/ 2147483646 w 978"/>
                <a:gd name="T19" fmla="*/ 2147483646 h 954"/>
                <a:gd name="T20" fmla="*/ 2147483646 w 978"/>
                <a:gd name="T21" fmla="*/ 2147483646 h 954"/>
                <a:gd name="T22" fmla="*/ 2147483646 w 978"/>
                <a:gd name="T23" fmla="*/ 2147483646 h 954"/>
                <a:gd name="T24" fmla="*/ 2147483646 w 978"/>
                <a:gd name="T25" fmla="*/ 2147483646 h 954"/>
                <a:gd name="T26" fmla="*/ 2147483646 w 978"/>
                <a:gd name="T27" fmla="*/ 2147483646 h 954"/>
                <a:gd name="T28" fmla="*/ 2147483646 w 978"/>
                <a:gd name="T29" fmla="*/ 2147483646 h 954"/>
                <a:gd name="T30" fmla="*/ 2147483646 w 978"/>
                <a:gd name="T31" fmla="*/ 2147483646 h 954"/>
                <a:gd name="T32" fmla="*/ 2147483646 w 978"/>
                <a:gd name="T33" fmla="*/ 2147483646 h 954"/>
                <a:gd name="T34" fmla="*/ 2147483646 w 978"/>
                <a:gd name="T35" fmla="*/ 2147483646 h 954"/>
                <a:gd name="T36" fmla="*/ 2147483646 w 978"/>
                <a:gd name="T37" fmla="*/ 2147483646 h 954"/>
                <a:gd name="T38" fmla="*/ 2147483646 w 978"/>
                <a:gd name="T39" fmla="*/ 2147483646 h 954"/>
                <a:gd name="T40" fmla="*/ 2147483646 w 978"/>
                <a:gd name="T41" fmla="*/ 2147483646 h 954"/>
                <a:gd name="T42" fmla="*/ 2147483646 w 978"/>
                <a:gd name="T43" fmla="*/ 2147483646 h 954"/>
                <a:gd name="T44" fmla="*/ 2147483646 w 978"/>
                <a:gd name="T45" fmla="*/ 2147483646 h 954"/>
                <a:gd name="T46" fmla="*/ 2147483646 w 978"/>
                <a:gd name="T47" fmla="*/ 2147483646 h 954"/>
                <a:gd name="T48" fmla="*/ 2147483646 w 978"/>
                <a:gd name="T49" fmla="*/ 2147483646 h 954"/>
                <a:gd name="T50" fmla="*/ 2147483646 w 978"/>
                <a:gd name="T51" fmla="*/ 2147483646 h 954"/>
                <a:gd name="T52" fmla="*/ 2147483646 w 978"/>
                <a:gd name="T53" fmla="*/ 2147483646 h 954"/>
                <a:gd name="T54" fmla="*/ 2147483646 w 978"/>
                <a:gd name="T55" fmla="*/ 2147483646 h 954"/>
                <a:gd name="T56" fmla="*/ 2147483646 w 978"/>
                <a:gd name="T57" fmla="*/ 2147483646 h 954"/>
                <a:gd name="T58" fmla="*/ 2147483646 w 978"/>
                <a:gd name="T59" fmla="*/ 2147483646 h 954"/>
                <a:gd name="T60" fmla="*/ 2147483646 w 978"/>
                <a:gd name="T61" fmla="*/ 2147483646 h 9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78"/>
                <a:gd name="T94" fmla="*/ 0 h 954"/>
                <a:gd name="T95" fmla="*/ 978 w 978"/>
                <a:gd name="T96" fmla="*/ 954 h 9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78" h="954" extrusionOk="0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lnTo>
                    <a:pt x="39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69" name="Shape 454"/>
            <p:cNvSpPr>
              <a:spLocks noChangeArrowheads="1"/>
            </p:cNvSpPr>
            <p:nvPr/>
          </p:nvSpPr>
          <p:spPr bwMode="auto">
            <a:xfrm>
              <a:off x="754650" y="2381250"/>
              <a:ext cx="75750" cy="14050"/>
            </a:xfrm>
            <a:custGeom>
              <a:avLst/>
              <a:gdLst>
                <a:gd name="T0" fmla="*/ 2147483646 w 3030"/>
                <a:gd name="T1" fmla="*/ 0 h 562"/>
                <a:gd name="T2" fmla="*/ 2147483646 w 3030"/>
                <a:gd name="T3" fmla="*/ 2147483646 h 562"/>
                <a:gd name="T4" fmla="*/ 2147483646 w 3030"/>
                <a:gd name="T5" fmla="*/ 2147483646 h 562"/>
                <a:gd name="T6" fmla="*/ 2147483646 w 3030"/>
                <a:gd name="T7" fmla="*/ 2147483646 h 562"/>
                <a:gd name="T8" fmla="*/ 2147483646 w 3030"/>
                <a:gd name="T9" fmla="*/ 2147483646 h 562"/>
                <a:gd name="T10" fmla="*/ 2147483646 w 3030"/>
                <a:gd name="T11" fmla="*/ 2147483646 h 562"/>
                <a:gd name="T12" fmla="*/ 2147483646 w 3030"/>
                <a:gd name="T13" fmla="*/ 2147483646 h 562"/>
                <a:gd name="T14" fmla="*/ 2147483646 w 3030"/>
                <a:gd name="T15" fmla="*/ 2147483646 h 562"/>
                <a:gd name="T16" fmla="*/ 2147483646 w 3030"/>
                <a:gd name="T17" fmla="*/ 2147483646 h 562"/>
                <a:gd name="T18" fmla="*/ 2147483646 w 3030"/>
                <a:gd name="T19" fmla="*/ 2147483646 h 562"/>
                <a:gd name="T20" fmla="*/ 2147483646 w 3030"/>
                <a:gd name="T21" fmla="*/ 2147483646 h 562"/>
                <a:gd name="T22" fmla="*/ 2147483646 w 3030"/>
                <a:gd name="T23" fmla="*/ 2147483646 h 562"/>
                <a:gd name="T24" fmla="*/ 2147483646 w 3030"/>
                <a:gd name="T25" fmla="*/ 2147483646 h 562"/>
                <a:gd name="T26" fmla="*/ 2147483646 w 3030"/>
                <a:gd name="T27" fmla="*/ 2147483646 h 562"/>
                <a:gd name="T28" fmla="*/ 2147483646 w 3030"/>
                <a:gd name="T29" fmla="*/ 2147483646 h 562"/>
                <a:gd name="T30" fmla="*/ 2147483646 w 3030"/>
                <a:gd name="T31" fmla="*/ 2147483646 h 562"/>
                <a:gd name="T32" fmla="*/ 2147483646 w 3030"/>
                <a:gd name="T33" fmla="*/ 2147483646 h 562"/>
                <a:gd name="T34" fmla="*/ 2147483646 w 3030"/>
                <a:gd name="T35" fmla="*/ 0 h 562"/>
                <a:gd name="T36" fmla="*/ 2147483646 w 3030"/>
                <a:gd name="T37" fmla="*/ 0 h 5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030"/>
                <a:gd name="T58" fmla="*/ 0 h 562"/>
                <a:gd name="T59" fmla="*/ 3030 w 3030"/>
                <a:gd name="T60" fmla="*/ 562 h 56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030" h="562" extrusionOk="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lnTo>
                    <a:pt x="2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70" name="Shape 455"/>
            <p:cNvSpPr>
              <a:spLocks noChangeArrowheads="1"/>
            </p:cNvSpPr>
            <p:nvPr/>
          </p:nvSpPr>
          <p:spPr bwMode="auto">
            <a:xfrm>
              <a:off x="765025" y="2453900"/>
              <a:ext cx="31175" cy="31150"/>
            </a:xfrm>
            <a:custGeom>
              <a:avLst/>
              <a:gdLst>
                <a:gd name="T0" fmla="*/ 2147483646 w 1247"/>
                <a:gd name="T1" fmla="*/ 0 h 1246"/>
                <a:gd name="T2" fmla="*/ 2147483646 w 1247"/>
                <a:gd name="T3" fmla="*/ 2147483646 h 1246"/>
                <a:gd name="T4" fmla="*/ 2147483646 w 1247"/>
                <a:gd name="T5" fmla="*/ 2147483646 h 1246"/>
                <a:gd name="T6" fmla="*/ 2147483646 w 1247"/>
                <a:gd name="T7" fmla="*/ 2147483646 h 1246"/>
                <a:gd name="T8" fmla="*/ 2147483646 w 1247"/>
                <a:gd name="T9" fmla="*/ 2147483646 h 1246"/>
                <a:gd name="T10" fmla="*/ 2147483646 w 1247"/>
                <a:gd name="T11" fmla="*/ 2147483646 h 1246"/>
                <a:gd name="T12" fmla="*/ 2147483646 w 1247"/>
                <a:gd name="T13" fmla="*/ 2147483646 h 1246"/>
                <a:gd name="T14" fmla="*/ 2147483646 w 1247"/>
                <a:gd name="T15" fmla="*/ 2147483646 h 1246"/>
                <a:gd name="T16" fmla="*/ 2147483646 w 1247"/>
                <a:gd name="T17" fmla="*/ 2147483646 h 1246"/>
                <a:gd name="T18" fmla="*/ 2147483646 w 1247"/>
                <a:gd name="T19" fmla="*/ 2147483646 h 1246"/>
                <a:gd name="T20" fmla="*/ 2147483646 w 1247"/>
                <a:gd name="T21" fmla="*/ 2147483646 h 1246"/>
                <a:gd name="T22" fmla="*/ 2147483646 w 1247"/>
                <a:gd name="T23" fmla="*/ 2147483646 h 1246"/>
                <a:gd name="T24" fmla="*/ 2147483646 w 1247"/>
                <a:gd name="T25" fmla="*/ 2147483646 h 1246"/>
                <a:gd name="T26" fmla="*/ 2147483646 w 1247"/>
                <a:gd name="T27" fmla="*/ 2147483646 h 1246"/>
                <a:gd name="T28" fmla="*/ 2147483646 w 1247"/>
                <a:gd name="T29" fmla="*/ 2147483646 h 1246"/>
                <a:gd name="T30" fmla="*/ 2147483646 w 1247"/>
                <a:gd name="T31" fmla="*/ 2147483646 h 1246"/>
                <a:gd name="T32" fmla="*/ 2147483646 w 1247"/>
                <a:gd name="T33" fmla="*/ 2147483646 h 1246"/>
                <a:gd name="T34" fmla="*/ 2147483646 w 1247"/>
                <a:gd name="T35" fmla="*/ 2147483646 h 1246"/>
                <a:gd name="T36" fmla="*/ 2147483646 w 1247"/>
                <a:gd name="T37" fmla="*/ 2147483646 h 1246"/>
                <a:gd name="T38" fmla="*/ 2147483646 w 1247"/>
                <a:gd name="T39" fmla="*/ 2147483646 h 1246"/>
                <a:gd name="T40" fmla="*/ 2147483646 w 1247"/>
                <a:gd name="T41" fmla="*/ 2147483646 h 1246"/>
                <a:gd name="T42" fmla="*/ 2147483646 w 1247"/>
                <a:gd name="T43" fmla="*/ 2147483646 h 1246"/>
                <a:gd name="T44" fmla="*/ 2147483646 w 1247"/>
                <a:gd name="T45" fmla="*/ 2147483646 h 1246"/>
                <a:gd name="T46" fmla="*/ 2147483646 w 1247"/>
                <a:gd name="T47" fmla="*/ 2147483646 h 1246"/>
                <a:gd name="T48" fmla="*/ 2147483646 w 1247"/>
                <a:gd name="T49" fmla="*/ 2147483646 h 1246"/>
                <a:gd name="T50" fmla="*/ 2147483646 w 1247"/>
                <a:gd name="T51" fmla="*/ 2147483646 h 1246"/>
                <a:gd name="T52" fmla="*/ 2147483646 w 1247"/>
                <a:gd name="T53" fmla="*/ 2147483646 h 1246"/>
                <a:gd name="T54" fmla="*/ 2147483646 w 1247"/>
                <a:gd name="T55" fmla="*/ 2147483646 h 1246"/>
                <a:gd name="T56" fmla="*/ 2147483646 w 1247"/>
                <a:gd name="T57" fmla="*/ 2147483646 h 1246"/>
                <a:gd name="T58" fmla="*/ 2147483646 w 1247"/>
                <a:gd name="T59" fmla="*/ 2147483646 h 1246"/>
                <a:gd name="T60" fmla="*/ 2147483646 w 1247"/>
                <a:gd name="T61" fmla="*/ 2147483646 h 1246"/>
                <a:gd name="T62" fmla="*/ 2147483646 w 1247"/>
                <a:gd name="T63" fmla="*/ 0 h 124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47"/>
                <a:gd name="T97" fmla="*/ 0 h 1246"/>
                <a:gd name="T98" fmla="*/ 1247 w 1247"/>
                <a:gd name="T99" fmla="*/ 1246 h 124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47" h="1246" extrusionOk="0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</p:grpSp>
      <p:grpSp>
        <p:nvGrpSpPr>
          <p:cNvPr id="71" name="Shape 493"/>
          <p:cNvGrpSpPr>
            <a:grpSpLocks/>
          </p:cNvGrpSpPr>
          <p:nvPr/>
        </p:nvGrpSpPr>
        <p:grpSpPr bwMode="auto">
          <a:xfrm>
            <a:off x="2515024" y="3774413"/>
            <a:ext cx="576000" cy="576000"/>
            <a:chOff x="3955900" y="2984500"/>
            <a:chExt cx="414000" cy="422525"/>
          </a:xfrm>
          <a:solidFill>
            <a:srgbClr val="31BC59"/>
          </a:solidFill>
        </p:grpSpPr>
        <p:sp>
          <p:nvSpPr>
            <p:cNvPr id="72" name="Shape 494"/>
            <p:cNvSpPr>
              <a:spLocks noChangeArrowheads="1"/>
            </p:cNvSpPr>
            <p:nvPr/>
          </p:nvSpPr>
          <p:spPr bwMode="auto">
            <a:xfrm>
              <a:off x="3955900" y="2984500"/>
              <a:ext cx="315700" cy="315675"/>
            </a:xfrm>
            <a:custGeom>
              <a:avLst/>
              <a:gdLst>
                <a:gd name="T0" fmla="*/ 2147483646 w 12628"/>
                <a:gd name="T1" fmla="*/ 2147483646 h 12627"/>
                <a:gd name="T2" fmla="*/ 2147483646 w 12628"/>
                <a:gd name="T3" fmla="*/ 2147483646 h 12627"/>
                <a:gd name="T4" fmla="*/ 2147483646 w 12628"/>
                <a:gd name="T5" fmla="*/ 2147483646 h 12627"/>
                <a:gd name="T6" fmla="*/ 2147483646 w 12628"/>
                <a:gd name="T7" fmla="*/ 2147483646 h 12627"/>
                <a:gd name="T8" fmla="*/ 2147483646 w 12628"/>
                <a:gd name="T9" fmla="*/ 2147483646 h 12627"/>
                <a:gd name="T10" fmla="*/ 2147483646 w 12628"/>
                <a:gd name="T11" fmla="*/ 2147483646 h 12627"/>
                <a:gd name="T12" fmla="*/ 2147483646 w 12628"/>
                <a:gd name="T13" fmla="*/ 2147483646 h 12627"/>
                <a:gd name="T14" fmla="*/ 2147483646 w 12628"/>
                <a:gd name="T15" fmla="*/ 2147483646 h 12627"/>
                <a:gd name="T16" fmla="*/ 2147483646 w 12628"/>
                <a:gd name="T17" fmla="*/ 2147483646 h 12627"/>
                <a:gd name="T18" fmla="*/ 2147483646 w 12628"/>
                <a:gd name="T19" fmla="*/ 2147483646 h 12627"/>
                <a:gd name="T20" fmla="*/ 2147483646 w 12628"/>
                <a:gd name="T21" fmla="*/ 2147483646 h 12627"/>
                <a:gd name="T22" fmla="*/ 2147483646 w 12628"/>
                <a:gd name="T23" fmla="*/ 2147483646 h 12627"/>
                <a:gd name="T24" fmla="*/ 2147483646 w 12628"/>
                <a:gd name="T25" fmla="*/ 2147483646 h 12627"/>
                <a:gd name="T26" fmla="*/ 2147483646 w 12628"/>
                <a:gd name="T27" fmla="*/ 2147483646 h 12627"/>
                <a:gd name="T28" fmla="*/ 2147483646 w 12628"/>
                <a:gd name="T29" fmla="*/ 2147483646 h 12627"/>
                <a:gd name="T30" fmla="*/ 2147483646 w 12628"/>
                <a:gd name="T31" fmla="*/ 2147483646 h 12627"/>
                <a:gd name="T32" fmla="*/ 2147483646 w 12628"/>
                <a:gd name="T33" fmla="*/ 2147483646 h 12627"/>
                <a:gd name="T34" fmla="*/ 2147483646 w 12628"/>
                <a:gd name="T35" fmla="*/ 2147483646 h 12627"/>
                <a:gd name="T36" fmla="*/ 2147483646 w 12628"/>
                <a:gd name="T37" fmla="*/ 2147483646 h 12627"/>
                <a:gd name="T38" fmla="*/ 2147483646 w 12628"/>
                <a:gd name="T39" fmla="*/ 2147483646 h 12627"/>
                <a:gd name="T40" fmla="*/ 2147483646 w 12628"/>
                <a:gd name="T41" fmla="*/ 2147483646 h 12627"/>
                <a:gd name="T42" fmla="*/ 2147483646 w 12628"/>
                <a:gd name="T43" fmla="*/ 0 h 12627"/>
                <a:gd name="T44" fmla="*/ 2147483646 w 12628"/>
                <a:gd name="T45" fmla="*/ 2147483646 h 12627"/>
                <a:gd name="T46" fmla="*/ 2147483646 w 12628"/>
                <a:gd name="T47" fmla="*/ 2147483646 h 12627"/>
                <a:gd name="T48" fmla="*/ 2147483646 w 12628"/>
                <a:gd name="T49" fmla="*/ 2147483646 h 12627"/>
                <a:gd name="T50" fmla="*/ 2147483646 w 12628"/>
                <a:gd name="T51" fmla="*/ 2147483646 h 12627"/>
                <a:gd name="T52" fmla="*/ 2147483646 w 12628"/>
                <a:gd name="T53" fmla="*/ 2147483646 h 12627"/>
                <a:gd name="T54" fmla="*/ 2147483646 w 12628"/>
                <a:gd name="T55" fmla="*/ 2147483646 h 12627"/>
                <a:gd name="T56" fmla="*/ 2147483646 w 12628"/>
                <a:gd name="T57" fmla="*/ 2147483646 h 12627"/>
                <a:gd name="T58" fmla="*/ 2147483646 w 12628"/>
                <a:gd name="T59" fmla="*/ 2147483646 h 12627"/>
                <a:gd name="T60" fmla="*/ 2147483646 w 12628"/>
                <a:gd name="T61" fmla="*/ 2147483646 h 12627"/>
                <a:gd name="T62" fmla="*/ 2147483646 w 12628"/>
                <a:gd name="T63" fmla="*/ 2147483646 h 12627"/>
                <a:gd name="T64" fmla="*/ 2147483646 w 12628"/>
                <a:gd name="T65" fmla="*/ 2147483646 h 12627"/>
                <a:gd name="T66" fmla="*/ 2147483646 w 12628"/>
                <a:gd name="T67" fmla="*/ 2147483646 h 12627"/>
                <a:gd name="T68" fmla="*/ 2147483646 w 12628"/>
                <a:gd name="T69" fmla="*/ 2147483646 h 12627"/>
                <a:gd name="T70" fmla="*/ 2147483646 w 12628"/>
                <a:gd name="T71" fmla="*/ 2147483646 h 12627"/>
                <a:gd name="T72" fmla="*/ 2147483646 w 12628"/>
                <a:gd name="T73" fmla="*/ 2147483646 h 12627"/>
                <a:gd name="T74" fmla="*/ 2147483646 w 12628"/>
                <a:gd name="T75" fmla="*/ 2147483646 h 12627"/>
                <a:gd name="T76" fmla="*/ 2147483646 w 12628"/>
                <a:gd name="T77" fmla="*/ 2147483646 h 12627"/>
                <a:gd name="T78" fmla="*/ 2147483646 w 12628"/>
                <a:gd name="T79" fmla="*/ 2147483646 h 12627"/>
                <a:gd name="T80" fmla="*/ 2147483646 w 12628"/>
                <a:gd name="T81" fmla="*/ 2147483646 h 12627"/>
                <a:gd name="T82" fmla="*/ 2147483646 w 12628"/>
                <a:gd name="T83" fmla="*/ 2147483646 h 12627"/>
                <a:gd name="T84" fmla="*/ 2147483646 w 12628"/>
                <a:gd name="T85" fmla="*/ 2147483646 h 12627"/>
                <a:gd name="T86" fmla="*/ 2147483646 w 12628"/>
                <a:gd name="T87" fmla="*/ 2147483646 h 12627"/>
                <a:gd name="T88" fmla="*/ 2147483646 w 12628"/>
                <a:gd name="T89" fmla="*/ 2147483646 h 12627"/>
                <a:gd name="T90" fmla="*/ 2147483646 w 12628"/>
                <a:gd name="T91" fmla="*/ 2147483646 h 12627"/>
                <a:gd name="T92" fmla="*/ 2147483646 w 12628"/>
                <a:gd name="T93" fmla="*/ 2147483646 h 12627"/>
                <a:gd name="T94" fmla="*/ 2147483646 w 12628"/>
                <a:gd name="T95" fmla="*/ 2147483646 h 12627"/>
                <a:gd name="T96" fmla="*/ 2147483646 w 12628"/>
                <a:gd name="T97" fmla="*/ 2147483646 h 12627"/>
                <a:gd name="T98" fmla="*/ 2147483646 w 12628"/>
                <a:gd name="T99" fmla="*/ 2147483646 h 12627"/>
                <a:gd name="T100" fmla="*/ 2147483646 w 12628"/>
                <a:gd name="T101" fmla="*/ 2147483646 h 12627"/>
                <a:gd name="T102" fmla="*/ 2147483646 w 12628"/>
                <a:gd name="T103" fmla="*/ 2147483646 h 12627"/>
                <a:gd name="T104" fmla="*/ 2147483646 w 12628"/>
                <a:gd name="T105" fmla="*/ 2147483646 h 12627"/>
                <a:gd name="T106" fmla="*/ 2147483646 w 12628"/>
                <a:gd name="T107" fmla="*/ 2147483646 h 12627"/>
                <a:gd name="T108" fmla="*/ 2147483646 w 12628"/>
                <a:gd name="T109" fmla="*/ 2147483646 h 12627"/>
                <a:gd name="T110" fmla="*/ 2147483646 w 12628"/>
                <a:gd name="T111" fmla="*/ 2147483646 h 12627"/>
                <a:gd name="T112" fmla="*/ 2147483646 w 12628"/>
                <a:gd name="T113" fmla="*/ 2147483646 h 12627"/>
                <a:gd name="T114" fmla="*/ 2147483646 w 12628"/>
                <a:gd name="T115" fmla="*/ 2147483646 h 12627"/>
                <a:gd name="T116" fmla="*/ 2147483646 w 12628"/>
                <a:gd name="T117" fmla="*/ 0 h 126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628"/>
                <a:gd name="T178" fmla="*/ 0 h 12627"/>
                <a:gd name="T179" fmla="*/ 12628 w 12628"/>
                <a:gd name="T180" fmla="*/ 12627 h 126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73" name="Shape 495"/>
            <p:cNvSpPr>
              <a:spLocks noChangeArrowheads="1"/>
            </p:cNvSpPr>
            <p:nvPr/>
          </p:nvSpPr>
          <p:spPr bwMode="auto">
            <a:xfrm>
              <a:off x="3992525" y="3021125"/>
              <a:ext cx="242425" cy="242425"/>
            </a:xfrm>
            <a:custGeom>
              <a:avLst/>
              <a:gdLst>
                <a:gd name="T0" fmla="*/ 2147483646 w 9697"/>
                <a:gd name="T1" fmla="*/ 2147483646 h 9697"/>
                <a:gd name="T2" fmla="*/ 2147483646 w 9697"/>
                <a:gd name="T3" fmla="*/ 2147483646 h 9697"/>
                <a:gd name="T4" fmla="*/ 2147483646 w 9697"/>
                <a:gd name="T5" fmla="*/ 2147483646 h 9697"/>
                <a:gd name="T6" fmla="*/ 2147483646 w 9697"/>
                <a:gd name="T7" fmla="*/ 2147483646 h 9697"/>
                <a:gd name="T8" fmla="*/ 2147483646 w 9697"/>
                <a:gd name="T9" fmla="*/ 2147483646 h 9697"/>
                <a:gd name="T10" fmla="*/ 2147483646 w 9697"/>
                <a:gd name="T11" fmla="*/ 2147483646 h 9697"/>
                <a:gd name="T12" fmla="*/ 2147483646 w 9697"/>
                <a:gd name="T13" fmla="*/ 2147483646 h 9697"/>
                <a:gd name="T14" fmla="*/ 2147483646 w 9697"/>
                <a:gd name="T15" fmla="*/ 2147483646 h 9697"/>
                <a:gd name="T16" fmla="*/ 2147483646 w 9697"/>
                <a:gd name="T17" fmla="*/ 2147483646 h 9697"/>
                <a:gd name="T18" fmla="*/ 2147483646 w 9697"/>
                <a:gd name="T19" fmla="*/ 2147483646 h 9697"/>
                <a:gd name="T20" fmla="*/ 2147483646 w 9697"/>
                <a:gd name="T21" fmla="*/ 2147483646 h 9697"/>
                <a:gd name="T22" fmla="*/ 2147483646 w 9697"/>
                <a:gd name="T23" fmla="*/ 2147483646 h 9697"/>
                <a:gd name="T24" fmla="*/ 2147483646 w 9697"/>
                <a:gd name="T25" fmla="*/ 2147483646 h 9697"/>
                <a:gd name="T26" fmla="*/ 2147483646 w 9697"/>
                <a:gd name="T27" fmla="*/ 2147483646 h 9697"/>
                <a:gd name="T28" fmla="*/ 2147483646 w 9697"/>
                <a:gd name="T29" fmla="*/ 2147483646 h 9697"/>
                <a:gd name="T30" fmla="*/ 2147483646 w 9697"/>
                <a:gd name="T31" fmla="*/ 2147483646 h 9697"/>
                <a:gd name="T32" fmla="*/ 2147483646 w 9697"/>
                <a:gd name="T33" fmla="*/ 2147483646 h 9697"/>
                <a:gd name="T34" fmla="*/ 2147483646 w 9697"/>
                <a:gd name="T35" fmla="*/ 2147483646 h 9697"/>
                <a:gd name="T36" fmla="*/ 2147483646 w 9697"/>
                <a:gd name="T37" fmla="*/ 2147483646 h 9697"/>
                <a:gd name="T38" fmla="*/ 2147483646 w 9697"/>
                <a:gd name="T39" fmla="*/ 2147483646 h 9697"/>
                <a:gd name="T40" fmla="*/ 2147483646 w 9697"/>
                <a:gd name="T41" fmla="*/ 2147483646 h 9697"/>
                <a:gd name="T42" fmla="*/ 2147483646 w 9697"/>
                <a:gd name="T43" fmla="*/ 2147483646 h 9697"/>
                <a:gd name="T44" fmla="*/ 2147483646 w 9697"/>
                <a:gd name="T45" fmla="*/ 2147483646 h 9697"/>
                <a:gd name="T46" fmla="*/ 2147483646 w 9697"/>
                <a:gd name="T47" fmla="*/ 2147483646 h 9697"/>
                <a:gd name="T48" fmla="*/ 2147483646 w 9697"/>
                <a:gd name="T49" fmla="*/ 2147483646 h 9697"/>
                <a:gd name="T50" fmla="*/ 2147483646 w 9697"/>
                <a:gd name="T51" fmla="*/ 2147483646 h 9697"/>
                <a:gd name="T52" fmla="*/ 2147483646 w 9697"/>
                <a:gd name="T53" fmla="*/ 2147483646 h 9697"/>
                <a:gd name="T54" fmla="*/ 2147483646 w 9697"/>
                <a:gd name="T55" fmla="*/ 2147483646 h 9697"/>
                <a:gd name="T56" fmla="*/ 2147483646 w 9697"/>
                <a:gd name="T57" fmla="*/ 2147483646 h 9697"/>
                <a:gd name="T58" fmla="*/ 2147483646 w 9697"/>
                <a:gd name="T59" fmla="*/ 2147483646 h 9697"/>
                <a:gd name="T60" fmla="*/ 2147483646 w 9697"/>
                <a:gd name="T61" fmla="*/ 2147483646 h 9697"/>
                <a:gd name="T62" fmla="*/ 2147483646 w 9697"/>
                <a:gd name="T63" fmla="*/ 2147483646 h 9697"/>
                <a:gd name="T64" fmla="*/ 2147483646 w 9697"/>
                <a:gd name="T65" fmla="*/ 2147483646 h 9697"/>
                <a:gd name="T66" fmla="*/ 2147483646 w 9697"/>
                <a:gd name="T67" fmla="*/ 2147483646 h 9697"/>
                <a:gd name="T68" fmla="*/ 2147483646 w 9697"/>
                <a:gd name="T69" fmla="*/ 2147483646 h 9697"/>
                <a:gd name="T70" fmla="*/ 2147483646 w 9697"/>
                <a:gd name="T71" fmla="*/ 2147483646 h 9697"/>
                <a:gd name="T72" fmla="*/ 2147483646 w 9697"/>
                <a:gd name="T73" fmla="*/ 2147483646 h 9697"/>
                <a:gd name="T74" fmla="*/ 2147483646 w 9697"/>
                <a:gd name="T75" fmla="*/ 2147483646 h 9697"/>
                <a:gd name="T76" fmla="*/ 2147483646 w 9697"/>
                <a:gd name="T77" fmla="*/ 2147483646 h 9697"/>
                <a:gd name="T78" fmla="*/ 2147483646 w 9697"/>
                <a:gd name="T79" fmla="*/ 2147483646 h 9697"/>
                <a:gd name="T80" fmla="*/ 2147483646 w 9697"/>
                <a:gd name="T81" fmla="*/ 2147483646 h 9697"/>
                <a:gd name="T82" fmla="*/ 2147483646 w 9697"/>
                <a:gd name="T83" fmla="*/ 2147483646 h 9697"/>
                <a:gd name="T84" fmla="*/ 2147483646 w 9697"/>
                <a:gd name="T85" fmla="*/ 0 h 9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697"/>
                <a:gd name="T130" fmla="*/ 0 h 9697"/>
                <a:gd name="T131" fmla="*/ 9697 w 9697"/>
                <a:gd name="T132" fmla="*/ 9697 h 969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lnTo>
                    <a:pt x="4934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74" name="Shape 496"/>
            <p:cNvSpPr>
              <a:spLocks noChangeArrowheads="1"/>
            </p:cNvSpPr>
            <p:nvPr/>
          </p:nvSpPr>
          <p:spPr bwMode="auto">
            <a:xfrm>
              <a:off x="4215400" y="3253150"/>
              <a:ext cx="154500" cy="153875"/>
            </a:xfrm>
            <a:custGeom>
              <a:avLst/>
              <a:gdLst>
                <a:gd name="T0" fmla="*/ 2147483646 w 6180"/>
                <a:gd name="T1" fmla="*/ 0 h 6155"/>
                <a:gd name="T2" fmla="*/ 2147483646 w 6180"/>
                <a:gd name="T3" fmla="*/ 2147483646 h 6155"/>
                <a:gd name="T4" fmla="*/ 2147483646 w 6180"/>
                <a:gd name="T5" fmla="*/ 2147483646 h 6155"/>
                <a:gd name="T6" fmla="*/ 2147483646 w 6180"/>
                <a:gd name="T7" fmla="*/ 2147483646 h 6155"/>
                <a:gd name="T8" fmla="*/ 0 w 6180"/>
                <a:gd name="T9" fmla="*/ 2147483646 h 6155"/>
                <a:gd name="T10" fmla="*/ 2147483646 w 6180"/>
                <a:gd name="T11" fmla="*/ 2147483646 h 6155"/>
                <a:gd name="T12" fmla="*/ 2147483646 w 6180"/>
                <a:gd name="T13" fmla="*/ 2147483646 h 6155"/>
                <a:gd name="T14" fmla="*/ 2147483646 w 6180"/>
                <a:gd name="T15" fmla="*/ 2147483646 h 6155"/>
                <a:gd name="T16" fmla="*/ 2147483646 w 6180"/>
                <a:gd name="T17" fmla="*/ 2147483646 h 6155"/>
                <a:gd name="T18" fmla="*/ 2147483646 w 6180"/>
                <a:gd name="T19" fmla="*/ 2147483646 h 6155"/>
                <a:gd name="T20" fmla="*/ 2147483646 w 6180"/>
                <a:gd name="T21" fmla="*/ 2147483646 h 6155"/>
                <a:gd name="T22" fmla="*/ 2147483646 w 6180"/>
                <a:gd name="T23" fmla="*/ 2147483646 h 6155"/>
                <a:gd name="T24" fmla="*/ 2147483646 w 6180"/>
                <a:gd name="T25" fmla="*/ 2147483646 h 6155"/>
                <a:gd name="T26" fmla="*/ 2147483646 w 6180"/>
                <a:gd name="T27" fmla="*/ 2147483646 h 6155"/>
                <a:gd name="T28" fmla="*/ 2147483646 w 6180"/>
                <a:gd name="T29" fmla="*/ 2147483646 h 6155"/>
                <a:gd name="T30" fmla="*/ 2147483646 w 6180"/>
                <a:gd name="T31" fmla="*/ 2147483646 h 6155"/>
                <a:gd name="T32" fmla="*/ 2147483646 w 6180"/>
                <a:gd name="T33" fmla="*/ 2147483646 h 6155"/>
                <a:gd name="T34" fmla="*/ 2147483646 w 6180"/>
                <a:gd name="T35" fmla="*/ 2147483646 h 6155"/>
                <a:gd name="T36" fmla="*/ 2147483646 w 6180"/>
                <a:gd name="T37" fmla="*/ 2147483646 h 6155"/>
                <a:gd name="T38" fmla="*/ 2147483646 w 6180"/>
                <a:gd name="T39" fmla="*/ 2147483646 h 6155"/>
                <a:gd name="T40" fmla="*/ 2147483646 w 6180"/>
                <a:gd name="T41" fmla="*/ 2147483646 h 6155"/>
                <a:gd name="T42" fmla="*/ 2147483646 w 6180"/>
                <a:gd name="T43" fmla="*/ 2147483646 h 6155"/>
                <a:gd name="T44" fmla="*/ 2147483646 w 6180"/>
                <a:gd name="T45" fmla="*/ 2147483646 h 6155"/>
                <a:gd name="T46" fmla="*/ 2147483646 w 6180"/>
                <a:gd name="T47" fmla="*/ 0 h 615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180"/>
                <a:gd name="T73" fmla="*/ 0 h 6155"/>
                <a:gd name="T74" fmla="*/ 6180 w 6180"/>
                <a:gd name="T75" fmla="*/ 6155 h 615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>
                <a:defRPr/>
              </a:pPr>
              <a:endParaRPr lang="es-ES" dirty="0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55 Rectángulo"/>
          <p:cNvSpPr/>
          <p:nvPr/>
        </p:nvSpPr>
        <p:spPr>
          <a:xfrm>
            <a:off x="8693151" y="2719388"/>
            <a:ext cx="1685925" cy="3922712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5276850" y="2709863"/>
            <a:ext cx="1670050" cy="3922712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1838326" y="2709862"/>
            <a:ext cx="1679575" cy="3932237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1831976" y="1125539"/>
            <a:ext cx="1692275" cy="1584325"/>
          </a:xfrm>
          <a:prstGeom prst="rect">
            <a:avLst/>
          </a:prstGeom>
          <a:solidFill>
            <a:srgbClr val="31BC5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3546476" y="1125539"/>
            <a:ext cx="1692275" cy="1584325"/>
          </a:xfrm>
          <a:prstGeom prst="rect">
            <a:avLst/>
          </a:prstGeom>
          <a:solidFill>
            <a:srgbClr val="08AAAD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5260976" y="1125539"/>
            <a:ext cx="1692275" cy="1584325"/>
          </a:xfrm>
          <a:prstGeom prst="rect">
            <a:avLst/>
          </a:prstGeom>
          <a:solidFill>
            <a:srgbClr val="129979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6975476" y="1125539"/>
            <a:ext cx="1692275" cy="1584325"/>
          </a:xfrm>
          <a:prstGeom prst="rect">
            <a:avLst/>
          </a:prstGeom>
          <a:solidFill>
            <a:srgbClr val="068083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8689976" y="1125539"/>
            <a:ext cx="1692275" cy="1584325"/>
          </a:xfrm>
          <a:prstGeom prst="rect">
            <a:avLst/>
          </a:prstGeom>
          <a:solidFill>
            <a:srgbClr val="31BC5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18" name="17 Proceso"/>
          <p:cNvSpPr/>
          <p:nvPr/>
        </p:nvSpPr>
        <p:spPr>
          <a:xfrm>
            <a:off x="1987550" y="3036889"/>
            <a:ext cx="179388" cy="179387"/>
          </a:xfrm>
          <a:prstGeom prst="flowChartProcess">
            <a:avLst/>
          </a:prstGeom>
          <a:solidFill>
            <a:srgbClr val="31BC59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19" name="18 Proceso"/>
          <p:cNvSpPr/>
          <p:nvPr/>
        </p:nvSpPr>
        <p:spPr>
          <a:xfrm>
            <a:off x="3702050" y="3036889"/>
            <a:ext cx="179388" cy="179387"/>
          </a:xfrm>
          <a:prstGeom prst="flowChartProcess">
            <a:avLst/>
          </a:prstGeom>
          <a:solidFill>
            <a:srgbClr val="08AAAD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20" name="19 Proceso"/>
          <p:cNvSpPr/>
          <p:nvPr/>
        </p:nvSpPr>
        <p:spPr>
          <a:xfrm>
            <a:off x="5381626" y="3036889"/>
            <a:ext cx="180975" cy="179387"/>
          </a:xfrm>
          <a:prstGeom prst="flowChartProcess">
            <a:avLst/>
          </a:prstGeom>
          <a:solidFill>
            <a:srgbClr val="12997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21" name="20 Proceso"/>
          <p:cNvSpPr/>
          <p:nvPr/>
        </p:nvSpPr>
        <p:spPr>
          <a:xfrm>
            <a:off x="7096126" y="3036889"/>
            <a:ext cx="180975" cy="179387"/>
          </a:xfrm>
          <a:prstGeom prst="flowChartProcess">
            <a:avLst/>
          </a:prstGeom>
          <a:solidFill>
            <a:srgbClr val="068083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22" name="21 Proceso"/>
          <p:cNvSpPr/>
          <p:nvPr/>
        </p:nvSpPr>
        <p:spPr>
          <a:xfrm>
            <a:off x="8845550" y="3036889"/>
            <a:ext cx="179388" cy="179387"/>
          </a:xfrm>
          <a:prstGeom prst="flowChartProcess">
            <a:avLst/>
          </a:prstGeom>
          <a:solidFill>
            <a:srgbClr val="31BC59"/>
          </a:solidFill>
          <a:ln>
            <a:noFill/>
          </a:ln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dirty="0">
              <a:latin typeface="Roboto Thin"/>
            </a:endParaRPr>
          </a:p>
        </p:txBody>
      </p:sp>
      <p:sp>
        <p:nvSpPr>
          <p:cNvPr id="23" name="20 CuadroTexto"/>
          <p:cNvSpPr txBox="1">
            <a:spLocks noChangeArrowheads="1"/>
          </p:cNvSpPr>
          <p:nvPr/>
        </p:nvSpPr>
        <p:spPr bwMode="auto">
          <a:xfrm>
            <a:off x="1905000" y="2917825"/>
            <a:ext cx="1619250" cy="343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9875" defTabSz="457200">
              <a:lnSpc>
                <a:spcPts val="2500"/>
              </a:lnSpc>
              <a:spcBef>
                <a:spcPts val="1200"/>
              </a:spcBef>
              <a:defRPr/>
            </a:pPr>
            <a:r>
              <a:rPr lang="en-US" sz="1600" b="1" dirty="0" err="1">
                <a:latin typeface="Bell MT" panose="02020503060305020303" pitchFamily="18" charset="0"/>
              </a:rPr>
              <a:t>Activos</a:t>
            </a:r>
            <a:endParaRPr lang="en-US" sz="1600" b="1" dirty="0">
              <a:latin typeface="Bell MT" panose="02020503060305020303" pitchFamily="18" charset="0"/>
            </a:endParaRPr>
          </a:p>
          <a:p>
            <a:pPr marL="269875" defTabSz="457200">
              <a:lnSpc>
                <a:spcPts val="2500"/>
              </a:lnSpc>
              <a:spcBef>
                <a:spcPts val="1200"/>
              </a:spcBef>
              <a:defRPr/>
            </a:pPr>
            <a:r>
              <a:rPr lang="es-CO" sz="16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Corresponde al “saber hacer” dentro de la organización e incluye las políticas, procesos, lineamientos</a:t>
            </a:r>
            <a:endParaRPr lang="en-US" sz="1600" dirty="0">
              <a:latin typeface="Bell MT" panose="02020503060305020303" pitchFamily="18" charset="0"/>
            </a:endParaRPr>
          </a:p>
        </p:txBody>
      </p:sp>
      <p:sp>
        <p:nvSpPr>
          <p:cNvPr id="24" name="20 CuadroTexto"/>
          <p:cNvSpPr txBox="1">
            <a:spLocks noChangeArrowheads="1"/>
          </p:cNvSpPr>
          <p:nvPr/>
        </p:nvSpPr>
        <p:spPr bwMode="auto">
          <a:xfrm>
            <a:off x="5256825" y="2870544"/>
            <a:ext cx="1733918" cy="3752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69875" defTabSz="457200">
              <a:lnSpc>
                <a:spcPts val="2500"/>
              </a:lnSpc>
              <a:spcBef>
                <a:spcPts val="1200"/>
              </a:spcBef>
              <a:defRPr/>
            </a:pPr>
            <a:r>
              <a:rPr lang="en-US" sz="1600" b="1" dirty="0" err="1">
                <a:latin typeface="Bell MT" panose="02020503060305020303" pitchFamily="18" charset="0"/>
              </a:rPr>
              <a:t>Herramientas</a:t>
            </a:r>
            <a:r>
              <a:rPr lang="en-US" sz="1600" b="1" dirty="0">
                <a:latin typeface="Bell MT" panose="02020503060305020303" pitchFamily="18" charset="0"/>
              </a:rPr>
              <a:t> y </a:t>
            </a:r>
            <a:r>
              <a:rPr lang="en-US" sz="1600" b="1" dirty="0" err="1">
                <a:latin typeface="Bell MT" panose="02020503060305020303" pitchFamily="18" charset="0"/>
              </a:rPr>
              <a:t>técnicas</a:t>
            </a:r>
            <a:endParaRPr lang="en-US" sz="1600" b="1" dirty="0">
              <a:latin typeface="Bell MT" panose="02020503060305020303" pitchFamily="18" charset="0"/>
            </a:endParaRPr>
          </a:p>
          <a:p>
            <a:pPr marL="269875" defTabSz="457200">
              <a:lnSpc>
                <a:spcPts val="2500"/>
              </a:lnSpc>
              <a:spcBef>
                <a:spcPts val="1200"/>
              </a:spcBef>
              <a:defRPr/>
            </a:pPr>
            <a:r>
              <a:rPr lang="es-CO" sz="1600" dirty="0">
                <a:latin typeface="Bell MT" panose="02020503060305020303" pitchFamily="18" charset="0"/>
                <a:ea typeface="Calibri" panose="020F0502020204030204" pitchFamily="34" charset="0"/>
              </a:rPr>
              <a:t>C</a:t>
            </a:r>
            <a:r>
              <a:rPr lang="es-CO" sz="16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ompartir el conocimiento tácito mediante interacciones entre las personas y herramientas de gestión de la información </a:t>
            </a:r>
            <a:endParaRPr lang="en-US" sz="1600" dirty="0">
              <a:latin typeface="Bell MT" panose="02020503060305020303" pitchFamily="18" charset="0"/>
            </a:endParaRPr>
          </a:p>
        </p:txBody>
      </p:sp>
      <p:sp>
        <p:nvSpPr>
          <p:cNvPr id="25" name="20 CuadroTexto"/>
          <p:cNvSpPr txBox="1">
            <a:spLocks noChangeArrowheads="1"/>
          </p:cNvSpPr>
          <p:nvPr/>
        </p:nvSpPr>
        <p:spPr bwMode="auto">
          <a:xfrm>
            <a:off x="3606801" y="2917825"/>
            <a:ext cx="1584325" cy="3682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9875" defTabSz="457200">
              <a:lnSpc>
                <a:spcPts val="2500"/>
              </a:lnSpc>
              <a:spcBef>
                <a:spcPts val="1200"/>
              </a:spcBef>
              <a:defRPr/>
            </a:pPr>
            <a:r>
              <a:rPr lang="en-US" sz="1600" b="1" dirty="0" err="1">
                <a:latin typeface="Bell MT" panose="02020503060305020303" pitchFamily="18" charset="0"/>
              </a:rPr>
              <a:t>Factores</a:t>
            </a:r>
            <a:r>
              <a:rPr lang="en-US" sz="1600" b="1" dirty="0">
                <a:latin typeface="Bell MT" panose="02020503060305020303" pitchFamily="18" charset="0"/>
              </a:rPr>
              <a:t> </a:t>
            </a:r>
            <a:r>
              <a:rPr lang="en-US" sz="1600" b="1" dirty="0" err="1">
                <a:latin typeface="Bell MT" panose="02020503060305020303" pitchFamily="18" charset="0"/>
              </a:rPr>
              <a:t>ambientales</a:t>
            </a:r>
            <a:endParaRPr lang="en-US" sz="1600" b="1" dirty="0">
              <a:latin typeface="Bell MT" panose="02020503060305020303" pitchFamily="18" charset="0"/>
            </a:endParaRPr>
          </a:p>
          <a:p>
            <a:pPr defTabSz="457200">
              <a:lnSpc>
                <a:spcPts val="2500"/>
              </a:lnSpc>
              <a:spcBef>
                <a:spcPts val="600"/>
              </a:spcBef>
              <a:defRPr/>
            </a:pPr>
            <a:r>
              <a:rPr lang="es-CO" sz="16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Una buena cultura organizacional garantiza que las habilidades, experiencia y pericia del equipo del proyecto</a:t>
            </a:r>
            <a:r>
              <a:rPr lang="en-US" sz="1600" dirty="0">
                <a:latin typeface="Roboto Thin"/>
              </a:rPr>
              <a:t>.</a:t>
            </a:r>
          </a:p>
        </p:txBody>
      </p:sp>
      <p:sp>
        <p:nvSpPr>
          <p:cNvPr id="26" name="20 CuadroTexto"/>
          <p:cNvSpPr txBox="1">
            <a:spLocks noChangeArrowheads="1"/>
          </p:cNvSpPr>
          <p:nvPr/>
        </p:nvSpPr>
        <p:spPr bwMode="auto">
          <a:xfrm>
            <a:off x="7051676" y="2951751"/>
            <a:ext cx="1489075" cy="23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69875" defTabSz="457200">
              <a:lnSpc>
                <a:spcPts val="2500"/>
              </a:lnSpc>
              <a:spcBef>
                <a:spcPts val="1200"/>
              </a:spcBef>
              <a:defRPr/>
            </a:pPr>
            <a:r>
              <a:rPr lang="en-US" sz="1600" b="1" dirty="0">
                <a:latin typeface="Bell MT" panose="02020503060305020303" pitchFamily="18" charset="0"/>
              </a:rPr>
              <a:t>Documentación</a:t>
            </a:r>
            <a:r>
              <a:rPr lang="en-US" b="1" dirty="0">
                <a:latin typeface="Roboto Thin"/>
              </a:rPr>
              <a:t>.</a:t>
            </a:r>
          </a:p>
          <a:p>
            <a:pPr defTabSz="457200">
              <a:lnSpc>
                <a:spcPts val="2500"/>
              </a:lnSpc>
              <a:spcBef>
                <a:spcPts val="600"/>
              </a:spcBef>
              <a:defRPr/>
            </a:pPr>
            <a:r>
              <a:rPr lang="es-CO" sz="1600" dirty="0">
                <a:latin typeface="Bell MT" panose="02020503060305020303" pitchFamily="18" charset="0"/>
                <a:ea typeface="Calibri" panose="020F0502020204030204" pitchFamily="34" charset="0"/>
              </a:rPr>
              <a:t> C</a:t>
            </a:r>
            <a:r>
              <a:rPr lang="es-CO" sz="16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onstrucción de entregables necesarios para desarrollar los procesos</a:t>
            </a:r>
            <a:endParaRPr lang="en-US" sz="1600" dirty="0">
              <a:latin typeface="Bell MT" panose="02020503060305020303" pitchFamily="18" charset="0"/>
            </a:endParaRPr>
          </a:p>
        </p:txBody>
      </p:sp>
      <p:sp>
        <p:nvSpPr>
          <p:cNvPr id="29" name="20 CuadroTexto"/>
          <p:cNvSpPr txBox="1">
            <a:spLocks noChangeArrowheads="1"/>
          </p:cNvSpPr>
          <p:nvPr/>
        </p:nvSpPr>
        <p:spPr bwMode="auto">
          <a:xfrm>
            <a:off x="8761414" y="2917825"/>
            <a:ext cx="1692275" cy="311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69875" defTabSz="457200">
              <a:lnSpc>
                <a:spcPts val="2500"/>
              </a:lnSpc>
              <a:spcBef>
                <a:spcPts val="1200"/>
              </a:spcBef>
              <a:defRPr/>
            </a:pPr>
            <a:r>
              <a:rPr lang="en-US" sz="1600" b="1" dirty="0" err="1">
                <a:latin typeface="Bell MT" panose="02020503060305020303" pitchFamily="18" charset="0"/>
              </a:rPr>
              <a:t>Salidas</a:t>
            </a:r>
            <a:r>
              <a:rPr lang="en-US" sz="1600" b="1" dirty="0">
                <a:latin typeface="Bell MT" panose="02020503060305020303" pitchFamily="18" charset="0"/>
              </a:rPr>
              <a:t>.</a:t>
            </a:r>
          </a:p>
          <a:p>
            <a:pPr marL="269875" defTabSz="457200">
              <a:lnSpc>
                <a:spcPts val="2500"/>
              </a:lnSpc>
              <a:spcBef>
                <a:spcPts val="1200"/>
              </a:spcBef>
              <a:defRPr/>
            </a:pPr>
            <a:r>
              <a:rPr lang="es-CO" sz="16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Este componente garantiza la transferencia de conocimiento e incluye actualizaciones </a:t>
            </a:r>
            <a:endParaRPr lang="en-US" sz="1600" b="1" dirty="0">
              <a:latin typeface="Bell MT" panose="02020503060305020303" pitchFamily="18" charset="0"/>
            </a:endParaRPr>
          </a:p>
        </p:txBody>
      </p:sp>
      <p:grpSp>
        <p:nvGrpSpPr>
          <p:cNvPr id="2" name="Shape 382"/>
          <p:cNvGrpSpPr>
            <a:grpSpLocks/>
          </p:cNvGrpSpPr>
          <p:nvPr/>
        </p:nvGrpSpPr>
        <p:grpSpPr bwMode="auto">
          <a:xfrm>
            <a:off x="4017554" y="1494611"/>
            <a:ext cx="864000" cy="864000"/>
            <a:chOff x="6660750" y="298550"/>
            <a:chExt cx="396900" cy="39630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Shape 383"/>
            <p:cNvSpPr>
              <a:spLocks noChangeArrowheads="1"/>
            </p:cNvSpPr>
            <p:nvPr/>
          </p:nvSpPr>
          <p:spPr bwMode="auto">
            <a:xfrm>
              <a:off x="6660750" y="298550"/>
              <a:ext cx="396900" cy="396300"/>
            </a:xfrm>
            <a:custGeom>
              <a:avLst/>
              <a:gdLst>
                <a:gd name="T0" fmla="*/ 0 w 15876"/>
                <a:gd name="T1" fmla="*/ 0 h 15852"/>
                <a:gd name="T2" fmla="*/ 15876 w 15876"/>
                <a:gd name="T3" fmla="*/ 15852 h 15852"/>
              </a:gdLst>
              <a:ahLst/>
              <a:cxnLst/>
              <a:rect l="T0" t="T1" r="T2" b="T3"/>
              <a:pathLst>
                <a:path w="15876" h="15852" extrusionOk="0">
                  <a:moveTo>
                    <a:pt x="8304" y="978"/>
                  </a:moveTo>
                  <a:lnTo>
                    <a:pt x="8646" y="1002"/>
                  </a:lnTo>
                  <a:lnTo>
                    <a:pt x="8988" y="1051"/>
                  </a:lnTo>
                  <a:lnTo>
                    <a:pt x="9330" y="1100"/>
                  </a:lnTo>
                  <a:lnTo>
                    <a:pt x="9672" y="1198"/>
                  </a:lnTo>
                  <a:lnTo>
                    <a:pt x="10014" y="1271"/>
                  </a:lnTo>
                  <a:lnTo>
                    <a:pt x="10332" y="1393"/>
                  </a:lnTo>
                  <a:lnTo>
                    <a:pt x="10649" y="1515"/>
                  </a:lnTo>
                  <a:lnTo>
                    <a:pt x="10942" y="1662"/>
                  </a:lnTo>
                  <a:lnTo>
                    <a:pt x="11260" y="1808"/>
                  </a:lnTo>
                  <a:lnTo>
                    <a:pt x="11553" y="1979"/>
                  </a:lnTo>
                  <a:lnTo>
                    <a:pt x="11821" y="2150"/>
                  </a:lnTo>
                  <a:lnTo>
                    <a:pt x="12090" y="2346"/>
                  </a:lnTo>
                  <a:lnTo>
                    <a:pt x="12359" y="2565"/>
                  </a:lnTo>
                  <a:lnTo>
                    <a:pt x="12603" y="2785"/>
                  </a:lnTo>
                  <a:lnTo>
                    <a:pt x="12847" y="3005"/>
                  </a:lnTo>
                  <a:lnTo>
                    <a:pt x="13091" y="3249"/>
                  </a:lnTo>
                  <a:lnTo>
                    <a:pt x="13311" y="3493"/>
                  </a:lnTo>
                  <a:lnTo>
                    <a:pt x="13507" y="3762"/>
                  </a:lnTo>
                  <a:lnTo>
                    <a:pt x="13702" y="4031"/>
                  </a:lnTo>
                  <a:lnTo>
                    <a:pt x="13897" y="4324"/>
                  </a:lnTo>
                  <a:lnTo>
                    <a:pt x="14044" y="4617"/>
                  </a:lnTo>
                  <a:lnTo>
                    <a:pt x="14215" y="4910"/>
                  </a:lnTo>
                  <a:lnTo>
                    <a:pt x="14337" y="5227"/>
                  </a:lnTo>
                  <a:lnTo>
                    <a:pt x="14483" y="5545"/>
                  </a:lnTo>
                  <a:lnTo>
                    <a:pt x="14581" y="5862"/>
                  </a:lnTo>
                  <a:lnTo>
                    <a:pt x="14679" y="6180"/>
                  </a:lnTo>
                  <a:lnTo>
                    <a:pt x="14752" y="6522"/>
                  </a:lnTo>
                  <a:lnTo>
                    <a:pt x="14825" y="6864"/>
                  </a:lnTo>
                  <a:lnTo>
                    <a:pt x="14850" y="7206"/>
                  </a:lnTo>
                  <a:lnTo>
                    <a:pt x="14899" y="7572"/>
                  </a:lnTo>
                  <a:lnTo>
                    <a:pt x="14899" y="7938"/>
                  </a:lnTo>
                  <a:lnTo>
                    <a:pt x="14899" y="8280"/>
                  </a:lnTo>
                  <a:lnTo>
                    <a:pt x="14850" y="8647"/>
                  </a:lnTo>
                  <a:lnTo>
                    <a:pt x="14825" y="8989"/>
                  </a:lnTo>
                  <a:lnTo>
                    <a:pt x="14752" y="9331"/>
                  </a:lnTo>
                  <a:lnTo>
                    <a:pt x="14679" y="9672"/>
                  </a:lnTo>
                  <a:lnTo>
                    <a:pt x="14581" y="9990"/>
                  </a:lnTo>
                  <a:lnTo>
                    <a:pt x="14483" y="10307"/>
                  </a:lnTo>
                  <a:lnTo>
                    <a:pt x="14337" y="10625"/>
                  </a:lnTo>
                  <a:lnTo>
                    <a:pt x="14215" y="10942"/>
                  </a:lnTo>
                  <a:lnTo>
                    <a:pt x="14044" y="11236"/>
                  </a:lnTo>
                  <a:lnTo>
                    <a:pt x="13897" y="11529"/>
                  </a:lnTo>
                  <a:lnTo>
                    <a:pt x="13702" y="11822"/>
                  </a:lnTo>
                  <a:lnTo>
                    <a:pt x="13507" y="12090"/>
                  </a:lnTo>
                  <a:lnTo>
                    <a:pt x="13311" y="12359"/>
                  </a:lnTo>
                  <a:lnTo>
                    <a:pt x="13091" y="12603"/>
                  </a:lnTo>
                  <a:lnTo>
                    <a:pt x="12847" y="12847"/>
                  </a:lnTo>
                  <a:lnTo>
                    <a:pt x="12603" y="13067"/>
                  </a:lnTo>
                  <a:lnTo>
                    <a:pt x="12359" y="13287"/>
                  </a:lnTo>
                  <a:lnTo>
                    <a:pt x="12090" y="13507"/>
                  </a:lnTo>
                  <a:lnTo>
                    <a:pt x="11821" y="13702"/>
                  </a:lnTo>
                  <a:lnTo>
                    <a:pt x="11553" y="13873"/>
                  </a:lnTo>
                  <a:lnTo>
                    <a:pt x="11260" y="14044"/>
                  </a:lnTo>
                  <a:lnTo>
                    <a:pt x="10942" y="14191"/>
                  </a:lnTo>
                  <a:lnTo>
                    <a:pt x="10649" y="14337"/>
                  </a:lnTo>
                  <a:lnTo>
                    <a:pt x="10332" y="14459"/>
                  </a:lnTo>
                  <a:lnTo>
                    <a:pt x="10014" y="14581"/>
                  </a:lnTo>
                  <a:lnTo>
                    <a:pt x="9672" y="14655"/>
                  </a:lnTo>
                  <a:lnTo>
                    <a:pt x="9330" y="14752"/>
                  </a:lnTo>
                  <a:lnTo>
                    <a:pt x="8988" y="14801"/>
                  </a:lnTo>
                  <a:lnTo>
                    <a:pt x="8646" y="14850"/>
                  </a:lnTo>
                  <a:lnTo>
                    <a:pt x="8304" y="14875"/>
                  </a:lnTo>
                  <a:lnTo>
                    <a:pt x="7572" y="14875"/>
                  </a:lnTo>
                  <a:lnTo>
                    <a:pt x="7230" y="14850"/>
                  </a:lnTo>
                  <a:lnTo>
                    <a:pt x="6888" y="14801"/>
                  </a:lnTo>
                  <a:lnTo>
                    <a:pt x="6546" y="14752"/>
                  </a:lnTo>
                  <a:lnTo>
                    <a:pt x="6204" y="14655"/>
                  </a:lnTo>
                  <a:lnTo>
                    <a:pt x="5862" y="14581"/>
                  </a:lnTo>
                  <a:lnTo>
                    <a:pt x="5545" y="14459"/>
                  </a:lnTo>
                  <a:lnTo>
                    <a:pt x="5227" y="14337"/>
                  </a:lnTo>
                  <a:lnTo>
                    <a:pt x="4934" y="14191"/>
                  </a:lnTo>
                  <a:lnTo>
                    <a:pt x="4617" y="14044"/>
                  </a:lnTo>
                  <a:lnTo>
                    <a:pt x="4324" y="13873"/>
                  </a:lnTo>
                  <a:lnTo>
                    <a:pt x="4055" y="13702"/>
                  </a:lnTo>
                  <a:lnTo>
                    <a:pt x="3786" y="13507"/>
                  </a:lnTo>
                  <a:lnTo>
                    <a:pt x="3518" y="13287"/>
                  </a:lnTo>
                  <a:lnTo>
                    <a:pt x="3273" y="13067"/>
                  </a:lnTo>
                  <a:lnTo>
                    <a:pt x="3029" y="12847"/>
                  </a:lnTo>
                  <a:lnTo>
                    <a:pt x="2785" y="12603"/>
                  </a:lnTo>
                  <a:lnTo>
                    <a:pt x="2565" y="12359"/>
                  </a:lnTo>
                  <a:lnTo>
                    <a:pt x="2370" y="12090"/>
                  </a:lnTo>
                  <a:lnTo>
                    <a:pt x="2174" y="11822"/>
                  </a:lnTo>
                  <a:lnTo>
                    <a:pt x="1979" y="11529"/>
                  </a:lnTo>
                  <a:lnTo>
                    <a:pt x="1832" y="11236"/>
                  </a:lnTo>
                  <a:lnTo>
                    <a:pt x="1661" y="10942"/>
                  </a:lnTo>
                  <a:lnTo>
                    <a:pt x="1539" y="10625"/>
                  </a:lnTo>
                  <a:lnTo>
                    <a:pt x="1393" y="10307"/>
                  </a:lnTo>
                  <a:lnTo>
                    <a:pt x="1295" y="9990"/>
                  </a:lnTo>
                  <a:lnTo>
                    <a:pt x="1197" y="9672"/>
                  </a:lnTo>
                  <a:lnTo>
                    <a:pt x="1124" y="9331"/>
                  </a:lnTo>
                  <a:lnTo>
                    <a:pt x="1051" y="8989"/>
                  </a:lnTo>
                  <a:lnTo>
                    <a:pt x="1026" y="8647"/>
                  </a:lnTo>
                  <a:lnTo>
                    <a:pt x="978" y="8280"/>
                  </a:lnTo>
                  <a:lnTo>
                    <a:pt x="978" y="7938"/>
                  </a:lnTo>
                  <a:lnTo>
                    <a:pt x="978" y="7572"/>
                  </a:lnTo>
                  <a:lnTo>
                    <a:pt x="1026" y="7206"/>
                  </a:lnTo>
                  <a:lnTo>
                    <a:pt x="1051" y="6864"/>
                  </a:lnTo>
                  <a:lnTo>
                    <a:pt x="1124" y="6522"/>
                  </a:lnTo>
                  <a:lnTo>
                    <a:pt x="1197" y="6180"/>
                  </a:lnTo>
                  <a:lnTo>
                    <a:pt x="1295" y="5862"/>
                  </a:lnTo>
                  <a:lnTo>
                    <a:pt x="1393" y="5545"/>
                  </a:lnTo>
                  <a:lnTo>
                    <a:pt x="1539" y="5227"/>
                  </a:lnTo>
                  <a:lnTo>
                    <a:pt x="1661" y="4910"/>
                  </a:lnTo>
                  <a:lnTo>
                    <a:pt x="1832" y="4617"/>
                  </a:lnTo>
                  <a:lnTo>
                    <a:pt x="1979" y="4324"/>
                  </a:lnTo>
                  <a:lnTo>
                    <a:pt x="2174" y="4031"/>
                  </a:lnTo>
                  <a:lnTo>
                    <a:pt x="2370" y="3762"/>
                  </a:lnTo>
                  <a:lnTo>
                    <a:pt x="2565" y="3493"/>
                  </a:lnTo>
                  <a:lnTo>
                    <a:pt x="2785" y="3249"/>
                  </a:lnTo>
                  <a:lnTo>
                    <a:pt x="3029" y="3005"/>
                  </a:lnTo>
                  <a:lnTo>
                    <a:pt x="3273" y="2785"/>
                  </a:lnTo>
                  <a:lnTo>
                    <a:pt x="3518" y="2565"/>
                  </a:lnTo>
                  <a:lnTo>
                    <a:pt x="3786" y="2346"/>
                  </a:lnTo>
                  <a:lnTo>
                    <a:pt x="4055" y="2150"/>
                  </a:lnTo>
                  <a:lnTo>
                    <a:pt x="4324" y="1979"/>
                  </a:lnTo>
                  <a:lnTo>
                    <a:pt x="4617" y="1808"/>
                  </a:lnTo>
                  <a:lnTo>
                    <a:pt x="4934" y="1662"/>
                  </a:lnTo>
                  <a:lnTo>
                    <a:pt x="5227" y="1515"/>
                  </a:lnTo>
                  <a:lnTo>
                    <a:pt x="5545" y="1393"/>
                  </a:lnTo>
                  <a:lnTo>
                    <a:pt x="5862" y="1271"/>
                  </a:lnTo>
                  <a:lnTo>
                    <a:pt x="6204" y="1198"/>
                  </a:lnTo>
                  <a:lnTo>
                    <a:pt x="6546" y="1100"/>
                  </a:lnTo>
                  <a:lnTo>
                    <a:pt x="6888" y="1051"/>
                  </a:lnTo>
                  <a:lnTo>
                    <a:pt x="7230" y="1002"/>
                  </a:lnTo>
                  <a:lnTo>
                    <a:pt x="7572" y="978"/>
                  </a:lnTo>
                  <a:close/>
                  <a:moveTo>
                    <a:pt x="7523" y="1"/>
                  </a:moveTo>
                  <a:lnTo>
                    <a:pt x="7132" y="25"/>
                  </a:lnTo>
                  <a:lnTo>
                    <a:pt x="6741" y="74"/>
                  </a:lnTo>
                  <a:lnTo>
                    <a:pt x="6351" y="147"/>
                  </a:lnTo>
                  <a:lnTo>
                    <a:pt x="5960" y="245"/>
                  </a:lnTo>
                  <a:lnTo>
                    <a:pt x="5569" y="343"/>
                  </a:lnTo>
                  <a:lnTo>
                    <a:pt x="5203" y="465"/>
                  </a:lnTo>
                  <a:lnTo>
                    <a:pt x="4861" y="611"/>
                  </a:lnTo>
                  <a:lnTo>
                    <a:pt x="4494" y="782"/>
                  </a:lnTo>
                  <a:lnTo>
                    <a:pt x="4153" y="953"/>
                  </a:lnTo>
                  <a:lnTo>
                    <a:pt x="3835" y="1149"/>
                  </a:lnTo>
                  <a:lnTo>
                    <a:pt x="3493" y="1344"/>
                  </a:lnTo>
                  <a:lnTo>
                    <a:pt x="3200" y="1564"/>
                  </a:lnTo>
                  <a:lnTo>
                    <a:pt x="2883" y="1808"/>
                  </a:lnTo>
                  <a:lnTo>
                    <a:pt x="2614" y="2052"/>
                  </a:lnTo>
                  <a:lnTo>
                    <a:pt x="2321" y="2321"/>
                  </a:lnTo>
                  <a:lnTo>
                    <a:pt x="2077" y="2590"/>
                  </a:lnTo>
                  <a:lnTo>
                    <a:pt x="1808" y="2883"/>
                  </a:lnTo>
                  <a:lnTo>
                    <a:pt x="1588" y="3176"/>
                  </a:lnTo>
                  <a:lnTo>
                    <a:pt x="1368" y="3493"/>
                  </a:lnTo>
                  <a:lnTo>
                    <a:pt x="1149" y="3811"/>
                  </a:lnTo>
                  <a:lnTo>
                    <a:pt x="953" y="4153"/>
                  </a:lnTo>
                  <a:lnTo>
                    <a:pt x="782" y="4495"/>
                  </a:lnTo>
                  <a:lnTo>
                    <a:pt x="636" y="4837"/>
                  </a:lnTo>
                  <a:lnTo>
                    <a:pt x="489" y="5203"/>
                  </a:lnTo>
                  <a:lnTo>
                    <a:pt x="367" y="5569"/>
                  </a:lnTo>
                  <a:lnTo>
                    <a:pt x="245" y="5936"/>
                  </a:lnTo>
                  <a:lnTo>
                    <a:pt x="172" y="6326"/>
                  </a:lnTo>
                  <a:lnTo>
                    <a:pt x="98" y="6717"/>
                  </a:lnTo>
                  <a:lnTo>
                    <a:pt x="49" y="7108"/>
                  </a:lnTo>
                  <a:lnTo>
                    <a:pt x="25" y="7523"/>
                  </a:lnTo>
                  <a:lnTo>
                    <a:pt x="1" y="7938"/>
                  </a:lnTo>
                  <a:lnTo>
                    <a:pt x="25" y="8329"/>
                  </a:lnTo>
                  <a:lnTo>
                    <a:pt x="49" y="8744"/>
                  </a:lnTo>
                  <a:lnTo>
                    <a:pt x="98" y="9135"/>
                  </a:lnTo>
                  <a:lnTo>
                    <a:pt x="172" y="9526"/>
                  </a:lnTo>
                  <a:lnTo>
                    <a:pt x="245" y="9917"/>
                  </a:lnTo>
                  <a:lnTo>
                    <a:pt x="367" y="10283"/>
                  </a:lnTo>
                  <a:lnTo>
                    <a:pt x="489" y="10649"/>
                  </a:lnTo>
                  <a:lnTo>
                    <a:pt x="636" y="11016"/>
                  </a:lnTo>
                  <a:lnTo>
                    <a:pt x="782" y="11358"/>
                  </a:lnTo>
                  <a:lnTo>
                    <a:pt x="953" y="11700"/>
                  </a:lnTo>
                  <a:lnTo>
                    <a:pt x="1149" y="12041"/>
                  </a:lnTo>
                  <a:lnTo>
                    <a:pt x="1368" y="12359"/>
                  </a:lnTo>
                  <a:lnTo>
                    <a:pt x="1588" y="12676"/>
                  </a:lnTo>
                  <a:lnTo>
                    <a:pt x="1808" y="12970"/>
                  </a:lnTo>
                  <a:lnTo>
                    <a:pt x="2077" y="13263"/>
                  </a:lnTo>
                  <a:lnTo>
                    <a:pt x="2321" y="13531"/>
                  </a:lnTo>
                  <a:lnTo>
                    <a:pt x="2614" y="13800"/>
                  </a:lnTo>
                  <a:lnTo>
                    <a:pt x="2883" y="14044"/>
                  </a:lnTo>
                  <a:lnTo>
                    <a:pt x="3200" y="14288"/>
                  </a:lnTo>
                  <a:lnTo>
                    <a:pt x="3493" y="14508"/>
                  </a:lnTo>
                  <a:lnTo>
                    <a:pt x="3835" y="14704"/>
                  </a:lnTo>
                  <a:lnTo>
                    <a:pt x="4153" y="14899"/>
                  </a:lnTo>
                  <a:lnTo>
                    <a:pt x="4494" y="15070"/>
                  </a:lnTo>
                  <a:lnTo>
                    <a:pt x="4861" y="15241"/>
                  </a:lnTo>
                  <a:lnTo>
                    <a:pt x="5203" y="15387"/>
                  </a:lnTo>
                  <a:lnTo>
                    <a:pt x="5569" y="15510"/>
                  </a:lnTo>
                  <a:lnTo>
                    <a:pt x="5960" y="15607"/>
                  </a:lnTo>
                  <a:lnTo>
                    <a:pt x="6351" y="15705"/>
                  </a:lnTo>
                  <a:lnTo>
                    <a:pt x="6741" y="15778"/>
                  </a:lnTo>
                  <a:lnTo>
                    <a:pt x="7132" y="15827"/>
                  </a:lnTo>
                  <a:lnTo>
                    <a:pt x="7523" y="15851"/>
                  </a:lnTo>
                  <a:lnTo>
                    <a:pt x="8353" y="15851"/>
                  </a:lnTo>
                  <a:lnTo>
                    <a:pt x="8744" y="15827"/>
                  </a:lnTo>
                  <a:lnTo>
                    <a:pt x="9135" y="15778"/>
                  </a:lnTo>
                  <a:lnTo>
                    <a:pt x="9526" y="15705"/>
                  </a:lnTo>
                  <a:lnTo>
                    <a:pt x="9916" y="15607"/>
                  </a:lnTo>
                  <a:lnTo>
                    <a:pt x="10307" y="15510"/>
                  </a:lnTo>
                  <a:lnTo>
                    <a:pt x="10673" y="15387"/>
                  </a:lnTo>
                  <a:lnTo>
                    <a:pt x="11015" y="15241"/>
                  </a:lnTo>
                  <a:lnTo>
                    <a:pt x="11382" y="15070"/>
                  </a:lnTo>
                  <a:lnTo>
                    <a:pt x="11724" y="14899"/>
                  </a:lnTo>
                  <a:lnTo>
                    <a:pt x="12041" y="14704"/>
                  </a:lnTo>
                  <a:lnTo>
                    <a:pt x="12383" y="14508"/>
                  </a:lnTo>
                  <a:lnTo>
                    <a:pt x="12676" y="14288"/>
                  </a:lnTo>
                  <a:lnTo>
                    <a:pt x="12994" y="14044"/>
                  </a:lnTo>
                  <a:lnTo>
                    <a:pt x="13262" y="13800"/>
                  </a:lnTo>
                  <a:lnTo>
                    <a:pt x="13555" y="13531"/>
                  </a:lnTo>
                  <a:lnTo>
                    <a:pt x="13800" y="13263"/>
                  </a:lnTo>
                  <a:lnTo>
                    <a:pt x="14068" y="12970"/>
                  </a:lnTo>
                  <a:lnTo>
                    <a:pt x="14288" y="12676"/>
                  </a:lnTo>
                  <a:lnTo>
                    <a:pt x="14508" y="12359"/>
                  </a:lnTo>
                  <a:lnTo>
                    <a:pt x="14728" y="12041"/>
                  </a:lnTo>
                  <a:lnTo>
                    <a:pt x="14923" y="11700"/>
                  </a:lnTo>
                  <a:lnTo>
                    <a:pt x="15094" y="11358"/>
                  </a:lnTo>
                  <a:lnTo>
                    <a:pt x="15241" y="11016"/>
                  </a:lnTo>
                  <a:lnTo>
                    <a:pt x="15387" y="10649"/>
                  </a:lnTo>
                  <a:lnTo>
                    <a:pt x="15509" y="10283"/>
                  </a:lnTo>
                  <a:lnTo>
                    <a:pt x="15631" y="9917"/>
                  </a:lnTo>
                  <a:lnTo>
                    <a:pt x="15705" y="9526"/>
                  </a:lnTo>
                  <a:lnTo>
                    <a:pt x="15778" y="9135"/>
                  </a:lnTo>
                  <a:lnTo>
                    <a:pt x="15827" y="8744"/>
                  </a:lnTo>
                  <a:lnTo>
                    <a:pt x="15851" y="8329"/>
                  </a:lnTo>
                  <a:lnTo>
                    <a:pt x="15876" y="7938"/>
                  </a:lnTo>
                  <a:lnTo>
                    <a:pt x="15851" y="7523"/>
                  </a:lnTo>
                  <a:lnTo>
                    <a:pt x="15827" y="7108"/>
                  </a:lnTo>
                  <a:lnTo>
                    <a:pt x="15778" y="6717"/>
                  </a:lnTo>
                  <a:lnTo>
                    <a:pt x="15705" y="6326"/>
                  </a:lnTo>
                  <a:lnTo>
                    <a:pt x="15631" y="5936"/>
                  </a:lnTo>
                  <a:lnTo>
                    <a:pt x="15509" y="5569"/>
                  </a:lnTo>
                  <a:lnTo>
                    <a:pt x="15387" y="5203"/>
                  </a:lnTo>
                  <a:lnTo>
                    <a:pt x="15241" y="4837"/>
                  </a:lnTo>
                  <a:lnTo>
                    <a:pt x="15094" y="4495"/>
                  </a:lnTo>
                  <a:lnTo>
                    <a:pt x="14923" y="4153"/>
                  </a:lnTo>
                  <a:lnTo>
                    <a:pt x="14728" y="3811"/>
                  </a:lnTo>
                  <a:lnTo>
                    <a:pt x="14508" y="3493"/>
                  </a:lnTo>
                  <a:lnTo>
                    <a:pt x="14288" y="3176"/>
                  </a:lnTo>
                  <a:lnTo>
                    <a:pt x="14068" y="2883"/>
                  </a:lnTo>
                  <a:lnTo>
                    <a:pt x="13800" y="2590"/>
                  </a:lnTo>
                  <a:lnTo>
                    <a:pt x="13555" y="2321"/>
                  </a:lnTo>
                  <a:lnTo>
                    <a:pt x="13262" y="2052"/>
                  </a:lnTo>
                  <a:lnTo>
                    <a:pt x="12994" y="1808"/>
                  </a:lnTo>
                  <a:lnTo>
                    <a:pt x="12676" y="1564"/>
                  </a:lnTo>
                  <a:lnTo>
                    <a:pt x="12383" y="1344"/>
                  </a:lnTo>
                  <a:lnTo>
                    <a:pt x="12041" y="1149"/>
                  </a:lnTo>
                  <a:lnTo>
                    <a:pt x="11724" y="953"/>
                  </a:lnTo>
                  <a:lnTo>
                    <a:pt x="11382" y="782"/>
                  </a:lnTo>
                  <a:lnTo>
                    <a:pt x="11015" y="611"/>
                  </a:lnTo>
                  <a:lnTo>
                    <a:pt x="10673" y="465"/>
                  </a:lnTo>
                  <a:lnTo>
                    <a:pt x="10307" y="343"/>
                  </a:lnTo>
                  <a:lnTo>
                    <a:pt x="9916" y="245"/>
                  </a:lnTo>
                  <a:lnTo>
                    <a:pt x="9526" y="147"/>
                  </a:lnTo>
                  <a:lnTo>
                    <a:pt x="9135" y="74"/>
                  </a:lnTo>
                  <a:lnTo>
                    <a:pt x="8744" y="25"/>
                  </a:lnTo>
                  <a:lnTo>
                    <a:pt x="8353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37" name="Shape 384"/>
            <p:cNvSpPr>
              <a:spLocks noChangeArrowheads="1"/>
            </p:cNvSpPr>
            <p:nvPr/>
          </p:nvSpPr>
          <p:spPr bwMode="auto">
            <a:xfrm>
              <a:off x="6697400" y="335200"/>
              <a:ext cx="323625" cy="323025"/>
            </a:xfrm>
            <a:custGeom>
              <a:avLst/>
              <a:gdLst>
                <a:gd name="T0" fmla="*/ 0 w 12945"/>
                <a:gd name="T1" fmla="*/ 0 h 12921"/>
                <a:gd name="T2" fmla="*/ 12945 w 12945"/>
                <a:gd name="T3" fmla="*/ 12921 h 12921"/>
              </a:gdLst>
              <a:ahLst/>
              <a:cxnLst/>
              <a:rect l="T0" t="T1" r="T2" b="T3"/>
              <a:pathLst>
                <a:path w="12945" h="12921" extrusionOk="0">
                  <a:moveTo>
                    <a:pt x="6472" y="1319"/>
                  </a:moveTo>
                  <a:lnTo>
                    <a:pt x="6545" y="1344"/>
                  </a:lnTo>
                  <a:lnTo>
                    <a:pt x="6619" y="1368"/>
                  </a:lnTo>
                  <a:lnTo>
                    <a:pt x="6741" y="1441"/>
                  </a:lnTo>
                  <a:lnTo>
                    <a:pt x="6838" y="1563"/>
                  </a:lnTo>
                  <a:lnTo>
                    <a:pt x="6863" y="1637"/>
                  </a:lnTo>
                  <a:lnTo>
                    <a:pt x="6863" y="1710"/>
                  </a:lnTo>
                  <a:lnTo>
                    <a:pt x="6863" y="6301"/>
                  </a:lnTo>
                  <a:lnTo>
                    <a:pt x="9061" y="8475"/>
                  </a:lnTo>
                  <a:lnTo>
                    <a:pt x="9110" y="8548"/>
                  </a:lnTo>
                  <a:lnTo>
                    <a:pt x="9134" y="8622"/>
                  </a:lnTo>
                  <a:lnTo>
                    <a:pt x="9159" y="8768"/>
                  </a:lnTo>
                  <a:lnTo>
                    <a:pt x="9134" y="8915"/>
                  </a:lnTo>
                  <a:lnTo>
                    <a:pt x="9110" y="8988"/>
                  </a:lnTo>
                  <a:lnTo>
                    <a:pt x="9061" y="9037"/>
                  </a:lnTo>
                  <a:lnTo>
                    <a:pt x="8988" y="9086"/>
                  </a:lnTo>
                  <a:lnTo>
                    <a:pt x="8914" y="9135"/>
                  </a:lnTo>
                  <a:lnTo>
                    <a:pt x="8768" y="9159"/>
                  </a:lnTo>
                  <a:lnTo>
                    <a:pt x="8621" y="9135"/>
                  </a:lnTo>
                  <a:lnTo>
                    <a:pt x="8548" y="9086"/>
                  </a:lnTo>
                  <a:lnTo>
                    <a:pt x="8499" y="9037"/>
                  </a:lnTo>
                  <a:lnTo>
                    <a:pt x="6203" y="6741"/>
                  </a:lnTo>
                  <a:lnTo>
                    <a:pt x="6130" y="6595"/>
                  </a:lnTo>
                  <a:lnTo>
                    <a:pt x="6081" y="6472"/>
                  </a:lnTo>
                  <a:lnTo>
                    <a:pt x="6081" y="1710"/>
                  </a:lnTo>
                  <a:lnTo>
                    <a:pt x="6081" y="1637"/>
                  </a:lnTo>
                  <a:lnTo>
                    <a:pt x="6106" y="1563"/>
                  </a:lnTo>
                  <a:lnTo>
                    <a:pt x="6203" y="1441"/>
                  </a:lnTo>
                  <a:lnTo>
                    <a:pt x="6326" y="1368"/>
                  </a:lnTo>
                  <a:lnTo>
                    <a:pt x="6399" y="1344"/>
                  </a:lnTo>
                  <a:lnTo>
                    <a:pt x="6472" y="1319"/>
                  </a:lnTo>
                  <a:close/>
                  <a:moveTo>
                    <a:pt x="6228" y="0"/>
                  </a:moveTo>
                  <a:lnTo>
                    <a:pt x="5862" y="25"/>
                  </a:lnTo>
                  <a:lnTo>
                    <a:pt x="5495" y="74"/>
                  </a:lnTo>
                  <a:lnTo>
                    <a:pt x="5129" y="122"/>
                  </a:lnTo>
                  <a:lnTo>
                    <a:pt x="4787" y="220"/>
                  </a:lnTo>
                  <a:lnTo>
                    <a:pt x="4445" y="318"/>
                  </a:lnTo>
                  <a:lnTo>
                    <a:pt x="4103" y="440"/>
                  </a:lnTo>
                  <a:lnTo>
                    <a:pt x="3761" y="586"/>
                  </a:lnTo>
                  <a:lnTo>
                    <a:pt x="3444" y="733"/>
                  </a:lnTo>
                  <a:lnTo>
                    <a:pt x="3639" y="1050"/>
                  </a:lnTo>
                  <a:lnTo>
                    <a:pt x="3663" y="1148"/>
                  </a:lnTo>
                  <a:lnTo>
                    <a:pt x="3663" y="1246"/>
                  </a:lnTo>
                  <a:lnTo>
                    <a:pt x="3615" y="1344"/>
                  </a:lnTo>
                  <a:lnTo>
                    <a:pt x="3541" y="1392"/>
                  </a:lnTo>
                  <a:lnTo>
                    <a:pt x="3493" y="1417"/>
                  </a:lnTo>
                  <a:lnTo>
                    <a:pt x="3370" y="1417"/>
                  </a:lnTo>
                  <a:lnTo>
                    <a:pt x="3297" y="1392"/>
                  </a:lnTo>
                  <a:lnTo>
                    <a:pt x="3248" y="1368"/>
                  </a:lnTo>
                  <a:lnTo>
                    <a:pt x="3224" y="1295"/>
                  </a:lnTo>
                  <a:lnTo>
                    <a:pt x="3028" y="977"/>
                  </a:lnTo>
                  <a:lnTo>
                    <a:pt x="2735" y="1197"/>
                  </a:lnTo>
                  <a:lnTo>
                    <a:pt x="2442" y="1417"/>
                  </a:lnTo>
                  <a:lnTo>
                    <a:pt x="2174" y="1637"/>
                  </a:lnTo>
                  <a:lnTo>
                    <a:pt x="1905" y="1881"/>
                  </a:lnTo>
                  <a:lnTo>
                    <a:pt x="1661" y="2150"/>
                  </a:lnTo>
                  <a:lnTo>
                    <a:pt x="1417" y="2418"/>
                  </a:lnTo>
                  <a:lnTo>
                    <a:pt x="1197" y="2711"/>
                  </a:lnTo>
                  <a:lnTo>
                    <a:pt x="1001" y="3029"/>
                  </a:lnTo>
                  <a:lnTo>
                    <a:pt x="1319" y="3200"/>
                  </a:lnTo>
                  <a:lnTo>
                    <a:pt x="1392" y="3273"/>
                  </a:lnTo>
                  <a:lnTo>
                    <a:pt x="1441" y="3346"/>
                  </a:lnTo>
                  <a:lnTo>
                    <a:pt x="1441" y="3444"/>
                  </a:lnTo>
                  <a:lnTo>
                    <a:pt x="1417" y="3542"/>
                  </a:lnTo>
                  <a:lnTo>
                    <a:pt x="1368" y="3590"/>
                  </a:lnTo>
                  <a:lnTo>
                    <a:pt x="1319" y="3639"/>
                  </a:lnTo>
                  <a:lnTo>
                    <a:pt x="1246" y="3664"/>
                  </a:lnTo>
                  <a:lnTo>
                    <a:pt x="1123" y="3664"/>
                  </a:lnTo>
                  <a:lnTo>
                    <a:pt x="1075" y="3639"/>
                  </a:lnTo>
                  <a:lnTo>
                    <a:pt x="757" y="3444"/>
                  </a:lnTo>
                  <a:lnTo>
                    <a:pt x="586" y="3761"/>
                  </a:lnTo>
                  <a:lnTo>
                    <a:pt x="464" y="4079"/>
                  </a:lnTo>
                  <a:lnTo>
                    <a:pt x="342" y="4421"/>
                  </a:lnTo>
                  <a:lnTo>
                    <a:pt x="220" y="4763"/>
                  </a:lnTo>
                  <a:lnTo>
                    <a:pt x="147" y="5129"/>
                  </a:lnTo>
                  <a:lnTo>
                    <a:pt x="73" y="5471"/>
                  </a:lnTo>
                  <a:lnTo>
                    <a:pt x="24" y="5837"/>
                  </a:lnTo>
                  <a:lnTo>
                    <a:pt x="0" y="6228"/>
                  </a:lnTo>
                  <a:lnTo>
                    <a:pt x="659" y="6228"/>
                  </a:lnTo>
                  <a:lnTo>
                    <a:pt x="757" y="6277"/>
                  </a:lnTo>
                  <a:lnTo>
                    <a:pt x="806" y="6375"/>
                  </a:lnTo>
                  <a:lnTo>
                    <a:pt x="806" y="6472"/>
                  </a:lnTo>
                  <a:lnTo>
                    <a:pt x="806" y="6546"/>
                  </a:lnTo>
                  <a:lnTo>
                    <a:pt x="757" y="6643"/>
                  </a:lnTo>
                  <a:lnTo>
                    <a:pt x="659" y="6692"/>
                  </a:lnTo>
                  <a:lnTo>
                    <a:pt x="562" y="6717"/>
                  </a:lnTo>
                  <a:lnTo>
                    <a:pt x="0" y="6717"/>
                  </a:lnTo>
                  <a:lnTo>
                    <a:pt x="24" y="7083"/>
                  </a:lnTo>
                  <a:lnTo>
                    <a:pt x="73" y="7449"/>
                  </a:lnTo>
                  <a:lnTo>
                    <a:pt x="147" y="7791"/>
                  </a:lnTo>
                  <a:lnTo>
                    <a:pt x="220" y="8158"/>
                  </a:lnTo>
                  <a:lnTo>
                    <a:pt x="342" y="8500"/>
                  </a:lnTo>
                  <a:lnTo>
                    <a:pt x="464" y="8841"/>
                  </a:lnTo>
                  <a:lnTo>
                    <a:pt x="586" y="9159"/>
                  </a:lnTo>
                  <a:lnTo>
                    <a:pt x="757" y="9476"/>
                  </a:lnTo>
                  <a:lnTo>
                    <a:pt x="1075" y="9305"/>
                  </a:lnTo>
                  <a:lnTo>
                    <a:pt x="1172" y="9257"/>
                  </a:lnTo>
                  <a:lnTo>
                    <a:pt x="1270" y="9281"/>
                  </a:lnTo>
                  <a:lnTo>
                    <a:pt x="1343" y="9305"/>
                  </a:lnTo>
                  <a:lnTo>
                    <a:pt x="1417" y="9379"/>
                  </a:lnTo>
                  <a:lnTo>
                    <a:pt x="1441" y="9476"/>
                  </a:lnTo>
                  <a:lnTo>
                    <a:pt x="1441" y="9574"/>
                  </a:lnTo>
                  <a:lnTo>
                    <a:pt x="1392" y="9647"/>
                  </a:lnTo>
                  <a:lnTo>
                    <a:pt x="1319" y="9721"/>
                  </a:lnTo>
                  <a:lnTo>
                    <a:pt x="1001" y="9892"/>
                  </a:lnTo>
                  <a:lnTo>
                    <a:pt x="1197" y="10209"/>
                  </a:lnTo>
                  <a:lnTo>
                    <a:pt x="1417" y="10502"/>
                  </a:lnTo>
                  <a:lnTo>
                    <a:pt x="1661" y="10771"/>
                  </a:lnTo>
                  <a:lnTo>
                    <a:pt x="1905" y="11040"/>
                  </a:lnTo>
                  <a:lnTo>
                    <a:pt x="2174" y="11284"/>
                  </a:lnTo>
                  <a:lnTo>
                    <a:pt x="2442" y="11504"/>
                  </a:lnTo>
                  <a:lnTo>
                    <a:pt x="2735" y="11723"/>
                  </a:lnTo>
                  <a:lnTo>
                    <a:pt x="3028" y="11943"/>
                  </a:lnTo>
                  <a:lnTo>
                    <a:pt x="3224" y="11626"/>
                  </a:lnTo>
                  <a:lnTo>
                    <a:pt x="3273" y="11552"/>
                  </a:lnTo>
                  <a:lnTo>
                    <a:pt x="3370" y="11504"/>
                  </a:lnTo>
                  <a:lnTo>
                    <a:pt x="3468" y="11504"/>
                  </a:lnTo>
                  <a:lnTo>
                    <a:pt x="3541" y="11528"/>
                  </a:lnTo>
                  <a:lnTo>
                    <a:pt x="3615" y="11601"/>
                  </a:lnTo>
                  <a:lnTo>
                    <a:pt x="3663" y="11675"/>
                  </a:lnTo>
                  <a:lnTo>
                    <a:pt x="3663" y="11772"/>
                  </a:lnTo>
                  <a:lnTo>
                    <a:pt x="3639" y="11870"/>
                  </a:lnTo>
                  <a:lnTo>
                    <a:pt x="3444" y="12187"/>
                  </a:lnTo>
                  <a:lnTo>
                    <a:pt x="3761" y="12334"/>
                  </a:lnTo>
                  <a:lnTo>
                    <a:pt x="4103" y="12480"/>
                  </a:lnTo>
                  <a:lnTo>
                    <a:pt x="4445" y="12603"/>
                  </a:lnTo>
                  <a:lnTo>
                    <a:pt x="4787" y="12700"/>
                  </a:lnTo>
                  <a:lnTo>
                    <a:pt x="5129" y="12798"/>
                  </a:lnTo>
                  <a:lnTo>
                    <a:pt x="5495" y="12847"/>
                  </a:lnTo>
                  <a:lnTo>
                    <a:pt x="5862" y="12896"/>
                  </a:lnTo>
                  <a:lnTo>
                    <a:pt x="6228" y="12920"/>
                  </a:lnTo>
                  <a:lnTo>
                    <a:pt x="6228" y="12358"/>
                  </a:lnTo>
                  <a:lnTo>
                    <a:pt x="6252" y="12261"/>
                  </a:lnTo>
                  <a:lnTo>
                    <a:pt x="6301" y="12187"/>
                  </a:lnTo>
                  <a:lnTo>
                    <a:pt x="6374" y="12139"/>
                  </a:lnTo>
                  <a:lnTo>
                    <a:pt x="6472" y="12114"/>
                  </a:lnTo>
                  <a:lnTo>
                    <a:pt x="6570" y="12139"/>
                  </a:lnTo>
                  <a:lnTo>
                    <a:pt x="6643" y="12187"/>
                  </a:lnTo>
                  <a:lnTo>
                    <a:pt x="6692" y="12261"/>
                  </a:lnTo>
                  <a:lnTo>
                    <a:pt x="6716" y="12358"/>
                  </a:lnTo>
                  <a:lnTo>
                    <a:pt x="6716" y="12920"/>
                  </a:lnTo>
                  <a:lnTo>
                    <a:pt x="7083" y="12896"/>
                  </a:lnTo>
                  <a:lnTo>
                    <a:pt x="7449" y="12847"/>
                  </a:lnTo>
                  <a:lnTo>
                    <a:pt x="7815" y="12798"/>
                  </a:lnTo>
                  <a:lnTo>
                    <a:pt x="8157" y="12700"/>
                  </a:lnTo>
                  <a:lnTo>
                    <a:pt x="8499" y="12603"/>
                  </a:lnTo>
                  <a:lnTo>
                    <a:pt x="8841" y="12480"/>
                  </a:lnTo>
                  <a:lnTo>
                    <a:pt x="9183" y="12334"/>
                  </a:lnTo>
                  <a:lnTo>
                    <a:pt x="9501" y="12187"/>
                  </a:lnTo>
                  <a:lnTo>
                    <a:pt x="9305" y="11870"/>
                  </a:lnTo>
                  <a:lnTo>
                    <a:pt x="9281" y="11772"/>
                  </a:lnTo>
                  <a:lnTo>
                    <a:pt x="9281" y="11675"/>
                  </a:lnTo>
                  <a:lnTo>
                    <a:pt x="9330" y="11601"/>
                  </a:lnTo>
                  <a:lnTo>
                    <a:pt x="9403" y="11528"/>
                  </a:lnTo>
                  <a:lnTo>
                    <a:pt x="9476" y="11504"/>
                  </a:lnTo>
                  <a:lnTo>
                    <a:pt x="9574" y="11504"/>
                  </a:lnTo>
                  <a:lnTo>
                    <a:pt x="9672" y="11552"/>
                  </a:lnTo>
                  <a:lnTo>
                    <a:pt x="9720" y="11626"/>
                  </a:lnTo>
                  <a:lnTo>
                    <a:pt x="9916" y="11943"/>
                  </a:lnTo>
                  <a:lnTo>
                    <a:pt x="10209" y="11723"/>
                  </a:lnTo>
                  <a:lnTo>
                    <a:pt x="10502" y="11504"/>
                  </a:lnTo>
                  <a:lnTo>
                    <a:pt x="10771" y="11284"/>
                  </a:lnTo>
                  <a:lnTo>
                    <a:pt x="11039" y="11040"/>
                  </a:lnTo>
                  <a:lnTo>
                    <a:pt x="11283" y="10771"/>
                  </a:lnTo>
                  <a:lnTo>
                    <a:pt x="11528" y="10502"/>
                  </a:lnTo>
                  <a:lnTo>
                    <a:pt x="11747" y="10209"/>
                  </a:lnTo>
                  <a:lnTo>
                    <a:pt x="11943" y="9892"/>
                  </a:lnTo>
                  <a:lnTo>
                    <a:pt x="11625" y="9721"/>
                  </a:lnTo>
                  <a:lnTo>
                    <a:pt x="11552" y="9647"/>
                  </a:lnTo>
                  <a:lnTo>
                    <a:pt x="11503" y="9574"/>
                  </a:lnTo>
                  <a:lnTo>
                    <a:pt x="11503" y="9476"/>
                  </a:lnTo>
                  <a:lnTo>
                    <a:pt x="11528" y="9379"/>
                  </a:lnTo>
                  <a:lnTo>
                    <a:pt x="11601" y="9305"/>
                  </a:lnTo>
                  <a:lnTo>
                    <a:pt x="11674" y="9281"/>
                  </a:lnTo>
                  <a:lnTo>
                    <a:pt x="11772" y="9257"/>
                  </a:lnTo>
                  <a:lnTo>
                    <a:pt x="11870" y="9305"/>
                  </a:lnTo>
                  <a:lnTo>
                    <a:pt x="12187" y="9476"/>
                  </a:lnTo>
                  <a:lnTo>
                    <a:pt x="12358" y="9159"/>
                  </a:lnTo>
                  <a:lnTo>
                    <a:pt x="12480" y="8841"/>
                  </a:lnTo>
                  <a:lnTo>
                    <a:pt x="12602" y="8500"/>
                  </a:lnTo>
                  <a:lnTo>
                    <a:pt x="12724" y="8158"/>
                  </a:lnTo>
                  <a:lnTo>
                    <a:pt x="12798" y="7791"/>
                  </a:lnTo>
                  <a:lnTo>
                    <a:pt x="12871" y="7449"/>
                  </a:lnTo>
                  <a:lnTo>
                    <a:pt x="12920" y="7083"/>
                  </a:lnTo>
                  <a:lnTo>
                    <a:pt x="12944" y="6717"/>
                  </a:lnTo>
                  <a:lnTo>
                    <a:pt x="12382" y="6717"/>
                  </a:lnTo>
                  <a:lnTo>
                    <a:pt x="12285" y="6692"/>
                  </a:lnTo>
                  <a:lnTo>
                    <a:pt x="12187" y="6643"/>
                  </a:lnTo>
                  <a:lnTo>
                    <a:pt x="12138" y="6546"/>
                  </a:lnTo>
                  <a:lnTo>
                    <a:pt x="12138" y="6472"/>
                  </a:lnTo>
                  <a:lnTo>
                    <a:pt x="12138" y="6375"/>
                  </a:lnTo>
                  <a:lnTo>
                    <a:pt x="12187" y="6277"/>
                  </a:lnTo>
                  <a:lnTo>
                    <a:pt x="12285" y="6228"/>
                  </a:lnTo>
                  <a:lnTo>
                    <a:pt x="12944" y="6228"/>
                  </a:lnTo>
                  <a:lnTo>
                    <a:pt x="12920" y="5837"/>
                  </a:lnTo>
                  <a:lnTo>
                    <a:pt x="12871" y="5471"/>
                  </a:lnTo>
                  <a:lnTo>
                    <a:pt x="12798" y="5129"/>
                  </a:lnTo>
                  <a:lnTo>
                    <a:pt x="12724" y="4763"/>
                  </a:lnTo>
                  <a:lnTo>
                    <a:pt x="12602" y="4421"/>
                  </a:lnTo>
                  <a:lnTo>
                    <a:pt x="12480" y="4079"/>
                  </a:lnTo>
                  <a:lnTo>
                    <a:pt x="12358" y="3761"/>
                  </a:lnTo>
                  <a:lnTo>
                    <a:pt x="12187" y="3444"/>
                  </a:lnTo>
                  <a:lnTo>
                    <a:pt x="11870" y="3639"/>
                  </a:lnTo>
                  <a:lnTo>
                    <a:pt x="11821" y="3664"/>
                  </a:lnTo>
                  <a:lnTo>
                    <a:pt x="11699" y="3664"/>
                  </a:lnTo>
                  <a:lnTo>
                    <a:pt x="11625" y="3639"/>
                  </a:lnTo>
                  <a:lnTo>
                    <a:pt x="11577" y="3590"/>
                  </a:lnTo>
                  <a:lnTo>
                    <a:pt x="11528" y="3542"/>
                  </a:lnTo>
                  <a:lnTo>
                    <a:pt x="11503" y="3444"/>
                  </a:lnTo>
                  <a:lnTo>
                    <a:pt x="11503" y="3346"/>
                  </a:lnTo>
                  <a:lnTo>
                    <a:pt x="11552" y="3273"/>
                  </a:lnTo>
                  <a:lnTo>
                    <a:pt x="11625" y="3200"/>
                  </a:lnTo>
                  <a:lnTo>
                    <a:pt x="11943" y="3029"/>
                  </a:lnTo>
                  <a:lnTo>
                    <a:pt x="11747" y="2711"/>
                  </a:lnTo>
                  <a:lnTo>
                    <a:pt x="11528" y="2418"/>
                  </a:lnTo>
                  <a:lnTo>
                    <a:pt x="11283" y="2150"/>
                  </a:lnTo>
                  <a:lnTo>
                    <a:pt x="11039" y="1881"/>
                  </a:lnTo>
                  <a:lnTo>
                    <a:pt x="10771" y="1637"/>
                  </a:lnTo>
                  <a:lnTo>
                    <a:pt x="10502" y="1417"/>
                  </a:lnTo>
                  <a:lnTo>
                    <a:pt x="10209" y="1197"/>
                  </a:lnTo>
                  <a:lnTo>
                    <a:pt x="9916" y="977"/>
                  </a:lnTo>
                  <a:lnTo>
                    <a:pt x="9720" y="1295"/>
                  </a:lnTo>
                  <a:lnTo>
                    <a:pt x="9696" y="1368"/>
                  </a:lnTo>
                  <a:lnTo>
                    <a:pt x="9647" y="1392"/>
                  </a:lnTo>
                  <a:lnTo>
                    <a:pt x="9574" y="1417"/>
                  </a:lnTo>
                  <a:lnTo>
                    <a:pt x="9452" y="1417"/>
                  </a:lnTo>
                  <a:lnTo>
                    <a:pt x="9403" y="1392"/>
                  </a:lnTo>
                  <a:lnTo>
                    <a:pt x="9330" y="1344"/>
                  </a:lnTo>
                  <a:lnTo>
                    <a:pt x="9281" y="1246"/>
                  </a:lnTo>
                  <a:lnTo>
                    <a:pt x="9281" y="1148"/>
                  </a:lnTo>
                  <a:lnTo>
                    <a:pt x="9305" y="1050"/>
                  </a:lnTo>
                  <a:lnTo>
                    <a:pt x="9501" y="733"/>
                  </a:lnTo>
                  <a:lnTo>
                    <a:pt x="9183" y="586"/>
                  </a:lnTo>
                  <a:lnTo>
                    <a:pt x="8841" y="440"/>
                  </a:lnTo>
                  <a:lnTo>
                    <a:pt x="8499" y="318"/>
                  </a:lnTo>
                  <a:lnTo>
                    <a:pt x="8157" y="220"/>
                  </a:lnTo>
                  <a:lnTo>
                    <a:pt x="7815" y="122"/>
                  </a:lnTo>
                  <a:lnTo>
                    <a:pt x="7449" y="74"/>
                  </a:lnTo>
                  <a:lnTo>
                    <a:pt x="7083" y="25"/>
                  </a:lnTo>
                  <a:lnTo>
                    <a:pt x="6716" y="0"/>
                  </a:lnTo>
                  <a:lnTo>
                    <a:pt x="6716" y="562"/>
                  </a:lnTo>
                  <a:lnTo>
                    <a:pt x="6692" y="660"/>
                  </a:lnTo>
                  <a:lnTo>
                    <a:pt x="6643" y="733"/>
                  </a:lnTo>
                  <a:lnTo>
                    <a:pt x="6570" y="782"/>
                  </a:lnTo>
                  <a:lnTo>
                    <a:pt x="6472" y="806"/>
                  </a:lnTo>
                  <a:lnTo>
                    <a:pt x="6374" y="782"/>
                  </a:lnTo>
                  <a:lnTo>
                    <a:pt x="6301" y="733"/>
                  </a:lnTo>
                  <a:lnTo>
                    <a:pt x="6252" y="660"/>
                  </a:lnTo>
                  <a:lnTo>
                    <a:pt x="6228" y="562"/>
                  </a:lnTo>
                  <a:lnTo>
                    <a:pt x="6228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</p:grpSp>
      <p:sp>
        <p:nvSpPr>
          <p:cNvPr id="38" name="Shape 400"/>
          <p:cNvSpPr>
            <a:spLocks noChangeArrowheads="1"/>
          </p:cNvSpPr>
          <p:nvPr/>
        </p:nvSpPr>
        <p:spPr bwMode="auto">
          <a:xfrm>
            <a:off x="5738814" y="1566864"/>
            <a:ext cx="828675" cy="828675"/>
          </a:xfrm>
          <a:custGeom>
            <a:avLst/>
            <a:gdLst>
              <a:gd name="T0" fmla="*/ 0 w 16218"/>
              <a:gd name="T1" fmla="*/ 0 h 14752"/>
              <a:gd name="T2" fmla="*/ 16218 w 16218"/>
              <a:gd name="T3" fmla="*/ 14752 h 14752"/>
            </a:gdLst>
            <a:ahLst/>
            <a:cxnLst/>
            <a:rect l="T0" t="T1" r="T2" b="T3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25" tIns="91425" rIns="91425" bIns="91425" anchor="ctr"/>
          <a:lstStyle/>
          <a:p>
            <a:pPr eaLnBrk="1" hangingPunct="1">
              <a:defRPr/>
            </a:pPr>
            <a:endParaRPr lang="es-ES" dirty="0">
              <a:latin typeface="Roboto Thin"/>
            </a:endParaRPr>
          </a:p>
        </p:txBody>
      </p:sp>
      <p:grpSp>
        <p:nvGrpSpPr>
          <p:cNvPr id="4" name="Shape 445"/>
          <p:cNvGrpSpPr>
            <a:grpSpLocks/>
          </p:cNvGrpSpPr>
          <p:nvPr/>
        </p:nvGrpSpPr>
        <p:grpSpPr bwMode="auto">
          <a:xfrm rot="20904114">
            <a:off x="2176755" y="1504456"/>
            <a:ext cx="900000" cy="900000"/>
            <a:chOff x="6625350" y="1613750"/>
            <a:chExt cx="480525" cy="43840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6" name="Shape 446"/>
            <p:cNvSpPr>
              <a:spLocks noChangeArrowheads="1"/>
            </p:cNvSpPr>
            <p:nvPr/>
          </p:nvSpPr>
          <p:spPr bwMode="auto">
            <a:xfrm>
              <a:off x="6670525" y="1887275"/>
              <a:ext cx="117875" cy="164875"/>
            </a:xfrm>
            <a:custGeom>
              <a:avLst/>
              <a:gdLst>
                <a:gd name="T0" fmla="*/ 0 w 4715"/>
                <a:gd name="T1" fmla="*/ 0 h 6595"/>
                <a:gd name="T2" fmla="*/ 4715 w 4715"/>
                <a:gd name="T3" fmla="*/ 6595 h 6595"/>
              </a:gdLst>
              <a:ahLst/>
              <a:cxnLst/>
              <a:rect l="T0" t="T1" r="T2" b="T3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47" name="Shape 447"/>
            <p:cNvSpPr>
              <a:spLocks noChangeArrowheads="1"/>
            </p:cNvSpPr>
            <p:nvPr/>
          </p:nvSpPr>
          <p:spPr bwMode="auto">
            <a:xfrm>
              <a:off x="7075950" y="1754175"/>
              <a:ext cx="29925" cy="99550"/>
            </a:xfrm>
            <a:custGeom>
              <a:avLst/>
              <a:gdLst>
                <a:gd name="T0" fmla="*/ 0 w 1197"/>
                <a:gd name="T1" fmla="*/ 0 h 3982"/>
                <a:gd name="T2" fmla="*/ 1197 w 1197"/>
                <a:gd name="T3" fmla="*/ 3982 h 3982"/>
              </a:gdLst>
              <a:ahLst/>
              <a:cxnLst/>
              <a:rect l="T0" t="T1" r="T2" b="T3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48" name="Shape 448"/>
            <p:cNvSpPr>
              <a:spLocks noChangeArrowheads="1"/>
            </p:cNvSpPr>
            <p:nvPr/>
          </p:nvSpPr>
          <p:spPr bwMode="auto">
            <a:xfrm>
              <a:off x="6625350" y="1729750"/>
              <a:ext cx="97700" cy="147175"/>
            </a:xfrm>
            <a:custGeom>
              <a:avLst/>
              <a:gdLst>
                <a:gd name="T0" fmla="*/ 0 w 3908"/>
                <a:gd name="T1" fmla="*/ 0 h 5887"/>
                <a:gd name="T2" fmla="*/ 3908 w 3908"/>
                <a:gd name="T3" fmla="*/ 5887 h 5887"/>
              </a:gdLst>
              <a:ahLst/>
              <a:cxnLst/>
              <a:rect l="T0" t="T1" r="T2" b="T3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49" name="Shape 449"/>
            <p:cNvSpPr>
              <a:spLocks noChangeArrowheads="1"/>
            </p:cNvSpPr>
            <p:nvPr/>
          </p:nvSpPr>
          <p:spPr bwMode="auto">
            <a:xfrm>
              <a:off x="6736475" y="1638175"/>
              <a:ext cx="279650" cy="330325"/>
            </a:xfrm>
            <a:custGeom>
              <a:avLst/>
              <a:gdLst>
                <a:gd name="T0" fmla="*/ 0 w 11186"/>
                <a:gd name="T1" fmla="*/ 0 h 13213"/>
                <a:gd name="T2" fmla="*/ 11186 w 11186"/>
                <a:gd name="T3" fmla="*/ 13213 h 13213"/>
              </a:gdLst>
              <a:ahLst/>
              <a:cxnLst/>
              <a:rect l="T0" t="T1" r="T2" b="T3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50" name="Shape 450"/>
            <p:cNvSpPr>
              <a:spLocks noChangeArrowheads="1"/>
            </p:cNvSpPr>
            <p:nvPr/>
          </p:nvSpPr>
          <p:spPr bwMode="auto">
            <a:xfrm>
              <a:off x="7029550" y="1613750"/>
              <a:ext cx="34200" cy="379800"/>
            </a:xfrm>
            <a:custGeom>
              <a:avLst/>
              <a:gdLst>
                <a:gd name="T0" fmla="*/ 0 w 1368"/>
                <a:gd name="T1" fmla="*/ 0 h 15192"/>
                <a:gd name="T2" fmla="*/ 1368 w 1368"/>
                <a:gd name="T3" fmla="*/ 15192 h 15192"/>
              </a:gdLst>
              <a:ahLst/>
              <a:cxnLst/>
              <a:rect l="T0" t="T1" r="T2" b="T3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</p:grpSp>
      <p:grpSp>
        <p:nvGrpSpPr>
          <p:cNvPr id="5" name="Shape 537"/>
          <p:cNvGrpSpPr>
            <a:grpSpLocks/>
          </p:cNvGrpSpPr>
          <p:nvPr/>
        </p:nvGrpSpPr>
        <p:grpSpPr bwMode="auto">
          <a:xfrm>
            <a:off x="7453322" y="1566049"/>
            <a:ext cx="828000" cy="828000"/>
            <a:chOff x="570875" y="4322250"/>
            <a:chExt cx="443300" cy="443325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2" name="Shape 538"/>
            <p:cNvSpPr>
              <a:spLocks noChangeArrowheads="1"/>
            </p:cNvSpPr>
            <p:nvPr/>
          </p:nvSpPr>
          <p:spPr bwMode="auto">
            <a:xfrm>
              <a:off x="570875" y="4322250"/>
              <a:ext cx="443300" cy="443325"/>
            </a:xfrm>
            <a:custGeom>
              <a:avLst/>
              <a:gdLst>
                <a:gd name="T0" fmla="*/ 0 w 17732"/>
                <a:gd name="T1" fmla="*/ 0 h 17733"/>
                <a:gd name="T2" fmla="*/ 17732 w 17732"/>
                <a:gd name="T3" fmla="*/ 17733 h 17733"/>
              </a:gdLst>
              <a:ahLst/>
              <a:cxnLst/>
              <a:rect l="T0" t="T1" r="T2" b="T3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53" name="Shape 539"/>
            <p:cNvSpPr>
              <a:spLocks noChangeArrowheads="1"/>
            </p:cNvSpPr>
            <p:nvPr/>
          </p:nvSpPr>
          <p:spPr bwMode="auto">
            <a:xfrm>
              <a:off x="597725" y="4665400"/>
              <a:ext cx="73300" cy="73300"/>
            </a:xfrm>
            <a:custGeom>
              <a:avLst/>
              <a:gdLst>
                <a:gd name="T0" fmla="*/ 0 w 2932"/>
                <a:gd name="T1" fmla="*/ 0 h 2932"/>
                <a:gd name="T2" fmla="*/ 2932 w 2932"/>
                <a:gd name="T3" fmla="*/ 2932 h 2932"/>
              </a:gdLst>
              <a:ahLst/>
              <a:cxnLst/>
              <a:rect l="T0" t="T1" r="T2" b="T3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54" name="Shape 540"/>
            <p:cNvSpPr>
              <a:spLocks noChangeArrowheads="1"/>
            </p:cNvSpPr>
            <p:nvPr/>
          </p:nvSpPr>
          <p:spPr bwMode="auto">
            <a:xfrm>
              <a:off x="654525" y="4708150"/>
              <a:ext cx="47025" cy="47025"/>
            </a:xfrm>
            <a:custGeom>
              <a:avLst/>
              <a:gdLst>
                <a:gd name="T0" fmla="*/ 0 w 1881"/>
                <a:gd name="T1" fmla="*/ 0 h 1881"/>
                <a:gd name="T2" fmla="*/ 1881 w 1881"/>
                <a:gd name="T3" fmla="*/ 1881 h 1881"/>
              </a:gdLst>
              <a:ahLst/>
              <a:cxnLst/>
              <a:rect l="T0" t="T1" r="T2" b="T3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55" name="Shape 541"/>
            <p:cNvSpPr>
              <a:spLocks noChangeArrowheads="1"/>
            </p:cNvSpPr>
            <p:nvPr/>
          </p:nvSpPr>
          <p:spPr bwMode="auto">
            <a:xfrm>
              <a:off x="581250" y="4634875"/>
              <a:ext cx="47050" cy="47050"/>
            </a:xfrm>
            <a:custGeom>
              <a:avLst/>
              <a:gdLst>
                <a:gd name="T0" fmla="*/ 0 w 1882"/>
                <a:gd name="T1" fmla="*/ 0 h 1882"/>
                <a:gd name="T2" fmla="*/ 1882 w 1882"/>
                <a:gd name="T3" fmla="*/ 1882 h 1882"/>
              </a:gdLst>
              <a:ahLst/>
              <a:cxnLst/>
              <a:rect l="T0" t="T1" r="T2" b="T3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</p:grpSp>
      <p:sp>
        <p:nvSpPr>
          <p:cNvPr id="57" name="13 CuadroTexto"/>
          <p:cNvSpPr txBox="1">
            <a:spLocks noChangeArrowheads="1"/>
          </p:cNvSpPr>
          <p:nvPr/>
        </p:nvSpPr>
        <p:spPr bwMode="auto">
          <a:xfrm>
            <a:off x="-1733549" y="378293"/>
            <a:ext cx="8642350" cy="431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CO" sz="2800" b="1" dirty="0">
                <a:latin typeface="Bell MT" panose="02020503060305020303" pitchFamily="18" charset="0"/>
              </a:rPr>
              <a:t>Elementos habilitadores</a:t>
            </a:r>
            <a:endParaRPr lang="es-ES" sz="2800" b="1" dirty="0">
              <a:solidFill>
                <a:schemeClr val="tx1">
                  <a:lumMod val="85000"/>
                  <a:lumOff val="15000"/>
                </a:schemeClr>
              </a:solidFill>
              <a:latin typeface="Roboto Thin"/>
            </a:endParaRPr>
          </a:p>
        </p:txBody>
      </p:sp>
      <p:grpSp>
        <p:nvGrpSpPr>
          <p:cNvPr id="51" name="55 Grupo"/>
          <p:cNvGrpSpPr/>
          <p:nvPr/>
        </p:nvGrpSpPr>
        <p:grpSpPr>
          <a:xfrm>
            <a:off x="9161089" y="1472991"/>
            <a:ext cx="865453" cy="849621"/>
            <a:chOff x="7715272" y="547059"/>
            <a:chExt cx="721211" cy="738801"/>
          </a:xfr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9" name="Shape 440"/>
            <p:cNvSpPr>
              <a:spLocks noChangeArrowheads="1"/>
            </p:cNvSpPr>
            <p:nvPr/>
          </p:nvSpPr>
          <p:spPr bwMode="auto">
            <a:xfrm>
              <a:off x="7715272" y="652485"/>
              <a:ext cx="600000" cy="595816"/>
            </a:xfrm>
            <a:custGeom>
              <a:avLst/>
              <a:gdLst>
                <a:gd name="T0" fmla="*/ 0 w 15119"/>
                <a:gd name="T1" fmla="*/ 0 h 15118"/>
                <a:gd name="T2" fmla="*/ 15119 w 15119"/>
                <a:gd name="T3" fmla="*/ 15118 h 15118"/>
              </a:gdLst>
              <a:ahLst/>
              <a:cxnLst/>
              <a:rect l="T0" t="T1" r="T2" b="T3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60" name="Shape 441"/>
            <p:cNvSpPr>
              <a:spLocks noChangeArrowheads="1"/>
            </p:cNvSpPr>
            <p:nvPr/>
          </p:nvSpPr>
          <p:spPr bwMode="auto">
            <a:xfrm>
              <a:off x="7860579" y="806463"/>
              <a:ext cx="306670" cy="287858"/>
            </a:xfrm>
            <a:custGeom>
              <a:avLst/>
              <a:gdLst>
                <a:gd name="T0" fmla="*/ 0 w 7303"/>
                <a:gd name="T1" fmla="*/ 0 h 7304"/>
                <a:gd name="T2" fmla="*/ 7303 w 7303"/>
                <a:gd name="T3" fmla="*/ 7304 h 7304"/>
              </a:gdLst>
              <a:ahLst/>
              <a:cxnLst/>
              <a:rect l="T0" t="T1" r="T2" b="T3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61" name="Shape 442"/>
            <p:cNvSpPr>
              <a:spLocks noChangeArrowheads="1"/>
            </p:cNvSpPr>
            <p:nvPr/>
          </p:nvSpPr>
          <p:spPr bwMode="auto">
            <a:xfrm>
              <a:off x="7732699" y="1174169"/>
              <a:ext cx="126187" cy="111691"/>
            </a:xfrm>
            <a:custGeom>
              <a:avLst/>
              <a:gdLst>
                <a:gd name="T0" fmla="*/ 0 w 3005"/>
                <a:gd name="T1" fmla="*/ 0 h 2834"/>
                <a:gd name="T2" fmla="*/ 3005 w 3005"/>
                <a:gd name="T3" fmla="*/ 2834 h 2834"/>
              </a:gdLst>
              <a:ahLst/>
              <a:cxnLst/>
              <a:rect l="T0" t="T1" r="T2" b="T3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62" name="Shape 443"/>
            <p:cNvSpPr>
              <a:spLocks noChangeArrowheads="1"/>
            </p:cNvSpPr>
            <p:nvPr/>
          </p:nvSpPr>
          <p:spPr bwMode="auto">
            <a:xfrm>
              <a:off x="8207548" y="1174169"/>
              <a:ext cx="125179" cy="111691"/>
            </a:xfrm>
            <a:custGeom>
              <a:avLst/>
              <a:gdLst>
                <a:gd name="T0" fmla="*/ 0 w 2981"/>
                <a:gd name="T1" fmla="*/ 0 h 2834"/>
                <a:gd name="T2" fmla="*/ 2981 w 2981"/>
                <a:gd name="T3" fmla="*/ 2834 h 2834"/>
              </a:gdLst>
              <a:ahLst/>
              <a:cxnLst/>
              <a:rect l="T0" t="T1" r="T2" b="T3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sp>
          <p:nvSpPr>
            <p:cNvPr id="63" name="Shape 444"/>
            <p:cNvSpPr>
              <a:spLocks noChangeArrowheads="1"/>
            </p:cNvSpPr>
            <p:nvPr/>
          </p:nvSpPr>
          <p:spPr bwMode="auto">
            <a:xfrm>
              <a:off x="8013914" y="547059"/>
              <a:ext cx="422569" cy="403332"/>
            </a:xfrm>
            <a:custGeom>
              <a:avLst/>
              <a:gdLst>
                <a:gd name="T0" fmla="*/ 0 w 10063"/>
                <a:gd name="T1" fmla="*/ 0 h 10234"/>
                <a:gd name="T2" fmla="*/ 10063 w 10063"/>
                <a:gd name="T3" fmla="*/ 10234 h 10234"/>
              </a:gdLst>
              <a:ahLst/>
              <a:cxnLst/>
              <a:rect l="T0" t="T1" r="T2" b="T3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 eaLnBrk="1" hangingPunct="1">
                <a:defRPr/>
              </a:pPr>
              <a:endParaRPr lang="es-ES" dirty="0">
                <a:latin typeface="Roboto Thin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30 CuadroTexto"/>
          <p:cNvSpPr txBox="1">
            <a:spLocks noChangeArrowheads="1"/>
          </p:cNvSpPr>
          <p:nvPr/>
        </p:nvSpPr>
        <p:spPr bwMode="auto">
          <a:xfrm>
            <a:off x="892431" y="4224674"/>
            <a:ext cx="208479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O" sz="1600" dirty="0">
                <a:latin typeface="Bell MT" panose="02020503060305020303" pitchFamily="18" charset="0"/>
                <a:ea typeface="Calibri" panose="020F0502020204030204" pitchFamily="34" charset="0"/>
              </a:rPr>
              <a:t>C</a:t>
            </a:r>
            <a:r>
              <a:rPr lang="es-CO" sz="16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onjunto de actividades que controlan información producida</a:t>
            </a:r>
            <a:endParaRPr lang="es-ES" altLang="es-ES" sz="1600" dirty="0">
              <a:latin typeface="Bell MT" panose="02020503060305020303" pitchFamily="18" charset="0"/>
            </a:endParaRPr>
          </a:p>
        </p:txBody>
      </p:sp>
      <p:sp>
        <p:nvSpPr>
          <p:cNvPr id="80899" name="30 CuadroTexto"/>
          <p:cNvSpPr txBox="1">
            <a:spLocks noChangeArrowheads="1"/>
          </p:cNvSpPr>
          <p:nvPr/>
        </p:nvSpPr>
        <p:spPr bwMode="auto">
          <a:xfrm>
            <a:off x="7403398" y="891387"/>
            <a:ext cx="226736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O" sz="1600" dirty="0">
                <a:latin typeface="Bell MT" panose="02020503060305020303" pitchFamily="18" charset="0"/>
                <a:ea typeface="Calibri" panose="020F0502020204030204" pitchFamily="34" charset="0"/>
              </a:rPr>
              <a:t>P</a:t>
            </a:r>
            <a:r>
              <a:rPr lang="es-CO" sz="16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lan de trabajo, el objetivo organizacional y la coordinación de metodologías </a:t>
            </a:r>
            <a:endParaRPr lang="es-ES" altLang="es-ES" sz="1600" dirty="0">
              <a:latin typeface="Bell MT" panose="02020503060305020303" pitchFamily="18" charset="0"/>
            </a:endParaRPr>
          </a:p>
        </p:txBody>
      </p:sp>
      <p:sp>
        <p:nvSpPr>
          <p:cNvPr id="80900" name="30 CuadroTexto"/>
          <p:cNvSpPr txBox="1">
            <a:spLocks noChangeArrowheads="1"/>
          </p:cNvSpPr>
          <p:nvPr/>
        </p:nvSpPr>
        <p:spPr bwMode="auto">
          <a:xfrm>
            <a:off x="9617946" y="3074756"/>
            <a:ext cx="238537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s-CO" sz="1600" dirty="0">
                <a:latin typeface="Bell MT" panose="02020503060305020303" pitchFamily="18" charset="0"/>
              </a:rPr>
              <a:t>Conjunto de actividades para identificar, crear representar, analizar, almacenar y distribuir el conocimiento</a:t>
            </a:r>
            <a:endParaRPr lang="es-ES" altLang="es-ES" sz="1600" dirty="0">
              <a:latin typeface="Bell MT" panose="02020503060305020303" pitchFamily="18" charset="0"/>
            </a:endParaRPr>
          </a:p>
        </p:txBody>
      </p:sp>
      <p:sp>
        <p:nvSpPr>
          <p:cNvPr id="80901" name="30 CuadroTexto"/>
          <p:cNvSpPr txBox="1">
            <a:spLocks noChangeArrowheads="1"/>
          </p:cNvSpPr>
          <p:nvPr/>
        </p:nvSpPr>
        <p:spPr bwMode="auto">
          <a:xfrm>
            <a:off x="5870288" y="5594259"/>
            <a:ext cx="17494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O" sz="16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Son quienes crean y utilizan conocimiento </a:t>
            </a:r>
            <a:endParaRPr lang="es-ES" altLang="es-ES" sz="1600" dirty="0">
              <a:latin typeface="Bell MT" panose="02020503060305020303" pitchFamily="18" charset="0"/>
            </a:endParaRPr>
          </a:p>
        </p:txBody>
      </p:sp>
      <p:grpSp>
        <p:nvGrpSpPr>
          <p:cNvPr id="80906" name="48 Grupo"/>
          <p:cNvGrpSpPr>
            <a:grpSpLocks/>
          </p:cNvGrpSpPr>
          <p:nvPr/>
        </p:nvGrpSpPr>
        <p:grpSpPr bwMode="auto">
          <a:xfrm>
            <a:off x="2182524" y="1194045"/>
            <a:ext cx="7488239" cy="5472112"/>
            <a:chOff x="642909" y="571480"/>
            <a:chExt cx="7596189" cy="5759450"/>
          </a:xfrm>
        </p:grpSpPr>
        <p:cxnSp>
          <p:nvCxnSpPr>
            <p:cNvPr id="46" name="45 Conector recto"/>
            <p:cNvCxnSpPr/>
            <p:nvPr/>
          </p:nvCxnSpPr>
          <p:spPr>
            <a:xfrm>
              <a:off x="2580204" y="2658382"/>
              <a:ext cx="977503" cy="457815"/>
            </a:xfrm>
            <a:prstGeom prst="line">
              <a:avLst/>
            </a:prstGeom>
            <a:ln w="50800" cmpd="sng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918" name="23 Grupo"/>
            <p:cNvGrpSpPr>
              <a:grpSpLocks/>
            </p:cNvGrpSpPr>
            <p:nvPr/>
          </p:nvGrpSpPr>
          <p:grpSpPr bwMode="auto">
            <a:xfrm>
              <a:off x="642909" y="1353442"/>
              <a:ext cx="2021034" cy="1974955"/>
              <a:chOff x="3357554" y="2070754"/>
              <a:chExt cx="2700196" cy="2700144"/>
            </a:xfrm>
          </p:grpSpPr>
          <p:sp>
            <p:nvSpPr>
              <p:cNvPr id="25" name="24 Conector"/>
              <p:cNvSpPr/>
              <p:nvPr/>
            </p:nvSpPr>
            <p:spPr>
              <a:xfrm>
                <a:off x="3357554" y="2070754"/>
                <a:ext cx="2700196" cy="2700144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  <p:sp>
            <p:nvSpPr>
              <p:cNvPr id="28" name="27 Conector"/>
              <p:cNvSpPr/>
              <p:nvPr/>
            </p:nvSpPr>
            <p:spPr>
              <a:xfrm>
                <a:off x="3537208" y="2226092"/>
                <a:ext cx="2340886" cy="2339211"/>
              </a:xfrm>
              <a:prstGeom prst="flowChartConnector">
                <a:avLst/>
              </a:prstGeom>
              <a:solidFill>
                <a:srgbClr val="08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</p:grpSp>
        <p:cxnSp>
          <p:nvCxnSpPr>
            <p:cNvPr id="48" name="47 Conector recto"/>
            <p:cNvCxnSpPr/>
            <p:nvPr/>
          </p:nvCxnSpPr>
          <p:spPr>
            <a:xfrm flipV="1">
              <a:off x="2871683" y="4225648"/>
              <a:ext cx="843842" cy="588142"/>
            </a:xfrm>
            <a:prstGeom prst="line">
              <a:avLst/>
            </a:prstGeom>
            <a:ln w="50800" cmpd="sng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920" name="31 Grupo"/>
            <p:cNvGrpSpPr>
              <a:grpSpLocks/>
            </p:cNvGrpSpPr>
            <p:nvPr/>
          </p:nvGrpSpPr>
          <p:grpSpPr bwMode="auto">
            <a:xfrm>
              <a:off x="1111223" y="4356080"/>
              <a:ext cx="2019300" cy="1974850"/>
              <a:chOff x="3357554" y="2071678"/>
              <a:chExt cx="2700000" cy="2700000"/>
            </a:xfrm>
          </p:grpSpPr>
          <p:sp>
            <p:nvSpPr>
              <p:cNvPr id="33" name="32 Conector"/>
              <p:cNvSpPr/>
              <p:nvPr/>
            </p:nvSpPr>
            <p:spPr>
              <a:xfrm>
                <a:off x="3357968" y="2071534"/>
                <a:ext cx="2700164" cy="2700144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  <p:sp>
            <p:nvSpPr>
              <p:cNvPr id="34" name="33 Conector"/>
              <p:cNvSpPr/>
              <p:nvPr/>
            </p:nvSpPr>
            <p:spPr>
              <a:xfrm>
                <a:off x="3500082" y="2231441"/>
                <a:ext cx="2340572" cy="2341496"/>
              </a:xfrm>
              <a:prstGeom prst="flowChartConnector">
                <a:avLst/>
              </a:prstGeom>
              <a:solidFill>
                <a:srgbClr val="129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</p:grpSp>
        <p:cxnSp>
          <p:nvCxnSpPr>
            <p:cNvPr id="50" name="49 Conector recto"/>
            <p:cNvCxnSpPr/>
            <p:nvPr/>
          </p:nvCxnSpPr>
          <p:spPr>
            <a:xfrm rot="5400000">
              <a:off x="4485976" y="2032055"/>
              <a:ext cx="718469" cy="146546"/>
            </a:xfrm>
            <a:prstGeom prst="line">
              <a:avLst/>
            </a:prstGeom>
            <a:ln w="50800" cmpd="sng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52 Conector recto"/>
            <p:cNvCxnSpPr/>
            <p:nvPr/>
          </p:nvCxnSpPr>
          <p:spPr>
            <a:xfrm>
              <a:off x="5453131" y="4095321"/>
              <a:ext cx="842231" cy="588142"/>
            </a:xfrm>
            <a:prstGeom prst="line">
              <a:avLst/>
            </a:prstGeom>
            <a:ln w="50800" cmpd="sng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54 Conector recto"/>
            <p:cNvCxnSpPr/>
            <p:nvPr/>
          </p:nvCxnSpPr>
          <p:spPr>
            <a:xfrm rot="10800000" flipV="1">
              <a:off x="5694689" y="2855544"/>
              <a:ext cx="826127" cy="457815"/>
            </a:xfrm>
            <a:prstGeom prst="line">
              <a:avLst/>
            </a:prstGeom>
            <a:ln w="50800" cmpd="sng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924" name="34 Grupo"/>
            <p:cNvGrpSpPr>
              <a:grpSpLocks/>
            </p:cNvGrpSpPr>
            <p:nvPr/>
          </p:nvGrpSpPr>
          <p:grpSpPr bwMode="auto">
            <a:xfrm>
              <a:off x="6388073" y="1616055"/>
              <a:ext cx="1851025" cy="1808163"/>
              <a:chOff x="3357554" y="2071678"/>
              <a:chExt cx="2700000" cy="2700000"/>
            </a:xfrm>
          </p:grpSpPr>
          <p:sp>
            <p:nvSpPr>
              <p:cNvPr id="36" name="35 Conector"/>
              <p:cNvSpPr/>
              <p:nvPr/>
            </p:nvSpPr>
            <p:spPr>
              <a:xfrm>
                <a:off x="3358563" y="2071247"/>
                <a:ext cx="2698991" cy="2699562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  <p:sp>
            <p:nvSpPr>
              <p:cNvPr id="37" name="36 Conector"/>
              <p:cNvSpPr/>
              <p:nvPr/>
            </p:nvSpPr>
            <p:spPr>
              <a:xfrm>
                <a:off x="3501852" y="2233421"/>
                <a:ext cx="2337245" cy="2337790"/>
              </a:xfrm>
              <a:prstGeom prst="flowChartConnector">
                <a:avLst/>
              </a:prstGeom>
              <a:solidFill>
                <a:srgbClr val="068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</p:grpSp>
        <p:grpSp>
          <p:nvGrpSpPr>
            <p:cNvPr id="80925" name="18 Grupo"/>
            <p:cNvGrpSpPr>
              <a:grpSpLocks/>
            </p:cNvGrpSpPr>
            <p:nvPr/>
          </p:nvGrpSpPr>
          <p:grpSpPr bwMode="auto">
            <a:xfrm>
              <a:off x="3381347" y="2398693"/>
              <a:ext cx="2355850" cy="2301875"/>
              <a:chOff x="3357553" y="2071678"/>
              <a:chExt cx="2700000" cy="2700000"/>
            </a:xfrm>
          </p:grpSpPr>
          <p:sp>
            <p:nvSpPr>
              <p:cNvPr id="17" name="16 Conector"/>
              <p:cNvSpPr/>
              <p:nvPr/>
            </p:nvSpPr>
            <p:spPr>
              <a:xfrm>
                <a:off x="3356657" y="2072506"/>
                <a:ext cx="2700165" cy="2698706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  <p:sp>
            <p:nvSpPr>
              <p:cNvPr id="18" name="17 Conector"/>
              <p:cNvSpPr/>
              <p:nvPr/>
            </p:nvSpPr>
            <p:spPr>
              <a:xfrm>
                <a:off x="3528301" y="2233214"/>
                <a:ext cx="2338419" cy="2338095"/>
              </a:xfrm>
              <a:prstGeom prst="flowChartConnector">
                <a:avLst/>
              </a:prstGeom>
              <a:solidFill>
                <a:srgbClr val="31BC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</p:grpSp>
        <p:grpSp>
          <p:nvGrpSpPr>
            <p:cNvPr id="80926" name="41 Grupo"/>
            <p:cNvGrpSpPr>
              <a:grpSpLocks/>
            </p:cNvGrpSpPr>
            <p:nvPr/>
          </p:nvGrpSpPr>
          <p:grpSpPr bwMode="auto">
            <a:xfrm>
              <a:off x="4383060" y="571480"/>
              <a:ext cx="1347788" cy="1314450"/>
              <a:chOff x="3357554" y="2071678"/>
              <a:chExt cx="2700000" cy="2700000"/>
            </a:xfrm>
          </p:grpSpPr>
          <p:sp>
            <p:nvSpPr>
              <p:cNvPr id="43" name="42 Conector"/>
              <p:cNvSpPr/>
              <p:nvPr/>
            </p:nvSpPr>
            <p:spPr>
              <a:xfrm>
                <a:off x="3359109" y="2071678"/>
                <a:ext cx="2696984" cy="2701059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  <p:sp>
            <p:nvSpPr>
              <p:cNvPr id="44" name="43 Conector"/>
              <p:cNvSpPr/>
              <p:nvPr/>
            </p:nvSpPr>
            <p:spPr>
              <a:xfrm>
                <a:off x="3539768" y="2232985"/>
                <a:ext cx="2338891" cy="2340690"/>
              </a:xfrm>
              <a:prstGeom prst="flowChartConnector">
                <a:avLst/>
              </a:prstGeom>
              <a:solidFill>
                <a:srgbClr val="129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</p:grpSp>
        <p:grpSp>
          <p:nvGrpSpPr>
            <p:cNvPr id="80927" name="37 Grupo"/>
            <p:cNvGrpSpPr>
              <a:grpSpLocks/>
            </p:cNvGrpSpPr>
            <p:nvPr/>
          </p:nvGrpSpPr>
          <p:grpSpPr bwMode="auto">
            <a:xfrm>
              <a:off x="5919760" y="4356080"/>
              <a:ext cx="1514475" cy="1479550"/>
              <a:chOff x="3357554" y="2071678"/>
              <a:chExt cx="2700000" cy="2700000"/>
            </a:xfrm>
          </p:grpSpPr>
          <p:sp>
            <p:nvSpPr>
              <p:cNvPr id="39" name="38 Conector"/>
              <p:cNvSpPr/>
              <p:nvPr/>
            </p:nvSpPr>
            <p:spPr>
              <a:xfrm>
                <a:off x="3358238" y="2071486"/>
                <a:ext cx="2698729" cy="2701517"/>
              </a:xfrm>
              <a:prstGeom prst="flowChartConnector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  <p:sp>
            <p:nvSpPr>
              <p:cNvPr id="40" name="39 Conector"/>
              <p:cNvSpPr/>
              <p:nvPr/>
            </p:nvSpPr>
            <p:spPr>
              <a:xfrm>
                <a:off x="3501787" y="2233090"/>
                <a:ext cx="2336984" cy="2338672"/>
              </a:xfrm>
              <a:prstGeom prst="flowChartConnector">
                <a:avLst/>
              </a:prstGeom>
              <a:solidFill>
                <a:srgbClr val="08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s-ES" dirty="0">
                  <a:latin typeface="Roboto Thin"/>
                </a:endParaRPr>
              </a:p>
            </p:txBody>
          </p:sp>
        </p:grp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73ECE608-6A9D-3B8E-30AE-0C63E0AACB78}"/>
              </a:ext>
            </a:extLst>
          </p:cNvPr>
          <p:cNvSpPr txBox="1"/>
          <p:nvPr/>
        </p:nvSpPr>
        <p:spPr>
          <a:xfrm>
            <a:off x="2515674" y="2599074"/>
            <a:ext cx="1320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latin typeface="Bell MT" panose="02020503060305020303" pitchFamily="18" charset="0"/>
              </a:rPr>
              <a:t>Tecnología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D9F1F5F-F316-41CF-9B01-79305B3DCFA8}"/>
              </a:ext>
            </a:extLst>
          </p:cNvPr>
          <p:cNvSpPr txBox="1"/>
          <p:nvPr/>
        </p:nvSpPr>
        <p:spPr>
          <a:xfrm>
            <a:off x="8202704" y="2801250"/>
            <a:ext cx="1320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latin typeface="Bell MT" panose="02020503060305020303" pitchFamily="18" charset="0"/>
              </a:rPr>
              <a:t>Procesos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9826B2F-F084-3105-AD60-4973775DF7C1}"/>
              </a:ext>
            </a:extLst>
          </p:cNvPr>
          <p:cNvSpPr txBox="1"/>
          <p:nvPr/>
        </p:nvSpPr>
        <p:spPr>
          <a:xfrm>
            <a:off x="7569706" y="5264151"/>
            <a:ext cx="1320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latin typeface="Bell MT" panose="02020503060305020303" pitchFamily="18" charset="0"/>
              </a:rPr>
              <a:t>Personas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FD7FF35-D3F6-5B15-EA55-DE1FEC3F2B26}"/>
              </a:ext>
            </a:extLst>
          </p:cNvPr>
          <p:cNvSpPr txBox="1"/>
          <p:nvPr/>
        </p:nvSpPr>
        <p:spPr>
          <a:xfrm>
            <a:off x="2936543" y="5218602"/>
            <a:ext cx="14676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latin typeface="Bell MT" panose="02020503060305020303" pitchFamily="18" charset="0"/>
              </a:rPr>
              <a:t>Gestión de la información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74B5CF7-0C86-D244-C13D-E6CA7B049FA0}"/>
              </a:ext>
            </a:extLst>
          </p:cNvPr>
          <p:cNvSpPr txBox="1"/>
          <p:nvPr/>
        </p:nvSpPr>
        <p:spPr>
          <a:xfrm>
            <a:off x="5946451" y="1627467"/>
            <a:ext cx="1320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latin typeface="Bell MT" panose="02020503060305020303" pitchFamily="18" charset="0"/>
              </a:rPr>
              <a:t>Estrategia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DCA21F6-2A41-E0C6-79F0-F6F30EF2E1B6}"/>
              </a:ext>
            </a:extLst>
          </p:cNvPr>
          <p:cNvSpPr txBox="1"/>
          <p:nvPr/>
        </p:nvSpPr>
        <p:spPr>
          <a:xfrm>
            <a:off x="2689731" y="3744412"/>
            <a:ext cx="6705600" cy="434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E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Áreas clave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2C035B7-F3E7-8800-F076-2E004B9B93DC}"/>
              </a:ext>
            </a:extLst>
          </p:cNvPr>
          <p:cNvSpPr txBox="1"/>
          <p:nvPr/>
        </p:nvSpPr>
        <p:spPr>
          <a:xfrm>
            <a:off x="718440" y="1169327"/>
            <a:ext cx="2267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latin typeface="Bell MT" panose="02020503060305020303" pitchFamily="18" charset="0"/>
              </a:rPr>
              <a:t>Herramientas para la captura de datos y redes de comunicación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13 CuadroTexto"/>
          <p:cNvSpPr txBox="1">
            <a:spLocks noChangeArrowheads="1"/>
          </p:cNvSpPr>
          <p:nvPr/>
        </p:nvSpPr>
        <p:spPr bwMode="auto">
          <a:xfrm>
            <a:off x="-776802" y="375553"/>
            <a:ext cx="8150225" cy="44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E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Estrategias de apoyo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2003467" y="1340769"/>
            <a:ext cx="8185069" cy="5267441"/>
            <a:chOff x="479466" y="1340768"/>
            <a:chExt cx="8185069" cy="5267441"/>
          </a:xfrm>
        </p:grpSpPr>
        <p:grpSp>
          <p:nvGrpSpPr>
            <p:cNvPr id="3" name="Grupo 2"/>
            <p:cNvGrpSpPr/>
            <p:nvPr/>
          </p:nvGrpSpPr>
          <p:grpSpPr>
            <a:xfrm>
              <a:off x="479466" y="1340768"/>
              <a:ext cx="2520000" cy="2520000"/>
              <a:chOff x="479466" y="1340768"/>
              <a:chExt cx="2520000" cy="2520000"/>
            </a:xfrm>
          </p:grpSpPr>
          <p:grpSp>
            <p:nvGrpSpPr>
              <p:cNvPr id="13" name="Grupo 12"/>
              <p:cNvGrpSpPr/>
              <p:nvPr/>
            </p:nvGrpSpPr>
            <p:grpSpPr>
              <a:xfrm>
                <a:off x="479466" y="1340768"/>
                <a:ext cx="2520000" cy="2520000"/>
                <a:chOff x="479466" y="1340768"/>
                <a:chExt cx="2520000" cy="2520000"/>
              </a:xfrm>
            </p:grpSpPr>
            <p:sp>
              <p:nvSpPr>
                <p:cNvPr id="117" name="Teardrop 3"/>
                <p:cNvSpPr/>
                <p:nvPr/>
              </p:nvSpPr>
              <p:spPr>
                <a:xfrm rot="16200000">
                  <a:off x="479466" y="1340768"/>
                  <a:ext cx="2520000" cy="2520000"/>
                </a:xfrm>
                <a:prstGeom prst="teardrop">
                  <a:avLst/>
                </a:prstGeom>
                <a:solidFill>
                  <a:srgbClr val="129979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" name="1 CuadroTexto"/>
                <p:cNvSpPr txBox="1">
                  <a:spLocks noChangeArrowheads="1"/>
                </p:cNvSpPr>
                <p:nvPr/>
              </p:nvSpPr>
              <p:spPr bwMode="auto">
                <a:xfrm>
                  <a:off x="611629" y="2828209"/>
                  <a:ext cx="2291862" cy="378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>
                    <a:lnSpc>
                      <a:spcPts val="2200"/>
                    </a:lnSpc>
                    <a:spcBef>
                      <a:spcPts val="600"/>
                    </a:spcBef>
                  </a:pPr>
                  <a:endParaRPr lang="es-ES" sz="2000" dirty="0">
                    <a:solidFill>
                      <a:schemeClr val="bg1"/>
                    </a:solidFill>
                    <a:latin typeface="Bell MT" panose="02020503060305020303" pitchFamily="18" charset="0"/>
                  </a:endParaRPr>
                </a:p>
              </p:txBody>
            </p:sp>
            <p:sp>
              <p:nvSpPr>
                <p:cNvPr id="2" name="Circular 1"/>
                <p:cNvSpPr/>
                <p:nvPr/>
              </p:nvSpPr>
              <p:spPr>
                <a:xfrm rot="5400000">
                  <a:off x="1037560" y="1517607"/>
                  <a:ext cx="1440000" cy="1440000"/>
                </a:xfrm>
                <a:prstGeom prst="pie">
                  <a:avLst>
                    <a:gd name="adj1" fmla="val 5401872"/>
                    <a:gd name="adj2" fmla="val 1620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24 CuadroTexto"/>
                <p:cNvSpPr txBox="1">
                  <a:spLocks noChangeArrowheads="1"/>
                </p:cNvSpPr>
                <p:nvPr/>
              </p:nvSpPr>
              <p:spPr bwMode="auto">
                <a:xfrm>
                  <a:off x="989371" y="2582885"/>
                  <a:ext cx="1500187" cy="10156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None/>
                    <a:defRPr/>
                  </a:pPr>
                  <a:r>
                    <a:rPr lang="es-ES" sz="2000" b="1" dirty="0">
                      <a:solidFill>
                        <a:schemeClr val="bg1"/>
                      </a:solidFill>
                      <a:latin typeface="Bell MT" panose="02020503060305020303" pitchFamily="18" charset="0"/>
                    </a:rPr>
                    <a:t>Foros  de discusión</a:t>
                  </a:r>
                </a:p>
                <a:p>
                  <a:pPr algn="ctr"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endParaRPr lang="es-ES" sz="2000" b="1" dirty="0">
                    <a:solidFill>
                      <a:schemeClr val="bg1"/>
                    </a:solidFill>
                    <a:latin typeface="Roboto Thin"/>
                  </a:endParaRPr>
                </a:p>
              </p:txBody>
            </p:sp>
          </p:grpSp>
          <p:sp>
            <p:nvSpPr>
              <p:cNvPr id="150" name="Freeform 305"/>
              <p:cNvSpPr/>
              <p:nvPr/>
            </p:nvSpPr>
            <p:spPr>
              <a:xfrm>
                <a:off x="1487847" y="1674999"/>
                <a:ext cx="503238" cy="395287"/>
              </a:xfrm>
              <a:custGeom>
                <a:avLst/>
                <a:gdLst>
                  <a:gd name="connsiteX0" fmla="*/ 426228 w 504826"/>
                  <a:gd name="connsiteY0" fmla="*/ 101417 h 396680"/>
                  <a:gd name="connsiteX1" fmla="*/ 483697 w 504826"/>
                  <a:gd name="connsiteY1" fmla="*/ 151561 h 396680"/>
                  <a:gd name="connsiteX2" fmla="*/ 504826 w 504826"/>
                  <a:gd name="connsiteY2" fmla="*/ 216354 h 396680"/>
                  <a:gd name="connsiteX3" fmla="*/ 484824 w 504826"/>
                  <a:gd name="connsiteY3" fmla="*/ 279598 h 396680"/>
                  <a:gd name="connsiteX4" fmla="*/ 429891 w 504826"/>
                  <a:gd name="connsiteY4" fmla="*/ 329320 h 396680"/>
                  <a:gd name="connsiteX5" fmla="*/ 435666 w 504826"/>
                  <a:gd name="connsiteY5" fmla="*/ 341716 h 396680"/>
                  <a:gd name="connsiteX6" fmla="*/ 442709 w 504826"/>
                  <a:gd name="connsiteY6" fmla="*/ 352561 h 396680"/>
                  <a:gd name="connsiteX7" fmla="*/ 449047 w 504826"/>
                  <a:gd name="connsiteY7" fmla="*/ 360731 h 396680"/>
                  <a:gd name="connsiteX8" fmla="*/ 456371 w 504826"/>
                  <a:gd name="connsiteY8" fmla="*/ 369042 h 396680"/>
                  <a:gd name="connsiteX9" fmla="*/ 462851 w 504826"/>
                  <a:gd name="connsiteY9" fmla="*/ 376084 h 396680"/>
                  <a:gd name="connsiteX10" fmla="*/ 463977 w 504826"/>
                  <a:gd name="connsiteY10" fmla="*/ 377352 h 396680"/>
                  <a:gd name="connsiteX11" fmla="*/ 465245 w 504826"/>
                  <a:gd name="connsiteY11" fmla="*/ 378761 h 396680"/>
                  <a:gd name="connsiteX12" fmla="*/ 466373 w 504826"/>
                  <a:gd name="connsiteY12" fmla="*/ 380169 h 396680"/>
                  <a:gd name="connsiteX13" fmla="*/ 467359 w 504826"/>
                  <a:gd name="connsiteY13" fmla="*/ 381718 h 396680"/>
                  <a:gd name="connsiteX14" fmla="*/ 468063 w 504826"/>
                  <a:gd name="connsiteY14" fmla="*/ 383127 h 396680"/>
                  <a:gd name="connsiteX15" fmla="*/ 468625 w 504826"/>
                  <a:gd name="connsiteY15" fmla="*/ 384817 h 396680"/>
                  <a:gd name="connsiteX16" fmla="*/ 468767 w 504826"/>
                  <a:gd name="connsiteY16" fmla="*/ 386648 h 396680"/>
                  <a:gd name="connsiteX17" fmla="*/ 468485 w 504826"/>
                  <a:gd name="connsiteY17" fmla="*/ 388479 h 396680"/>
                  <a:gd name="connsiteX18" fmla="*/ 464823 w 504826"/>
                  <a:gd name="connsiteY18" fmla="*/ 394677 h 396680"/>
                  <a:gd name="connsiteX19" fmla="*/ 458625 w 504826"/>
                  <a:gd name="connsiteY19" fmla="*/ 396649 h 396680"/>
                  <a:gd name="connsiteX20" fmla="*/ 434398 w 504826"/>
                  <a:gd name="connsiteY20" fmla="*/ 392142 h 396680"/>
                  <a:gd name="connsiteX21" fmla="*/ 356083 w 504826"/>
                  <a:gd name="connsiteY21" fmla="*/ 356083 h 396680"/>
                  <a:gd name="connsiteX22" fmla="*/ 306502 w 504826"/>
                  <a:gd name="connsiteY22" fmla="*/ 360590 h 396680"/>
                  <a:gd name="connsiteX23" fmla="*/ 173535 w 504826"/>
                  <a:gd name="connsiteY23" fmla="*/ 323404 h 396680"/>
                  <a:gd name="connsiteX24" fmla="*/ 198325 w 504826"/>
                  <a:gd name="connsiteY24" fmla="*/ 324531 h 396680"/>
                  <a:gd name="connsiteX25" fmla="*/ 285373 w 504826"/>
                  <a:gd name="connsiteY25" fmla="*/ 311854 h 396680"/>
                  <a:gd name="connsiteX26" fmla="*/ 359745 w 504826"/>
                  <a:gd name="connsiteY26" fmla="*/ 275514 h 396680"/>
                  <a:gd name="connsiteX27" fmla="*/ 413833 w 504826"/>
                  <a:gd name="connsiteY27" fmla="*/ 215791 h 396680"/>
                  <a:gd name="connsiteX28" fmla="*/ 432708 w 504826"/>
                  <a:gd name="connsiteY28" fmla="*/ 144237 h 396680"/>
                  <a:gd name="connsiteX29" fmla="*/ 426228 w 504826"/>
                  <a:gd name="connsiteY29" fmla="*/ 101417 h 396680"/>
                  <a:gd name="connsiteX30" fmla="*/ 198324 w 504826"/>
                  <a:gd name="connsiteY30" fmla="*/ 0 h 396680"/>
                  <a:gd name="connsiteX31" fmla="*/ 297908 w 504826"/>
                  <a:gd name="connsiteY31" fmla="*/ 19297 h 396680"/>
                  <a:gd name="connsiteX32" fmla="*/ 370168 w 504826"/>
                  <a:gd name="connsiteY32" fmla="*/ 71836 h 396680"/>
                  <a:gd name="connsiteX33" fmla="*/ 396648 w 504826"/>
                  <a:gd name="connsiteY33" fmla="*/ 144236 h 396680"/>
                  <a:gd name="connsiteX34" fmla="*/ 370168 w 504826"/>
                  <a:gd name="connsiteY34" fmla="*/ 216635 h 396680"/>
                  <a:gd name="connsiteX35" fmla="*/ 297908 w 504826"/>
                  <a:gd name="connsiteY35" fmla="*/ 269174 h 396680"/>
                  <a:gd name="connsiteX36" fmla="*/ 198324 w 504826"/>
                  <a:gd name="connsiteY36" fmla="*/ 288471 h 396680"/>
                  <a:gd name="connsiteX37" fmla="*/ 148743 w 504826"/>
                  <a:gd name="connsiteY37" fmla="*/ 283964 h 396680"/>
                  <a:gd name="connsiteX38" fmla="*/ 70428 w 504826"/>
                  <a:gd name="connsiteY38" fmla="*/ 320023 h 396680"/>
                  <a:gd name="connsiteX39" fmla="*/ 46201 w 504826"/>
                  <a:gd name="connsiteY39" fmla="*/ 324530 h 396680"/>
                  <a:gd name="connsiteX40" fmla="*/ 45355 w 504826"/>
                  <a:gd name="connsiteY40" fmla="*/ 324530 h 396680"/>
                  <a:gd name="connsiteX41" fmla="*/ 39580 w 504826"/>
                  <a:gd name="connsiteY41" fmla="*/ 322277 h 396680"/>
                  <a:gd name="connsiteX42" fmla="*/ 36341 w 504826"/>
                  <a:gd name="connsiteY42" fmla="*/ 316361 h 396680"/>
                  <a:gd name="connsiteX43" fmla="*/ 36059 w 504826"/>
                  <a:gd name="connsiteY43" fmla="*/ 314530 h 396680"/>
                  <a:gd name="connsiteX44" fmla="*/ 36200 w 504826"/>
                  <a:gd name="connsiteY44" fmla="*/ 312698 h 396680"/>
                  <a:gd name="connsiteX45" fmla="*/ 36763 w 504826"/>
                  <a:gd name="connsiteY45" fmla="*/ 311008 h 396680"/>
                  <a:gd name="connsiteX46" fmla="*/ 37467 w 504826"/>
                  <a:gd name="connsiteY46" fmla="*/ 309600 h 396680"/>
                  <a:gd name="connsiteX47" fmla="*/ 38453 w 504826"/>
                  <a:gd name="connsiteY47" fmla="*/ 308050 h 396680"/>
                  <a:gd name="connsiteX48" fmla="*/ 39580 w 504826"/>
                  <a:gd name="connsiteY48" fmla="*/ 306642 h 396680"/>
                  <a:gd name="connsiteX49" fmla="*/ 40848 w 504826"/>
                  <a:gd name="connsiteY49" fmla="*/ 305233 h 396680"/>
                  <a:gd name="connsiteX50" fmla="*/ 41975 w 504826"/>
                  <a:gd name="connsiteY50" fmla="*/ 303965 h 396680"/>
                  <a:gd name="connsiteX51" fmla="*/ 48454 w 504826"/>
                  <a:gd name="connsiteY51" fmla="*/ 296923 h 396680"/>
                  <a:gd name="connsiteX52" fmla="*/ 55779 w 504826"/>
                  <a:gd name="connsiteY52" fmla="*/ 288612 h 396680"/>
                  <a:gd name="connsiteX53" fmla="*/ 62117 w 504826"/>
                  <a:gd name="connsiteY53" fmla="*/ 280443 h 396680"/>
                  <a:gd name="connsiteX54" fmla="*/ 69160 w 504826"/>
                  <a:gd name="connsiteY54" fmla="*/ 269597 h 396680"/>
                  <a:gd name="connsiteX55" fmla="*/ 74935 w 504826"/>
                  <a:gd name="connsiteY55" fmla="*/ 257202 h 396680"/>
                  <a:gd name="connsiteX56" fmla="*/ 20001 w 504826"/>
                  <a:gd name="connsiteY56" fmla="*/ 207339 h 396680"/>
                  <a:gd name="connsiteX57" fmla="*/ 0 w 504826"/>
                  <a:gd name="connsiteY57" fmla="*/ 144236 h 396680"/>
                  <a:gd name="connsiteX58" fmla="*/ 26481 w 504826"/>
                  <a:gd name="connsiteY58" fmla="*/ 71836 h 396680"/>
                  <a:gd name="connsiteX59" fmla="*/ 98739 w 504826"/>
                  <a:gd name="connsiteY59" fmla="*/ 19297 h 396680"/>
                  <a:gd name="connsiteX60" fmla="*/ 198324 w 504826"/>
                  <a:gd name="connsiteY60" fmla="*/ 0 h 396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504826" h="396680">
                    <a:moveTo>
                      <a:pt x="426228" y="101417"/>
                    </a:moveTo>
                    <a:cubicBezTo>
                      <a:pt x="450456" y="114751"/>
                      <a:pt x="469611" y="131466"/>
                      <a:pt x="483697" y="151561"/>
                    </a:cubicBezTo>
                    <a:cubicBezTo>
                      <a:pt x="497783" y="171656"/>
                      <a:pt x="504826" y="193254"/>
                      <a:pt x="504826" y="216354"/>
                    </a:cubicBezTo>
                    <a:cubicBezTo>
                      <a:pt x="504826" y="238891"/>
                      <a:pt x="498159" y="259973"/>
                      <a:pt x="484824" y="279598"/>
                    </a:cubicBezTo>
                    <a:cubicBezTo>
                      <a:pt x="471490" y="299224"/>
                      <a:pt x="453179" y="315798"/>
                      <a:pt x="429891" y="329320"/>
                    </a:cubicBezTo>
                    <a:cubicBezTo>
                      <a:pt x="431769" y="333828"/>
                      <a:pt x="433694" y="337960"/>
                      <a:pt x="435666" y="341716"/>
                    </a:cubicBezTo>
                    <a:cubicBezTo>
                      <a:pt x="437638" y="345472"/>
                      <a:pt x="439985" y="349087"/>
                      <a:pt x="442709" y="352561"/>
                    </a:cubicBezTo>
                    <a:cubicBezTo>
                      <a:pt x="445431" y="356036"/>
                      <a:pt x="447545" y="358759"/>
                      <a:pt x="449047" y="360731"/>
                    </a:cubicBezTo>
                    <a:cubicBezTo>
                      <a:pt x="450549" y="362703"/>
                      <a:pt x="452991" y="365473"/>
                      <a:pt x="456371" y="369042"/>
                    </a:cubicBezTo>
                    <a:cubicBezTo>
                      <a:pt x="459752" y="372610"/>
                      <a:pt x="461911" y="374958"/>
                      <a:pt x="462851" y="376084"/>
                    </a:cubicBezTo>
                    <a:cubicBezTo>
                      <a:pt x="463038" y="376272"/>
                      <a:pt x="463415" y="376695"/>
                      <a:pt x="463977" y="377352"/>
                    </a:cubicBezTo>
                    <a:cubicBezTo>
                      <a:pt x="464541" y="378010"/>
                      <a:pt x="464963" y="378479"/>
                      <a:pt x="465245" y="378761"/>
                    </a:cubicBezTo>
                    <a:cubicBezTo>
                      <a:pt x="465527" y="379042"/>
                      <a:pt x="465903" y="379512"/>
                      <a:pt x="466373" y="380169"/>
                    </a:cubicBezTo>
                    <a:cubicBezTo>
                      <a:pt x="466841" y="380827"/>
                      <a:pt x="467171" y="381343"/>
                      <a:pt x="467359" y="381718"/>
                    </a:cubicBezTo>
                    <a:cubicBezTo>
                      <a:pt x="467546" y="382094"/>
                      <a:pt x="467781" y="382564"/>
                      <a:pt x="468063" y="383127"/>
                    </a:cubicBezTo>
                    <a:cubicBezTo>
                      <a:pt x="468345" y="383690"/>
                      <a:pt x="468532" y="384254"/>
                      <a:pt x="468625" y="384817"/>
                    </a:cubicBezTo>
                    <a:cubicBezTo>
                      <a:pt x="468720" y="385381"/>
                      <a:pt x="468767" y="385991"/>
                      <a:pt x="468767" y="386648"/>
                    </a:cubicBezTo>
                    <a:cubicBezTo>
                      <a:pt x="468767" y="387306"/>
                      <a:pt x="468673" y="387916"/>
                      <a:pt x="468485" y="388479"/>
                    </a:cubicBezTo>
                    <a:cubicBezTo>
                      <a:pt x="467921" y="391109"/>
                      <a:pt x="466701" y="393175"/>
                      <a:pt x="464823" y="394677"/>
                    </a:cubicBezTo>
                    <a:cubicBezTo>
                      <a:pt x="462945" y="396180"/>
                      <a:pt x="460879" y="396837"/>
                      <a:pt x="458625" y="396649"/>
                    </a:cubicBezTo>
                    <a:cubicBezTo>
                      <a:pt x="449235" y="395334"/>
                      <a:pt x="441159" y="393832"/>
                      <a:pt x="434398" y="392142"/>
                    </a:cubicBezTo>
                    <a:cubicBezTo>
                      <a:pt x="405476" y="384629"/>
                      <a:pt x="379371" y="372610"/>
                      <a:pt x="356083" y="356083"/>
                    </a:cubicBezTo>
                    <a:cubicBezTo>
                      <a:pt x="339180" y="359088"/>
                      <a:pt x="322653" y="360590"/>
                      <a:pt x="306502" y="360590"/>
                    </a:cubicBezTo>
                    <a:cubicBezTo>
                      <a:pt x="255606" y="360590"/>
                      <a:pt x="211283" y="348195"/>
                      <a:pt x="173535" y="323404"/>
                    </a:cubicBezTo>
                    <a:cubicBezTo>
                      <a:pt x="184427" y="324156"/>
                      <a:pt x="192691" y="324531"/>
                      <a:pt x="198325" y="324531"/>
                    </a:cubicBezTo>
                    <a:cubicBezTo>
                      <a:pt x="228562" y="324531"/>
                      <a:pt x="257578" y="320306"/>
                      <a:pt x="285373" y="311854"/>
                    </a:cubicBezTo>
                    <a:cubicBezTo>
                      <a:pt x="313169" y="303403"/>
                      <a:pt x="337959" y="291290"/>
                      <a:pt x="359745" y="275514"/>
                    </a:cubicBezTo>
                    <a:cubicBezTo>
                      <a:pt x="383221" y="258235"/>
                      <a:pt x="401250" y="238328"/>
                      <a:pt x="413833" y="215791"/>
                    </a:cubicBezTo>
                    <a:cubicBezTo>
                      <a:pt x="426416" y="193254"/>
                      <a:pt x="432708" y="169403"/>
                      <a:pt x="432708" y="144237"/>
                    </a:cubicBezTo>
                    <a:cubicBezTo>
                      <a:pt x="432708" y="129776"/>
                      <a:pt x="430549" y="115502"/>
                      <a:pt x="426228" y="101417"/>
                    </a:cubicBezTo>
                    <a:close/>
                    <a:moveTo>
                      <a:pt x="198324" y="0"/>
                    </a:moveTo>
                    <a:cubicBezTo>
                      <a:pt x="234196" y="0"/>
                      <a:pt x="267390" y="6432"/>
                      <a:pt x="297908" y="19297"/>
                    </a:cubicBezTo>
                    <a:cubicBezTo>
                      <a:pt x="328428" y="32162"/>
                      <a:pt x="352514" y="49675"/>
                      <a:pt x="370168" y="71836"/>
                    </a:cubicBezTo>
                    <a:cubicBezTo>
                      <a:pt x="387821" y="93997"/>
                      <a:pt x="396648" y="118130"/>
                      <a:pt x="396648" y="144236"/>
                    </a:cubicBezTo>
                    <a:cubicBezTo>
                      <a:pt x="396648" y="170341"/>
                      <a:pt x="387821" y="194474"/>
                      <a:pt x="370168" y="216635"/>
                    </a:cubicBezTo>
                    <a:cubicBezTo>
                      <a:pt x="352514" y="238796"/>
                      <a:pt x="328428" y="256310"/>
                      <a:pt x="297908" y="269174"/>
                    </a:cubicBezTo>
                    <a:cubicBezTo>
                      <a:pt x="267390" y="282039"/>
                      <a:pt x="234196" y="288471"/>
                      <a:pt x="198324" y="288471"/>
                    </a:cubicBezTo>
                    <a:cubicBezTo>
                      <a:pt x="182173" y="288471"/>
                      <a:pt x="165646" y="286969"/>
                      <a:pt x="148743" y="283964"/>
                    </a:cubicBezTo>
                    <a:cubicBezTo>
                      <a:pt x="125455" y="300491"/>
                      <a:pt x="99350" y="312511"/>
                      <a:pt x="70428" y="320023"/>
                    </a:cubicBezTo>
                    <a:cubicBezTo>
                      <a:pt x="63666" y="321713"/>
                      <a:pt x="55591" y="323216"/>
                      <a:pt x="46201" y="324530"/>
                    </a:cubicBezTo>
                    <a:lnTo>
                      <a:pt x="45355" y="324530"/>
                    </a:lnTo>
                    <a:cubicBezTo>
                      <a:pt x="43289" y="324530"/>
                      <a:pt x="41364" y="323779"/>
                      <a:pt x="39580" y="322277"/>
                    </a:cubicBezTo>
                    <a:cubicBezTo>
                      <a:pt x="37796" y="320774"/>
                      <a:pt x="36716" y="318802"/>
                      <a:pt x="36341" y="316361"/>
                    </a:cubicBezTo>
                    <a:cubicBezTo>
                      <a:pt x="36153" y="315797"/>
                      <a:pt x="36059" y="315187"/>
                      <a:pt x="36059" y="314530"/>
                    </a:cubicBezTo>
                    <a:cubicBezTo>
                      <a:pt x="36059" y="313872"/>
                      <a:pt x="36105" y="313262"/>
                      <a:pt x="36200" y="312698"/>
                    </a:cubicBezTo>
                    <a:cubicBezTo>
                      <a:pt x="36294" y="312135"/>
                      <a:pt x="36482" y="311571"/>
                      <a:pt x="36763" y="311008"/>
                    </a:cubicBezTo>
                    <a:cubicBezTo>
                      <a:pt x="37045" y="310445"/>
                      <a:pt x="37280" y="309975"/>
                      <a:pt x="37467" y="309600"/>
                    </a:cubicBezTo>
                    <a:cubicBezTo>
                      <a:pt x="37655" y="309224"/>
                      <a:pt x="37984" y="308707"/>
                      <a:pt x="38453" y="308050"/>
                    </a:cubicBezTo>
                    <a:cubicBezTo>
                      <a:pt x="38923" y="307393"/>
                      <a:pt x="39299" y="306923"/>
                      <a:pt x="39580" y="306642"/>
                    </a:cubicBezTo>
                    <a:cubicBezTo>
                      <a:pt x="39862" y="306360"/>
                      <a:pt x="40285" y="305890"/>
                      <a:pt x="40848" y="305233"/>
                    </a:cubicBezTo>
                    <a:cubicBezTo>
                      <a:pt x="41411" y="304576"/>
                      <a:pt x="41787" y="304153"/>
                      <a:pt x="41975" y="303965"/>
                    </a:cubicBezTo>
                    <a:cubicBezTo>
                      <a:pt x="42914" y="302839"/>
                      <a:pt x="45073" y="300491"/>
                      <a:pt x="48454" y="296923"/>
                    </a:cubicBezTo>
                    <a:cubicBezTo>
                      <a:pt x="51835" y="293354"/>
                      <a:pt x="54276" y="290584"/>
                      <a:pt x="55779" y="288612"/>
                    </a:cubicBezTo>
                    <a:cubicBezTo>
                      <a:pt x="57281" y="286640"/>
                      <a:pt x="59394" y="283917"/>
                      <a:pt x="62117" y="280443"/>
                    </a:cubicBezTo>
                    <a:cubicBezTo>
                      <a:pt x="64840" y="276968"/>
                      <a:pt x="67188" y="273353"/>
                      <a:pt x="69160" y="269597"/>
                    </a:cubicBezTo>
                    <a:cubicBezTo>
                      <a:pt x="71132" y="265840"/>
                      <a:pt x="73057" y="261709"/>
                      <a:pt x="74935" y="257202"/>
                    </a:cubicBezTo>
                    <a:cubicBezTo>
                      <a:pt x="51647" y="243680"/>
                      <a:pt x="33336" y="227058"/>
                      <a:pt x="20001" y="207339"/>
                    </a:cubicBezTo>
                    <a:cubicBezTo>
                      <a:pt x="6667" y="187619"/>
                      <a:pt x="0" y="166585"/>
                      <a:pt x="0" y="144236"/>
                    </a:cubicBezTo>
                    <a:cubicBezTo>
                      <a:pt x="0" y="118130"/>
                      <a:pt x="8827" y="93997"/>
                      <a:pt x="26481" y="71836"/>
                    </a:cubicBezTo>
                    <a:cubicBezTo>
                      <a:pt x="44135" y="49675"/>
                      <a:pt x="68221" y="32162"/>
                      <a:pt x="98739" y="19297"/>
                    </a:cubicBezTo>
                    <a:cubicBezTo>
                      <a:pt x="129258" y="6432"/>
                      <a:pt x="162453" y="0"/>
                      <a:pt x="198324" y="0"/>
                    </a:cubicBezTo>
                    <a:close/>
                  </a:path>
                </a:pathLst>
              </a:custGeom>
              <a:solidFill>
                <a:srgbClr val="129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</p:grpSp>
        <p:grpSp>
          <p:nvGrpSpPr>
            <p:cNvPr id="5" name="Grupo 4"/>
            <p:cNvGrpSpPr/>
            <p:nvPr/>
          </p:nvGrpSpPr>
          <p:grpSpPr>
            <a:xfrm>
              <a:off x="3329422" y="1340768"/>
              <a:ext cx="2520000" cy="2520000"/>
              <a:chOff x="3329422" y="1340768"/>
              <a:chExt cx="2520000" cy="2520000"/>
            </a:xfrm>
          </p:grpSpPr>
          <p:grpSp>
            <p:nvGrpSpPr>
              <p:cNvPr id="15" name="Grupo 14"/>
              <p:cNvGrpSpPr/>
              <p:nvPr/>
            </p:nvGrpSpPr>
            <p:grpSpPr>
              <a:xfrm>
                <a:off x="3329422" y="1340768"/>
                <a:ext cx="2520000" cy="2520000"/>
                <a:chOff x="3329422" y="1340768"/>
                <a:chExt cx="2520000" cy="2520000"/>
              </a:xfrm>
            </p:grpSpPr>
            <p:sp>
              <p:nvSpPr>
                <p:cNvPr id="97" name="Round Diagonal Corner Rectangle 5"/>
                <p:cNvSpPr/>
                <p:nvPr/>
              </p:nvSpPr>
              <p:spPr>
                <a:xfrm flipH="1">
                  <a:off x="3329422" y="1340768"/>
                  <a:ext cx="2520000" cy="2520000"/>
                </a:xfrm>
                <a:prstGeom prst="round2DiagRect">
                  <a:avLst>
                    <a:gd name="adj1" fmla="val 33747"/>
                    <a:gd name="adj2" fmla="val 0"/>
                  </a:avLst>
                </a:prstGeom>
                <a:solidFill>
                  <a:srgbClr val="31BC59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1 CuadroTexto"/>
                <p:cNvSpPr txBox="1">
                  <a:spLocks noChangeArrowheads="1"/>
                </p:cNvSpPr>
                <p:nvPr/>
              </p:nvSpPr>
              <p:spPr bwMode="auto">
                <a:xfrm>
                  <a:off x="3425398" y="2828209"/>
                  <a:ext cx="2291862" cy="355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>
                    <a:lnSpc>
                      <a:spcPts val="2200"/>
                    </a:lnSpc>
                    <a:spcBef>
                      <a:spcPts val="600"/>
                    </a:spcBef>
                  </a:pPr>
                  <a:endParaRPr lang="es-ES" sz="1600" dirty="0">
                    <a:solidFill>
                      <a:schemeClr val="bg1"/>
                    </a:solidFill>
                    <a:latin typeface="Roboto Thin"/>
                  </a:endParaRPr>
                </a:p>
              </p:txBody>
            </p:sp>
            <p:sp>
              <p:nvSpPr>
                <p:cNvPr id="131" name="Circular 130"/>
                <p:cNvSpPr/>
                <p:nvPr/>
              </p:nvSpPr>
              <p:spPr>
                <a:xfrm rot="5400000">
                  <a:off x="3874345" y="1484549"/>
                  <a:ext cx="1440000" cy="1440000"/>
                </a:xfrm>
                <a:prstGeom prst="pie">
                  <a:avLst>
                    <a:gd name="adj1" fmla="val 5401872"/>
                    <a:gd name="adj2" fmla="val 1620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24 CuadroTexto"/>
                <p:cNvSpPr txBox="1">
                  <a:spLocks noChangeArrowheads="1"/>
                </p:cNvSpPr>
                <p:nvPr/>
              </p:nvSpPr>
              <p:spPr bwMode="auto">
                <a:xfrm>
                  <a:off x="3812839" y="2346564"/>
                  <a:ext cx="1730190" cy="10156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lang="en-US" sz="2000" b="1" dirty="0" err="1">
                      <a:solidFill>
                        <a:schemeClr val="bg1"/>
                      </a:solidFill>
                      <a:latin typeface="Bell MT" panose="02020503060305020303" pitchFamily="18" charset="0"/>
                    </a:rPr>
                    <a:t>Matriz</a:t>
                  </a:r>
                  <a:r>
                    <a:rPr lang="en-US" sz="2000" b="1" dirty="0">
                      <a:solidFill>
                        <a:schemeClr val="bg1"/>
                      </a:solidFill>
                      <a:latin typeface="Bell MT" panose="02020503060305020303" pitchFamily="18" charset="0"/>
                    </a:rPr>
                    <a:t> de </a:t>
                  </a:r>
                  <a:r>
                    <a:rPr lang="en-US" sz="2000" b="1" dirty="0" err="1">
                      <a:solidFill>
                        <a:schemeClr val="bg1"/>
                      </a:solidFill>
                      <a:latin typeface="Bell MT" panose="02020503060305020303" pitchFamily="18" charset="0"/>
                    </a:rPr>
                    <a:t>activos</a:t>
                  </a:r>
                  <a:r>
                    <a:rPr lang="en-US" sz="2000" b="1" dirty="0">
                      <a:solidFill>
                        <a:schemeClr val="bg1"/>
                      </a:solidFill>
                      <a:latin typeface="Bell MT" panose="02020503060305020303" pitchFamily="18" charset="0"/>
                    </a:rPr>
                    <a:t> de </a:t>
                  </a:r>
                  <a:r>
                    <a:rPr lang="en-US" sz="2000" b="1" dirty="0" err="1">
                      <a:solidFill>
                        <a:schemeClr val="bg1"/>
                      </a:solidFill>
                      <a:latin typeface="Bell MT" panose="02020503060305020303" pitchFamily="18" charset="0"/>
                    </a:rPr>
                    <a:t>conocimiento</a:t>
                  </a:r>
                  <a:endParaRPr lang="es-ES" sz="2000" b="1" dirty="0">
                    <a:solidFill>
                      <a:schemeClr val="bg1"/>
                    </a:solidFill>
                    <a:latin typeface="Bell MT" panose="02020503060305020303" pitchFamily="18" charset="0"/>
                  </a:endParaRPr>
                </a:p>
              </p:txBody>
            </p:sp>
          </p:grpSp>
          <p:sp>
            <p:nvSpPr>
              <p:cNvPr id="151" name="Freeform 582"/>
              <p:cNvSpPr/>
              <p:nvPr/>
            </p:nvSpPr>
            <p:spPr>
              <a:xfrm>
                <a:off x="4372728" y="1673411"/>
                <a:ext cx="433387" cy="396875"/>
              </a:xfrm>
              <a:custGeom>
                <a:avLst/>
                <a:gdLst>
                  <a:gd name="connsiteX0" fmla="*/ 225369 w 432708"/>
                  <a:gd name="connsiteY0" fmla="*/ 324530 h 396648"/>
                  <a:gd name="connsiteX1" fmla="*/ 432708 w 432708"/>
                  <a:gd name="connsiteY1" fmla="*/ 324530 h 396648"/>
                  <a:gd name="connsiteX2" fmla="*/ 432708 w 432708"/>
                  <a:gd name="connsiteY2" fmla="*/ 360589 h 396648"/>
                  <a:gd name="connsiteX3" fmla="*/ 225369 w 432708"/>
                  <a:gd name="connsiteY3" fmla="*/ 360589 h 396648"/>
                  <a:gd name="connsiteX4" fmla="*/ 0 w 432708"/>
                  <a:gd name="connsiteY4" fmla="*/ 324530 h 396648"/>
                  <a:gd name="connsiteX5" fmla="*/ 99162 w 432708"/>
                  <a:gd name="connsiteY5" fmla="*/ 324530 h 396648"/>
                  <a:gd name="connsiteX6" fmla="*/ 99162 w 432708"/>
                  <a:gd name="connsiteY6" fmla="*/ 360589 h 396648"/>
                  <a:gd name="connsiteX7" fmla="*/ 0 w 432708"/>
                  <a:gd name="connsiteY7" fmla="*/ 360589 h 396648"/>
                  <a:gd name="connsiteX8" fmla="*/ 126207 w 432708"/>
                  <a:gd name="connsiteY8" fmla="*/ 288471 h 396648"/>
                  <a:gd name="connsiteX9" fmla="*/ 198325 w 432708"/>
                  <a:gd name="connsiteY9" fmla="*/ 288471 h 396648"/>
                  <a:gd name="connsiteX10" fmla="*/ 211002 w 432708"/>
                  <a:gd name="connsiteY10" fmla="*/ 293824 h 396648"/>
                  <a:gd name="connsiteX11" fmla="*/ 216354 w 432708"/>
                  <a:gd name="connsiteY11" fmla="*/ 306501 h 396648"/>
                  <a:gd name="connsiteX12" fmla="*/ 216354 w 432708"/>
                  <a:gd name="connsiteY12" fmla="*/ 378619 h 396648"/>
                  <a:gd name="connsiteX13" fmla="*/ 211002 w 432708"/>
                  <a:gd name="connsiteY13" fmla="*/ 391296 h 396648"/>
                  <a:gd name="connsiteX14" fmla="*/ 198325 w 432708"/>
                  <a:gd name="connsiteY14" fmla="*/ 396648 h 396648"/>
                  <a:gd name="connsiteX15" fmla="*/ 126207 w 432708"/>
                  <a:gd name="connsiteY15" fmla="*/ 396648 h 396648"/>
                  <a:gd name="connsiteX16" fmla="*/ 113530 w 432708"/>
                  <a:gd name="connsiteY16" fmla="*/ 391296 h 396648"/>
                  <a:gd name="connsiteX17" fmla="*/ 108177 w 432708"/>
                  <a:gd name="connsiteY17" fmla="*/ 378619 h 396648"/>
                  <a:gd name="connsiteX18" fmla="*/ 108177 w 432708"/>
                  <a:gd name="connsiteY18" fmla="*/ 306501 h 396648"/>
                  <a:gd name="connsiteX19" fmla="*/ 113530 w 432708"/>
                  <a:gd name="connsiteY19" fmla="*/ 293824 h 396648"/>
                  <a:gd name="connsiteX20" fmla="*/ 126207 w 432708"/>
                  <a:gd name="connsiteY20" fmla="*/ 288471 h 396648"/>
                  <a:gd name="connsiteX21" fmla="*/ 369605 w 432708"/>
                  <a:gd name="connsiteY21" fmla="*/ 180294 h 396648"/>
                  <a:gd name="connsiteX22" fmla="*/ 432708 w 432708"/>
                  <a:gd name="connsiteY22" fmla="*/ 180294 h 396648"/>
                  <a:gd name="connsiteX23" fmla="*/ 432708 w 432708"/>
                  <a:gd name="connsiteY23" fmla="*/ 216353 h 396648"/>
                  <a:gd name="connsiteX24" fmla="*/ 369605 w 432708"/>
                  <a:gd name="connsiteY24" fmla="*/ 216353 h 396648"/>
                  <a:gd name="connsiteX25" fmla="*/ 1 w 432708"/>
                  <a:gd name="connsiteY25" fmla="*/ 180294 h 396648"/>
                  <a:gd name="connsiteX26" fmla="*/ 243398 w 432708"/>
                  <a:gd name="connsiteY26" fmla="*/ 180294 h 396648"/>
                  <a:gd name="connsiteX27" fmla="*/ 243398 w 432708"/>
                  <a:gd name="connsiteY27" fmla="*/ 216353 h 396648"/>
                  <a:gd name="connsiteX28" fmla="*/ 1 w 432708"/>
                  <a:gd name="connsiteY28" fmla="*/ 216353 h 396648"/>
                  <a:gd name="connsiteX29" fmla="*/ 270443 w 432708"/>
                  <a:gd name="connsiteY29" fmla="*/ 144236 h 396648"/>
                  <a:gd name="connsiteX30" fmla="*/ 342561 w 432708"/>
                  <a:gd name="connsiteY30" fmla="*/ 144236 h 396648"/>
                  <a:gd name="connsiteX31" fmla="*/ 355238 w 432708"/>
                  <a:gd name="connsiteY31" fmla="*/ 149588 h 396648"/>
                  <a:gd name="connsiteX32" fmla="*/ 360590 w 432708"/>
                  <a:gd name="connsiteY32" fmla="*/ 162265 h 396648"/>
                  <a:gd name="connsiteX33" fmla="*/ 360590 w 432708"/>
                  <a:gd name="connsiteY33" fmla="*/ 234383 h 396648"/>
                  <a:gd name="connsiteX34" fmla="*/ 355238 w 432708"/>
                  <a:gd name="connsiteY34" fmla="*/ 247060 h 396648"/>
                  <a:gd name="connsiteX35" fmla="*/ 342561 w 432708"/>
                  <a:gd name="connsiteY35" fmla="*/ 252412 h 396648"/>
                  <a:gd name="connsiteX36" fmla="*/ 270443 w 432708"/>
                  <a:gd name="connsiteY36" fmla="*/ 252412 h 396648"/>
                  <a:gd name="connsiteX37" fmla="*/ 257766 w 432708"/>
                  <a:gd name="connsiteY37" fmla="*/ 247060 h 396648"/>
                  <a:gd name="connsiteX38" fmla="*/ 252413 w 432708"/>
                  <a:gd name="connsiteY38" fmla="*/ 234383 h 396648"/>
                  <a:gd name="connsiteX39" fmla="*/ 252413 w 432708"/>
                  <a:gd name="connsiteY39" fmla="*/ 162265 h 396648"/>
                  <a:gd name="connsiteX40" fmla="*/ 257766 w 432708"/>
                  <a:gd name="connsiteY40" fmla="*/ 149588 h 396648"/>
                  <a:gd name="connsiteX41" fmla="*/ 270443 w 432708"/>
                  <a:gd name="connsiteY41" fmla="*/ 144236 h 396648"/>
                  <a:gd name="connsiteX42" fmla="*/ 189309 w 432708"/>
                  <a:gd name="connsiteY42" fmla="*/ 36059 h 396648"/>
                  <a:gd name="connsiteX43" fmla="*/ 432707 w 432708"/>
                  <a:gd name="connsiteY43" fmla="*/ 36059 h 396648"/>
                  <a:gd name="connsiteX44" fmla="*/ 432707 w 432708"/>
                  <a:gd name="connsiteY44" fmla="*/ 72118 h 396648"/>
                  <a:gd name="connsiteX45" fmla="*/ 189309 w 432708"/>
                  <a:gd name="connsiteY45" fmla="*/ 72118 h 396648"/>
                  <a:gd name="connsiteX46" fmla="*/ 1 w 432708"/>
                  <a:gd name="connsiteY46" fmla="*/ 36059 h 396648"/>
                  <a:gd name="connsiteX47" fmla="*/ 63104 w 432708"/>
                  <a:gd name="connsiteY47" fmla="*/ 36059 h 396648"/>
                  <a:gd name="connsiteX48" fmla="*/ 63104 w 432708"/>
                  <a:gd name="connsiteY48" fmla="*/ 72118 h 396648"/>
                  <a:gd name="connsiteX49" fmla="*/ 1 w 432708"/>
                  <a:gd name="connsiteY49" fmla="*/ 72118 h 396648"/>
                  <a:gd name="connsiteX50" fmla="*/ 90148 w 432708"/>
                  <a:gd name="connsiteY50" fmla="*/ 0 h 396648"/>
                  <a:gd name="connsiteX51" fmla="*/ 162266 w 432708"/>
                  <a:gd name="connsiteY51" fmla="*/ 0 h 396648"/>
                  <a:gd name="connsiteX52" fmla="*/ 174943 w 432708"/>
                  <a:gd name="connsiteY52" fmla="*/ 5352 h 396648"/>
                  <a:gd name="connsiteX53" fmla="*/ 180295 w 432708"/>
                  <a:gd name="connsiteY53" fmla="*/ 18029 h 396648"/>
                  <a:gd name="connsiteX54" fmla="*/ 180295 w 432708"/>
                  <a:gd name="connsiteY54" fmla="*/ 90147 h 396648"/>
                  <a:gd name="connsiteX55" fmla="*/ 174943 w 432708"/>
                  <a:gd name="connsiteY55" fmla="*/ 102824 h 396648"/>
                  <a:gd name="connsiteX56" fmla="*/ 162266 w 432708"/>
                  <a:gd name="connsiteY56" fmla="*/ 108177 h 396648"/>
                  <a:gd name="connsiteX57" fmla="*/ 90148 w 432708"/>
                  <a:gd name="connsiteY57" fmla="*/ 108177 h 396648"/>
                  <a:gd name="connsiteX58" fmla="*/ 77471 w 432708"/>
                  <a:gd name="connsiteY58" fmla="*/ 102824 h 396648"/>
                  <a:gd name="connsiteX59" fmla="*/ 72118 w 432708"/>
                  <a:gd name="connsiteY59" fmla="*/ 90147 h 396648"/>
                  <a:gd name="connsiteX60" fmla="*/ 72118 w 432708"/>
                  <a:gd name="connsiteY60" fmla="*/ 18029 h 396648"/>
                  <a:gd name="connsiteX61" fmla="*/ 77471 w 432708"/>
                  <a:gd name="connsiteY61" fmla="*/ 5352 h 396648"/>
                  <a:gd name="connsiteX62" fmla="*/ 90148 w 432708"/>
                  <a:gd name="connsiteY62" fmla="*/ 0 h 39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432708" h="396648">
                    <a:moveTo>
                      <a:pt x="225369" y="324530"/>
                    </a:moveTo>
                    <a:lnTo>
                      <a:pt x="432708" y="324530"/>
                    </a:lnTo>
                    <a:lnTo>
                      <a:pt x="432708" y="360589"/>
                    </a:lnTo>
                    <a:lnTo>
                      <a:pt x="225369" y="360589"/>
                    </a:lnTo>
                    <a:close/>
                    <a:moveTo>
                      <a:pt x="0" y="324530"/>
                    </a:moveTo>
                    <a:lnTo>
                      <a:pt x="99162" y="324530"/>
                    </a:lnTo>
                    <a:lnTo>
                      <a:pt x="99162" y="360589"/>
                    </a:lnTo>
                    <a:lnTo>
                      <a:pt x="0" y="360589"/>
                    </a:lnTo>
                    <a:close/>
                    <a:moveTo>
                      <a:pt x="126207" y="288471"/>
                    </a:moveTo>
                    <a:lnTo>
                      <a:pt x="198325" y="288471"/>
                    </a:lnTo>
                    <a:cubicBezTo>
                      <a:pt x="203208" y="288471"/>
                      <a:pt x="207433" y="290256"/>
                      <a:pt x="211002" y="293824"/>
                    </a:cubicBezTo>
                    <a:cubicBezTo>
                      <a:pt x="214570" y="297392"/>
                      <a:pt x="216354" y="301618"/>
                      <a:pt x="216354" y="306501"/>
                    </a:cubicBezTo>
                    <a:lnTo>
                      <a:pt x="216354" y="378619"/>
                    </a:lnTo>
                    <a:cubicBezTo>
                      <a:pt x="216354" y="383502"/>
                      <a:pt x="214570" y="387727"/>
                      <a:pt x="211002" y="391296"/>
                    </a:cubicBezTo>
                    <a:cubicBezTo>
                      <a:pt x="207433" y="394864"/>
                      <a:pt x="203208" y="396648"/>
                      <a:pt x="198325" y="396648"/>
                    </a:cubicBezTo>
                    <a:lnTo>
                      <a:pt x="126207" y="396648"/>
                    </a:lnTo>
                    <a:cubicBezTo>
                      <a:pt x="121324" y="396648"/>
                      <a:pt x="117098" y="394864"/>
                      <a:pt x="113530" y="391296"/>
                    </a:cubicBezTo>
                    <a:cubicBezTo>
                      <a:pt x="109962" y="387727"/>
                      <a:pt x="108177" y="383502"/>
                      <a:pt x="108177" y="378619"/>
                    </a:cubicBezTo>
                    <a:lnTo>
                      <a:pt x="108177" y="306501"/>
                    </a:lnTo>
                    <a:cubicBezTo>
                      <a:pt x="108177" y="301618"/>
                      <a:pt x="109962" y="297392"/>
                      <a:pt x="113530" y="293824"/>
                    </a:cubicBezTo>
                    <a:cubicBezTo>
                      <a:pt x="117098" y="290256"/>
                      <a:pt x="121324" y="288471"/>
                      <a:pt x="126207" y="288471"/>
                    </a:cubicBezTo>
                    <a:close/>
                    <a:moveTo>
                      <a:pt x="369605" y="180294"/>
                    </a:moveTo>
                    <a:lnTo>
                      <a:pt x="432708" y="180294"/>
                    </a:lnTo>
                    <a:lnTo>
                      <a:pt x="432708" y="216353"/>
                    </a:lnTo>
                    <a:lnTo>
                      <a:pt x="369605" y="216353"/>
                    </a:lnTo>
                    <a:close/>
                    <a:moveTo>
                      <a:pt x="1" y="180294"/>
                    </a:moveTo>
                    <a:lnTo>
                      <a:pt x="243398" y="180294"/>
                    </a:lnTo>
                    <a:lnTo>
                      <a:pt x="243398" y="216353"/>
                    </a:lnTo>
                    <a:lnTo>
                      <a:pt x="1" y="216353"/>
                    </a:lnTo>
                    <a:close/>
                    <a:moveTo>
                      <a:pt x="270443" y="144236"/>
                    </a:moveTo>
                    <a:lnTo>
                      <a:pt x="342561" y="144236"/>
                    </a:lnTo>
                    <a:cubicBezTo>
                      <a:pt x="347443" y="144236"/>
                      <a:pt x="351669" y="146020"/>
                      <a:pt x="355238" y="149588"/>
                    </a:cubicBezTo>
                    <a:cubicBezTo>
                      <a:pt x="358806" y="153156"/>
                      <a:pt x="360590" y="157382"/>
                      <a:pt x="360590" y="162265"/>
                    </a:cubicBezTo>
                    <a:lnTo>
                      <a:pt x="360590" y="234383"/>
                    </a:lnTo>
                    <a:cubicBezTo>
                      <a:pt x="360590" y="239266"/>
                      <a:pt x="358806" y="243492"/>
                      <a:pt x="355238" y="247060"/>
                    </a:cubicBezTo>
                    <a:cubicBezTo>
                      <a:pt x="351669" y="250628"/>
                      <a:pt x="347443" y="252412"/>
                      <a:pt x="342561" y="252412"/>
                    </a:cubicBezTo>
                    <a:lnTo>
                      <a:pt x="270443" y="252412"/>
                    </a:lnTo>
                    <a:cubicBezTo>
                      <a:pt x="265560" y="252412"/>
                      <a:pt x="261334" y="250628"/>
                      <a:pt x="257766" y="247060"/>
                    </a:cubicBezTo>
                    <a:cubicBezTo>
                      <a:pt x="254197" y="243492"/>
                      <a:pt x="252413" y="239266"/>
                      <a:pt x="252413" y="234383"/>
                    </a:cubicBezTo>
                    <a:lnTo>
                      <a:pt x="252413" y="162265"/>
                    </a:lnTo>
                    <a:cubicBezTo>
                      <a:pt x="252413" y="157382"/>
                      <a:pt x="254197" y="153156"/>
                      <a:pt x="257766" y="149588"/>
                    </a:cubicBezTo>
                    <a:cubicBezTo>
                      <a:pt x="261334" y="146020"/>
                      <a:pt x="265560" y="144236"/>
                      <a:pt x="270443" y="144236"/>
                    </a:cubicBezTo>
                    <a:close/>
                    <a:moveTo>
                      <a:pt x="189309" y="36059"/>
                    </a:moveTo>
                    <a:lnTo>
                      <a:pt x="432707" y="36059"/>
                    </a:lnTo>
                    <a:lnTo>
                      <a:pt x="432707" y="72118"/>
                    </a:lnTo>
                    <a:lnTo>
                      <a:pt x="189309" y="72118"/>
                    </a:lnTo>
                    <a:close/>
                    <a:moveTo>
                      <a:pt x="1" y="36059"/>
                    </a:moveTo>
                    <a:lnTo>
                      <a:pt x="63104" y="36059"/>
                    </a:lnTo>
                    <a:lnTo>
                      <a:pt x="63104" y="72118"/>
                    </a:lnTo>
                    <a:lnTo>
                      <a:pt x="1" y="72118"/>
                    </a:lnTo>
                    <a:close/>
                    <a:moveTo>
                      <a:pt x="90148" y="0"/>
                    </a:moveTo>
                    <a:lnTo>
                      <a:pt x="162266" y="0"/>
                    </a:lnTo>
                    <a:cubicBezTo>
                      <a:pt x="167149" y="0"/>
                      <a:pt x="171374" y="1784"/>
                      <a:pt x="174943" y="5352"/>
                    </a:cubicBezTo>
                    <a:cubicBezTo>
                      <a:pt x="178511" y="8921"/>
                      <a:pt x="180295" y="13146"/>
                      <a:pt x="180295" y="18029"/>
                    </a:cubicBezTo>
                    <a:lnTo>
                      <a:pt x="180295" y="90147"/>
                    </a:lnTo>
                    <a:cubicBezTo>
                      <a:pt x="180295" y="95030"/>
                      <a:pt x="178511" y="99256"/>
                      <a:pt x="174943" y="102824"/>
                    </a:cubicBezTo>
                    <a:cubicBezTo>
                      <a:pt x="171374" y="106393"/>
                      <a:pt x="167149" y="108177"/>
                      <a:pt x="162266" y="108177"/>
                    </a:cubicBezTo>
                    <a:lnTo>
                      <a:pt x="90148" y="108177"/>
                    </a:lnTo>
                    <a:cubicBezTo>
                      <a:pt x="85265" y="108177"/>
                      <a:pt x="81040" y="106393"/>
                      <a:pt x="77471" y="102824"/>
                    </a:cubicBezTo>
                    <a:cubicBezTo>
                      <a:pt x="73903" y="99256"/>
                      <a:pt x="72118" y="95030"/>
                      <a:pt x="72118" y="90147"/>
                    </a:cubicBezTo>
                    <a:lnTo>
                      <a:pt x="72118" y="18029"/>
                    </a:lnTo>
                    <a:cubicBezTo>
                      <a:pt x="72118" y="13146"/>
                      <a:pt x="73903" y="8921"/>
                      <a:pt x="77471" y="5352"/>
                    </a:cubicBezTo>
                    <a:cubicBezTo>
                      <a:pt x="81040" y="1784"/>
                      <a:pt x="85265" y="0"/>
                      <a:pt x="90148" y="0"/>
                    </a:cubicBezTo>
                    <a:close/>
                  </a:path>
                </a:pathLst>
              </a:custGeom>
              <a:solidFill>
                <a:srgbClr val="31BC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404"/>
              </a:p>
            </p:txBody>
          </p:sp>
        </p:grpSp>
        <p:grpSp>
          <p:nvGrpSpPr>
            <p:cNvPr id="8" name="Grupo 7"/>
            <p:cNvGrpSpPr/>
            <p:nvPr/>
          </p:nvGrpSpPr>
          <p:grpSpPr>
            <a:xfrm>
              <a:off x="6061569" y="4024034"/>
              <a:ext cx="2520000" cy="2520000"/>
              <a:chOff x="6061569" y="4024034"/>
              <a:chExt cx="2520000" cy="2520000"/>
            </a:xfrm>
          </p:grpSpPr>
          <p:grpSp>
            <p:nvGrpSpPr>
              <p:cNvPr id="18" name="Grupo 17"/>
              <p:cNvGrpSpPr/>
              <p:nvPr/>
            </p:nvGrpSpPr>
            <p:grpSpPr>
              <a:xfrm>
                <a:off x="6061569" y="4024034"/>
                <a:ext cx="2520000" cy="2520000"/>
                <a:chOff x="6061569" y="4024034"/>
                <a:chExt cx="2520000" cy="2520000"/>
              </a:xfrm>
            </p:grpSpPr>
            <p:sp>
              <p:nvSpPr>
                <p:cNvPr id="138" name="Teardrop 3"/>
                <p:cNvSpPr/>
                <p:nvPr/>
              </p:nvSpPr>
              <p:spPr>
                <a:xfrm rot="5400000" flipH="1">
                  <a:off x="6061569" y="4024034"/>
                  <a:ext cx="2520000" cy="2520000"/>
                </a:xfrm>
                <a:prstGeom prst="teardrop">
                  <a:avLst/>
                </a:prstGeom>
                <a:solidFill>
                  <a:srgbClr val="08AAA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2" name="1 CuadroTexto"/>
                <p:cNvSpPr txBox="1">
                  <a:spLocks noChangeArrowheads="1"/>
                </p:cNvSpPr>
                <p:nvPr/>
              </p:nvSpPr>
              <p:spPr bwMode="auto">
                <a:xfrm>
                  <a:off x="6289707" y="5575650"/>
                  <a:ext cx="2291862" cy="355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>
                    <a:lnSpc>
                      <a:spcPts val="2200"/>
                    </a:lnSpc>
                    <a:spcBef>
                      <a:spcPts val="600"/>
                    </a:spcBef>
                  </a:pPr>
                  <a:endParaRPr lang="es-ES" sz="1600" dirty="0">
                    <a:solidFill>
                      <a:schemeClr val="bg1"/>
                    </a:solidFill>
                    <a:latin typeface="Roboto Thin"/>
                  </a:endParaRPr>
                </a:p>
              </p:txBody>
            </p:sp>
            <p:sp>
              <p:nvSpPr>
                <p:cNvPr id="145" name="Circular 144"/>
                <p:cNvSpPr/>
                <p:nvPr/>
              </p:nvSpPr>
              <p:spPr>
                <a:xfrm rot="5400000">
                  <a:off x="6684535" y="4265048"/>
                  <a:ext cx="1440000" cy="1440000"/>
                </a:xfrm>
                <a:prstGeom prst="pie">
                  <a:avLst>
                    <a:gd name="adj1" fmla="val 5401872"/>
                    <a:gd name="adj2" fmla="val 1620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" name="24 CuadroTexto"/>
                <p:cNvSpPr txBox="1">
                  <a:spLocks noChangeArrowheads="1"/>
                </p:cNvSpPr>
                <p:nvPr/>
              </p:nvSpPr>
              <p:spPr bwMode="auto">
                <a:xfrm>
                  <a:off x="6563813" y="5257678"/>
                  <a:ext cx="1705289" cy="707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lang="es-ES" sz="2000" b="1" dirty="0">
                      <a:solidFill>
                        <a:schemeClr val="bg1"/>
                      </a:solidFill>
                      <a:latin typeface="Bell MT" panose="02020503060305020303" pitchFamily="18" charset="0"/>
                    </a:rPr>
                    <a:t>Comunidades de práctica</a:t>
                  </a:r>
                </a:p>
              </p:txBody>
            </p:sp>
          </p:grpSp>
          <p:sp>
            <p:nvSpPr>
              <p:cNvPr id="152" name="Freeform 452"/>
              <p:cNvSpPr/>
              <p:nvPr/>
            </p:nvSpPr>
            <p:spPr>
              <a:xfrm>
                <a:off x="7152916" y="4408363"/>
                <a:ext cx="503238" cy="431800"/>
              </a:xfrm>
              <a:custGeom>
                <a:avLst/>
                <a:gdLst/>
                <a:ahLst/>
                <a:cxnLst/>
                <a:rect l="l" t="t" r="r" b="b"/>
                <a:pathLst>
                  <a:path w="504825" h="432707">
                    <a:moveTo>
                      <a:pt x="207339" y="0"/>
                    </a:moveTo>
                    <a:lnTo>
                      <a:pt x="297486" y="0"/>
                    </a:lnTo>
                    <a:cubicBezTo>
                      <a:pt x="304999" y="0"/>
                      <a:pt x="311384" y="2629"/>
                      <a:pt x="316642" y="7888"/>
                    </a:cubicBezTo>
                    <a:cubicBezTo>
                      <a:pt x="321901" y="13146"/>
                      <a:pt x="324530" y="19532"/>
                      <a:pt x="324530" y="27044"/>
                    </a:cubicBezTo>
                    <a:lnTo>
                      <a:pt x="324530" y="117192"/>
                    </a:lnTo>
                    <a:cubicBezTo>
                      <a:pt x="324530" y="124704"/>
                      <a:pt x="321901" y="131089"/>
                      <a:pt x="316642" y="136348"/>
                    </a:cubicBezTo>
                    <a:cubicBezTo>
                      <a:pt x="311384" y="141606"/>
                      <a:pt x="304999" y="144236"/>
                      <a:pt x="297486" y="144236"/>
                    </a:cubicBezTo>
                    <a:lnTo>
                      <a:pt x="270442" y="144236"/>
                    </a:lnTo>
                    <a:lnTo>
                      <a:pt x="270442" y="198324"/>
                    </a:lnTo>
                    <a:lnTo>
                      <a:pt x="414678" y="198324"/>
                    </a:lnTo>
                    <a:cubicBezTo>
                      <a:pt x="424444" y="198324"/>
                      <a:pt x="432895" y="201892"/>
                      <a:pt x="440031" y="209029"/>
                    </a:cubicBezTo>
                    <a:cubicBezTo>
                      <a:pt x="447168" y="216166"/>
                      <a:pt x="450736" y="224617"/>
                      <a:pt x="450736" y="234383"/>
                    </a:cubicBezTo>
                    <a:lnTo>
                      <a:pt x="450736" y="288471"/>
                    </a:lnTo>
                    <a:lnTo>
                      <a:pt x="477781" y="288471"/>
                    </a:lnTo>
                    <a:cubicBezTo>
                      <a:pt x="485293" y="288471"/>
                      <a:pt x="491679" y="291101"/>
                      <a:pt x="496937" y="296359"/>
                    </a:cubicBezTo>
                    <a:cubicBezTo>
                      <a:pt x="502196" y="301618"/>
                      <a:pt x="504825" y="308003"/>
                      <a:pt x="504825" y="315515"/>
                    </a:cubicBezTo>
                    <a:lnTo>
                      <a:pt x="504825" y="405663"/>
                    </a:lnTo>
                    <a:cubicBezTo>
                      <a:pt x="504825" y="413175"/>
                      <a:pt x="502196" y="419561"/>
                      <a:pt x="496937" y="424819"/>
                    </a:cubicBezTo>
                    <a:cubicBezTo>
                      <a:pt x="491679" y="430078"/>
                      <a:pt x="485293" y="432707"/>
                      <a:pt x="477781" y="432707"/>
                    </a:cubicBezTo>
                    <a:lnTo>
                      <a:pt x="387633" y="432707"/>
                    </a:lnTo>
                    <a:cubicBezTo>
                      <a:pt x="380121" y="432707"/>
                      <a:pt x="373736" y="430078"/>
                      <a:pt x="368477" y="424819"/>
                    </a:cubicBezTo>
                    <a:cubicBezTo>
                      <a:pt x="363219" y="419561"/>
                      <a:pt x="360589" y="413175"/>
                      <a:pt x="360589" y="405663"/>
                    </a:cubicBezTo>
                    <a:lnTo>
                      <a:pt x="360589" y="315515"/>
                    </a:lnTo>
                    <a:cubicBezTo>
                      <a:pt x="360589" y="308003"/>
                      <a:pt x="363219" y="301618"/>
                      <a:pt x="368477" y="296359"/>
                    </a:cubicBezTo>
                    <a:cubicBezTo>
                      <a:pt x="373736" y="291101"/>
                      <a:pt x="380121" y="288471"/>
                      <a:pt x="387633" y="288471"/>
                    </a:cubicBezTo>
                    <a:lnTo>
                      <a:pt x="414678" y="288471"/>
                    </a:lnTo>
                    <a:lnTo>
                      <a:pt x="414678" y="234383"/>
                    </a:lnTo>
                    <a:lnTo>
                      <a:pt x="270442" y="234383"/>
                    </a:lnTo>
                    <a:lnTo>
                      <a:pt x="270442" y="288471"/>
                    </a:lnTo>
                    <a:lnTo>
                      <a:pt x="297486" y="288471"/>
                    </a:lnTo>
                    <a:cubicBezTo>
                      <a:pt x="304999" y="288471"/>
                      <a:pt x="311384" y="291101"/>
                      <a:pt x="316642" y="296359"/>
                    </a:cubicBezTo>
                    <a:cubicBezTo>
                      <a:pt x="321901" y="301618"/>
                      <a:pt x="324530" y="308003"/>
                      <a:pt x="324530" y="315515"/>
                    </a:cubicBezTo>
                    <a:lnTo>
                      <a:pt x="324530" y="405663"/>
                    </a:lnTo>
                    <a:cubicBezTo>
                      <a:pt x="324530" y="413175"/>
                      <a:pt x="321901" y="419561"/>
                      <a:pt x="316642" y="424819"/>
                    </a:cubicBezTo>
                    <a:cubicBezTo>
                      <a:pt x="311384" y="430078"/>
                      <a:pt x="304999" y="432707"/>
                      <a:pt x="297486" y="432707"/>
                    </a:cubicBezTo>
                    <a:lnTo>
                      <a:pt x="207339" y="432707"/>
                    </a:lnTo>
                    <a:cubicBezTo>
                      <a:pt x="199827" y="432707"/>
                      <a:pt x="193441" y="430078"/>
                      <a:pt x="188182" y="424819"/>
                    </a:cubicBezTo>
                    <a:cubicBezTo>
                      <a:pt x="182924" y="419561"/>
                      <a:pt x="180294" y="413175"/>
                      <a:pt x="180294" y="405663"/>
                    </a:cubicBezTo>
                    <a:lnTo>
                      <a:pt x="180294" y="315515"/>
                    </a:lnTo>
                    <a:cubicBezTo>
                      <a:pt x="180294" y="308003"/>
                      <a:pt x="182924" y="301618"/>
                      <a:pt x="188182" y="296359"/>
                    </a:cubicBezTo>
                    <a:cubicBezTo>
                      <a:pt x="193441" y="291101"/>
                      <a:pt x="199827" y="288471"/>
                      <a:pt x="207339" y="288471"/>
                    </a:cubicBezTo>
                    <a:lnTo>
                      <a:pt x="234383" y="288471"/>
                    </a:lnTo>
                    <a:lnTo>
                      <a:pt x="234383" y="234383"/>
                    </a:lnTo>
                    <a:lnTo>
                      <a:pt x="90147" y="234383"/>
                    </a:lnTo>
                    <a:lnTo>
                      <a:pt x="90147" y="288471"/>
                    </a:lnTo>
                    <a:lnTo>
                      <a:pt x="117191" y="288471"/>
                    </a:lnTo>
                    <a:cubicBezTo>
                      <a:pt x="124704" y="288471"/>
                      <a:pt x="131089" y="291101"/>
                      <a:pt x="136348" y="296359"/>
                    </a:cubicBezTo>
                    <a:cubicBezTo>
                      <a:pt x="141606" y="301618"/>
                      <a:pt x="144235" y="308003"/>
                      <a:pt x="144235" y="315515"/>
                    </a:cubicBezTo>
                    <a:lnTo>
                      <a:pt x="144235" y="405663"/>
                    </a:lnTo>
                    <a:cubicBezTo>
                      <a:pt x="144235" y="413175"/>
                      <a:pt x="141606" y="419561"/>
                      <a:pt x="136348" y="424819"/>
                    </a:cubicBezTo>
                    <a:cubicBezTo>
                      <a:pt x="131089" y="430078"/>
                      <a:pt x="124704" y="432707"/>
                      <a:pt x="117191" y="432707"/>
                    </a:cubicBezTo>
                    <a:lnTo>
                      <a:pt x="27044" y="432707"/>
                    </a:lnTo>
                    <a:cubicBezTo>
                      <a:pt x="19532" y="432707"/>
                      <a:pt x="13147" y="430078"/>
                      <a:pt x="7888" y="424819"/>
                    </a:cubicBezTo>
                    <a:cubicBezTo>
                      <a:pt x="2630" y="419561"/>
                      <a:pt x="0" y="413175"/>
                      <a:pt x="0" y="405663"/>
                    </a:cubicBezTo>
                    <a:lnTo>
                      <a:pt x="0" y="315515"/>
                    </a:lnTo>
                    <a:cubicBezTo>
                      <a:pt x="0" y="308003"/>
                      <a:pt x="2630" y="301618"/>
                      <a:pt x="7888" y="296359"/>
                    </a:cubicBezTo>
                    <a:cubicBezTo>
                      <a:pt x="13147" y="291101"/>
                      <a:pt x="19532" y="288471"/>
                      <a:pt x="27044" y="288471"/>
                    </a:cubicBezTo>
                    <a:lnTo>
                      <a:pt x="54088" y="288471"/>
                    </a:lnTo>
                    <a:lnTo>
                      <a:pt x="54088" y="234383"/>
                    </a:lnTo>
                    <a:cubicBezTo>
                      <a:pt x="54088" y="224617"/>
                      <a:pt x="57657" y="216166"/>
                      <a:pt x="64793" y="209029"/>
                    </a:cubicBezTo>
                    <a:cubicBezTo>
                      <a:pt x="71930" y="201892"/>
                      <a:pt x="80381" y="198324"/>
                      <a:pt x="90147" y="198324"/>
                    </a:cubicBezTo>
                    <a:lnTo>
                      <a:pt x="234383" y="198324"/>
                    </a:lnTo>
                    <a:lnTo>
                      <a:pt x="234383" y="144236"/>
                    </a:lnTo>
                    <a:lnTo>
                      <a:pt x="207339" y="144236"/>
                    </a:lnTo>
                    <a:cubicBezTo>
                      <a:pt x="199827" y="144236"/>
                      <a:pt x="193441" y="141606"/>
                      <a:pt x="188182" y="136348"/>
                    </a:cubicBezTo>
                    <a:cubicBezTo>
                      <a:pt x="182924" y="131089"/>
                      <a:pt x="180294" y="124704"/>
                      <a:pt x="180294" y="117192"/>
                    </a:cubicBezTo>
                    <a:lnTo>
                      <a:pt x="180294" y="27044"/>
                    </a:lnTo>
                    <a:cubicBezTo>
                      <a:pt x="180294" y="19532"/>
                      <a:pt x="182924" y="13146"/>
                      <a:pt x="188182" y="7888"/>
                    </a:cubicBezTo>
                    <a:cubicBezTo>
                      <a:pt x="193441" y="2629"/>
                      <a:pt x="199827" y="0"/>
                      <a:pt x="207339" y="0"/>
                    </a:cubicBezTo>
                    <a:close/>
                  </a:path>
                </a:pathLst>
              </a:custGeom>
              <a:solidFill>
                <a:srgbClr val="08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</p:grpSp>
        <p:grpSp>
          <p:nvGrpSpPr>
            <p:cNvPr id="4" name="Grupo 3"/>
            <p:cNvGrpSpPr/>
            <p:nvPr/>
          </p:nvGrpSpPr>
          <p:grpSpPr>
            <a:xfrm>
              <a:off x="479466" y="4088209"/>
              <a:ext cx="2520000" cy="2520000"/>
              <a:chOff x="479466" y="4088209"/>
              <a:chExt cx="2520000" cy="2520000"/>
            </a:xfrm>
          </p:grpSpPr>
          <p:grpSp>
            <p:nvGrpSpPr>
              <p:cNvPr id="14" name="Grupo 13"/>
              <p:cNvGrpSpPr/>
              <p:nvPr/>
            </p:nvGrpSpPr>
            <p:grpSpPr>
              <a:xfrm>
                <a:off x="479466" y="4088209"/>
                <a:ext cx="2520000" cy="2520000"/>
                <a:chOff x="479466" y="4088209"/>
                <a:chExt cx="2520000" cy="2520000"/>
              </a:xfrm>
            </p:grpSpPr>
            <p:sp>
              <p:nvSpPr>
                <p:cNvPr id="140" name="Teardrop 3"/>
                <p:cNvSpPr/>
                <p:nvPr/>
              </p:nvSpPr>
              <p:spPr>
                <a:xfrm rot="5400000" flipH="1">
                  <a:off x="479466" y="4088209"/>
                  <a:ext cx="2520000" cy="2520000"/>
                </a:xfrm>
                <a:prstGeom prst="teardrop">
                  <a:avLst/>
                </a:prstGeom>
                <a:solidFill>
                  <a:srgbClr val="08AAA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1 CuadroTexto"/>
                <p:cNvSpPr txBox="1">
                  <a:spLocks noChangeArrowheads="1"/>
                </p:cNvSpPr>
                <p:nvPr/>
              </p:nvSpPr>
              <p:spPr bwMode="auto">
                <a:xfrm>
                  <a:off x="611629" y="5575650"/>
                  <a:ext cx="2291862" cy="355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>
                    <a:lnSpc>
                      <a:spcPts val="2200"/>
                    </a:lnSpc>
                    <a:spcBef>
                      <a:spcPts val="600"/>
                    </a:spcBef>
                  </a:pPr>
                  <a:endParaRPr lang="es-ES" sz="1600" dirty="0">
                    <a:solidFill>
                      <a:schemeClr val="bg1"/>
                    </a:solidFill>
                    <a:latin typeface="Roboto Thin"/>
                  </a:endParaRPr>
                </a:p>
              </p:txBody>
            </p:sp>
            <p:sp>
              <p:nvSpPr>
                <p:cNvPr id="144" name="Circular 143"/>
                <p:cNvSpPr/>
                <p:nvPr/>
              </p:nvSpPr>
              <p:spPr>
                <a:xfrm rot="5400000">
                  <a:off x="1037560" y="4265048"/>
                  <a:ext cx="1440000" cy="1440000"/>
                </a:xfrm>
                <a:prstGeom prst="pie">
                  <a:avLst>
                    <a:gd name="adj1" fmla="val 5401872"/>
                    <a:gd name="adj2" fmla="val 1620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" name="24 CuadroTexto"/>
                <p:cNvSpPr txBox="1">
                  <a:spLocks noChangeArrowheads="1"/>
                </p:cNvSpPr>
                <p:nvPr/>
              </p:nvSpPr>
              <p:spPr bwMode="auto">
                <a:xfrm>
                  <a:off x="1007467" y="5103790"/>
                  <a:ext cx="1500187" cy="10156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lang="es-ES" sz="2000" b="1" dirty="0">
                      <a:solidFill>
                        <a:schemeClr val="bg1"/>
                      </a:solidFill>
                      <a:latin typeface="Bell MT" panose="02020503060305020303" pitchFamily="18" charset="0"/>
                    </a:rPr>
                    <a:t>Registro de lecciones aprendidas</a:t>
                  </a:r>
                </a:p>
              </p:txBody>
            </p:sp>
          </p:grpSp>
          <p:sp>
            <p:nvSpPr>
              <p:cNvPr id="153" name="Freeform 412"/>
              <p:cNvSpPr/>
              <p:nvPr/>
            </p:nvSpPr>
            <p:spPr>
              <a:xfrm>
                <a:off x="1559916" y="4425825"/>
                <a:ext cx="395287" cy="396875"/>
              </a:xfrm>
              <a:custGeom>
                <a:avLst/>
                <a:gdLst>
                  <a:gd name="connsiteX0" fmla="*/ 54090 w 396700"/>
                  <a:gd name="connsiteY0" fmla="*/ 288472 h 396649"/>
                  <a:gd name="connsiteX1" fmla="*/ 92402 w 396700"/>
                  <a:gd name="connsiteY1" fmla="*/ 304248 h 396649"/>
                  <a:gd name="connsiteX2" fmla="*/ 108178 w 396700"/>
                  <a:gd name="connsiteY2" fmla="*/ 342561 h 396649"/>
                  <a:gd name="connsiteX3" fmla="*/ 92402 w 396700"/>
                  <a:gd name="connsiteY3" fmla="*/ 380873 h 396649"/>
                  <a:gd name="connsiteX4" fmla="*/ 54090 w 396700"/>
                  <a:gd name="connsiteY4" fmla="*/ 396649 h 396649"/>
                  <a:gd name="connsiteX5" fmla="*/ 15777 w 396700"/>
                  <a:gd name="connsiteY5" fmla="*/ 380873 h 396649"/>
                  <a:gd name="connsiteX6" fmla="*/ 1 w 396700"/>
                  <a:gd name="connsiteY6" fmla="*/ 342561 h 396649"/>
                  <a:gd name="connsiteX7" fmla="*/ 15777 w 396700"/>
                  <a:gd name="connsiteY7" fmla="*/ 304248 h 396649"/>
                  <a:gd name="connsiteX8" fmla="*/ 54090 w 396700"/>
                  <a:gd name="connsiteY8" fmla="*/ 288472 h 396649"/>
                  <a:gd name="connsiteX9" fmla="*/ 18030 w 396700"/>
                  <a:gd name="connsiteY9" fmla="*/ 144236 h 396649"/>
                  <a:gd name="connsiteX10" fmla="*/ 19438 w 396700"/>
                  <a:gd name="connsiteY10" fmla="*/ 144236 h 396649"/>
                  <a:gd name="connsiteX11" fmla="*/ 105642 w 396700"/>
                  <a:gd name="connsiteY11" fmla="*/ 166913 h 396649"/>
                  <a:gd name="connsiteX12" fmla="*/ 178604 w 396700"/>
                  <a:gd name="connsiteY12" fmla="*/ 218044 h 396649"/>
                  <a:gd name="connsiteX13" fmla="*/ 229735 w 396700"/>
                  <a:gd name="connsiteY13" fmla="*/ 291007 h 396649"/>
                  <a:gd name="connsiteX14" fmla="*/ 252413 w 396700"/>
                  <a:gd name="connsiteY14" fmla="*/ 377210 h 396649"/>
                  <a:gd name="connsiteX15" fmla="*/ 247624 w 396700"/>
                  <a:gd name="connsiteY15" fmla="*/ 390732 h 396649"/>
                  <a:gd name="connsiteX16" fmla="*/ 234383 w 396700"/>
                  <a:gd name="connsiteY16" fmla="*/ 396648 h 396649"/>
                  <a:gd name="connsiteX17" fmla="*/ 196352 w 396700"/>
                  <a:gd name="connsiteY17" fmla="*/ 396648 h 396649"/>
                  <a:gd name="connsiteX18" fmla="*/ 184239 w 396700"/>
                  <a:gd name="connsiteY18" fmla="*/ 392000 h 396649"/>
                  <a:gd name="connsiteX19" fmla="*/ 178604 w 396700"/>
                  <a:gd name="connsiteY19" fmla="*/ 380309 h 396649"/>
                  <a:gd name="connsiteX20" fmla="*/ 126629 w 396700"/>
                  <a:gd name="connsiteY20" fmla="*/ 270019 h 396649"/>
                  <a:gd name="connsiteX21" fmla="*/ 16339 w 396700"/>
                  <a:gd name="connsiteY21" fmla="*/ 218044 h 396649"/>
                  <a:gd name="connsiteX22" fmla="*/ 4648 w 396700"/>
                  <a:gd name="connsiteY22" fmla="*/ 212410 h 396649"/>
                  <a:gd name="connsiteX23" fmla="*/ 0 w 396700"/>
                  <a:gd name="connsiteY23" fmla="*/ 200296 h 396649"/>
                  <a:gd name="connsiteX24" fmla="*/ 0 w 396700"/>
                  <a:gd name="connsiteY24" fmla="*/ 162265 h 396649"/>
                  <a:gd name="connsiteX25" fmla="*/ 5916 w 396700"/>
                  <a:gd name="connsiteY25" fmla="*/ 149025 h 396649"/>
                  <a:gd name="connsiteX26" fmla="*/ 18030 w 396700"/>
                  <a:gd name="connsiteY26" fmla="*/ 144236 h 396649"/>
                  <a:gd name="connsiteX27" fmla="*/ 18031 w 396700"/>
                  <a:gd name="connsiteY27" fmla="*/ 0 h 396649"/>
                  <a:gd name="connsiteX28" fmla="*/ 18876 w 396700"/>
                  <a:gd name="connsiteY28" fmla="*/ 0 h 396649"/>
                  <a:gd name="connsiteX29" fmla="*/ 160153 w 396700"/>
                  <a:gd name="connsiteY29" fmla="*/ 33805 h 396649"/>
                  <a:gd name="connsiteX30" fmla="*/ 280021 w 396700"/>
                  <a:gd name="connsiteY30" fmla="*/ 116628 h 396649"/>
                  <a:gd name="connsiteX31" fmla="*/ 362844 w 396700"/>
                  <a:gd name="connsiteY31" fmla="*/ 236496 h 396649"/>
                  <a:gd name="connsiteX32" fmla="*/ 396649 w 396700"/>
                  <a:gd name="connsiteY32" fmla="*/ 377774 h 396649"/>
                  <a:gd name="connsiteX33" fmla="*/ 391579 w 396700"/>
                  <a:gd name="connsiteY33" fmla="*/ 391014 h 396649"/>
                  <a:gd name="connsiteX34" fmla="*/ 378620 w 396700"/>
                  <a:gd name="connsiteY34" fmla="*/ 396648 h 396649"/>
                  <a:gd name="connsiteX35" fmla="*/ 338335 w 396700"/>
                  <a:gd name="connsiteY35" fmla="*/ 396648 h 396649"/>
                  <a:gd name="connsiteX36" fmla="*/ 325799 w 396700"/>
                  <a:gd name="connsiteY36" fmla="*/ 391718 h 396649"/>
                  <a:gd name="connsiteX37" fmla="*/ 320306 w 396700"/>
                  <a:gd name="connsiteY37" fmla="*/ 379746 h 396649"/>
                  <a:gd name="connsiteX38" fmla="*/ 291853 w 396700"/>
                  <a:gd name="connsiteY38" fmla="*/ 264667 h 396649"/>
                  <a:gd name="connsiteX39" fmla="*/ 226637 w 396700"/>
                  <a:gd name="connsiteY39" fmla="*/ 170012 h 396649"/>
                  <a:gd name="connsiteX40" fmla="*/ 131982 w 396700"/>
                  <a:gd name="connsiteY40" fmla="*/ 104796 h 396649"/>
                  <a:gd name="connsiteX41" fmla="*/ 16904 w 396700"/>
                  <a:gd name="connsiteY41" fmla="*/ 76062 h 396649"/>
                  <a:gd name="connsiteX42" fmla="*/ 4931 w 396700"/>
                  <a:gd name="connsiteY42" fmla="*/ 70568 h 396649"/>
                  <a:gd name="connsiteX43" fmla="*/ 1 w 396700"/>
                  <a:gd name="connsiteY43" fmla="*/ 58314 h 396649"/>
                  <a:gd name="connsiteX44" fmla="*/ 1 w 396700"/>
                  <a:gd name="connsiteY44" fmla="*/ 18029 h 396649"/>
                  <a:gd name="connsiteX45" fmla="*/ 5635 w 396700"/>
                  <a:gd name="connsiteY45" fmla="*/ 5071 h 396649"/>
                  <a:gd name="connsiteX46" fmla="*/ 18031 w 396700"/>
                  <a:gd name="connsiteY46" fmla="*/ 0 h 396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96700" h="396649">
                    <a:moveTo>
                      <a:pt x="54090" y="288472"/>
                    </a:moveTo>
                    <a:cubicBezTo>
                      <a:pt x="69114" y="288472"/>
                      <a:pt x="81885" y="293731"/>
                      <a:pt x="92402" y="304248"/>
                    </a:cubicBezTo>
                    <a:cubicBezTo>
                      <a:pt x="102919" y="314765"/>
                      <a:pt x="108178" y="327536"/>
                      <a:pt x="108178" y="342561"/>
                    </a:cubicBezTo>
                    <a:cubicBezTo>
                      <a:pt x="108178" y="357585"/>
                      <a:pt x="102919" y="370356"/>
                      <a:pt x="92402" y="380873"/>
                    </a:cubicBezTo>
                    <a:cubicBezTo>
                      <a:pt x="81885" y="391391"/>
                      <a:pt x="69114" y="396649"/>
                      <a:pt x="54090" y="396649"/>
                    </a:cubicBezTo>
                    <a:cubicBezTo>
                      <a:pt x="39065" y="396649"/>
                      <a:pt x="26294" y="391391"/>
                      <a:pt x="15777" y="380873"/>
                    </a:cubicBezTo>
                    <a:cubicBezTo>
                      <a:pt x="5260" y="370356"/>
                      <a:pt x="1" y="357585"/>
                      <a:pt x="1" y="342561"/>
                    </a:cubicBezTo>
                    <a:cubicBezTo>
                      <a:pt x="1" y="327536"/>
                      <a:pt x="5260" y="314765"/>
                      <a:pt x="15777" y="304248"/>
                    </a:cubicBezTo>
                    <a:cubicBezTo>
                      <a:pt x="26294" y="293731"/>
                      <a:pt x="39065" y="288472"/>
                      <a:pt x="54090" y="288472"/>
                    </a:cubicBezTo>
                    <a:close/>
                    <a:moveTo>
                      <a:pt x="18030" y="144236"/>
                    </a:moveTo>
                    <a:lnTo>
                      <a:pt x="19438" y="144236"/>
                    </a:lnTo>
                    <a:cubicBezTo>
                      <a:pt x="49487" y="146677"/>
                      <a:pt x="78222" y="154236"/>
                      <a:pt x="105642" y="166913"/>
                    </a:cubicBezTo>
                    <a:cubicBezTo>
                      <a:pt x="133062" y="179590"/>
                      <a:pt x="157382" y="196634"/>
                      <a:pt x="178604" y="218044"/>
                    </a:cubicBezTo>
                    <a:cubicBezTo>
                      <a:pt x="200015" y="239266"/>
                      <a:pt x="217058" y="263587"/>
                      <a:pt x="229735" y="291007"/>
                    </a:cubicBezTo>
                    <a:cubicBezTo>
                      <a:pt x="242412" y="318427"/>
                      <a:pt x="249971" y="347161"/>
                      <a:pt x="252413" y="377210"/>
                    </a:cubicBezTo>
                    <a:cubicBezTo>
                      <a:pt x="252788" y="382469"/>
                      <a:pt x="251192" y="386976"/>
                      <a:pt x="247624" y="390732"/>
                    </a:cubicBezTo>
                    <a:cubicBezTo>
                      <a:pt x="244243" y="394676"/>
                      <a:pt x="239830" y="396648"/>
                      <a:pt x="234383" y="396648"/>
                    </a:cubicBezTo>
                    <a:lnTo>
                      <a:pt x="196352" y="396648"/>
                    </a:lnTo>
                    <a:cubicBezTo>
                      <a:pt x="191657" y="396648"/>
                      <a:pt x="187619" y="395099"/>
                      <a:pt x="184239" y="392000"/>
                    </a:cubicBezTo>
                    <a:cubicBezTo>
                      <a:pt x="180858" y="388901"/>
                      <a:pt x="178980" y="385004"/>
                      <a:pt x="178604" y="380309"/>
                    </a:cubicBezTo>
                    <a:cubicBezTo>
                      <a:pt x="174473" y="337301"/>
                      <a:pt x="157147" y="300538"/>
                      <a:pt x="126629" y="270019"/>
                    </a:cubicBezTo>
                    <a:cubicBezTo>
                      <a:pt x="96110" y="239501"/>
                      <a:pt x="59348" y="222176"/>
                      <a:pt x="16339" y="218044"/>
                    </a:cubicBezTo>
                    <a:cubicBezTo>
                      <a:pt x="11644" y="217668"/>
                      <a:pt x="7747" y="215790"/>
                      <a:pt x="4648" y="212410"/>
                    </a:cubicBezTo>
                    <a:cubicBezTo>
                      <a:pt x="1550" y="209029"/>
                      <a:pt x="0" y="204991"/>
                      <a:pt x="0" y="200296"/>
                    </a:cubicBezTo>
                    <a:lnTo>
                      <a:pt x="0" y="162265"/>
                    </a:lnTo>
                    <a:cubicBezTo>
                      <a:pt x="0" y="156819"/>
                      <a:pt x="1972" y="152405"/>
                      <a:pt x="5916" y="149025"/>
                    </a:cubicBezTo>
                    <a:cubicBezTo>
                      <a:pt x="9109" y="145832"/>
                      <a:pt x="13147" y="144236"/>
                      <a:pt x="18030" y="144236"/>
                    </a:cubicBezTo>
                    <a:close/>
                    <a:moveTo>
                      <a:pt x="18031" y="0"/>
                    </a:moveTo>
                    <a:lnTo>
                      <a:pt x="18876" y="0"/>
                    </a:lnTo>
                    <a:cubicBezTo>
                      <a:pt x="68081" y="2441"/>
                      <a:pt x="115174" y="13710"/>
                      <a:pt x="160153" y="33805"/>
                    </a:cubicBezTo>
                    <a:cubicBezTo>
                      <a:pt x="205133" y="53901"/>
                      <a:pt x="245089" y="81508"/>
                      <a:pt x="280021" y="116628"/>
                    </a:cubicBezTo>
                    <a:cubicBezTo>
                      <a:pt x="315141" y="151560"/>
                      <a:pt x="342749" y="191516"/>
                      <a:pt x="362844" y="236496"/>
                    </a:cubicBezTo>
                    <a:cubicBezTo>
                      <a:pt x="382939" y="281476"/>
                      <a:pt x="394208" y="328568"/>
                      <a:pt x="396649" y="377774"/>
                    </a:cubicBezTo>
                    <a:cubicBezTo>
                      <a:pt x="397025" y="382844"/>
                      <a:pt x="395335" y="387258"/>
                      <a:pt x="391579" y="391014"/>
                    </a:cubicBezTo>
                    <a:cubicBezTo>
                      <a:pt x="388198" y="394770"/>
                      <a:pt x="383879" y="396648"/>
                      <a:pt x="378620" y="396648"/>
                    </a:cubicBezTo>
                    <a:lnTo>
                      <a:pt x="338335" y="396648"/>
                    </a:lnTo>
                    <a:cubicBezTo>
                      <a:pt x="333452" y="396648"/>
                      <a:pt x="329274" y="395005"/>
                      <a:pt x="325799" y="391718"/>
                    </a:cubicBezTo>
                    <a:cubicBezTo>
                      <a:pt x="322325" y="388432"/>
                      <a:pt x="320493" y="384441"/>
                      <a:pt x="320306" y="379746"/>
                    </a:cubicBezTo>
                    <a:cubicBezTo>
                      <a:pt x="318052" y="339367"/>
                      <a:pt x="308568" y="301008"/>
                      <a:pt x="291853" y="264667"/>
                    </a:cubicBezTo>
                    <a:cubicBezTo>
                      <a:pt x="275138" y="228326"/>
                      <a:pt x="253400" y="196775"/>
                      <a:pt x="226637" y="170012"/>
                    </a:cubicBezTo>
                    <a:cubicBezTo>
                      <a:pt x="199874" y="143250"/>
                      <a:pt x="168323" y="121511"/>
                      <a:pt x="131982" y="104796"/>
                    </a:cubicBezTo>
                    <a:cubicBezTo>
                      <a:pt x="95642" y="88081"/>
                      <a:pt x="57282" y="78503"/>
                      <a:pt x="16904" y="76062"/>
                    </a:cubicBezTo>
                    <a:cubicBezTo>
                      <a:pt x="12208" y="75874"/>
                      <a:pt x="8218" y="74043"/>
                      <a:pt x="4931" y="70568"/>
                    </a:cubicBezTo>
                    <a:cubicBezTo>
                      <a:pt x="1645" y="67094"/>
                      <a:pt x="1" y="63009"/>
                      <a:pt x="1" y="58314"/>
                    </a:cubicBezTo>
                    <a:lnTo>
                      <a:pt x="1" y="18029"/>
                    </a:lnTo>
                    <a:cubicBezTo>
                      <a:pt x="1" y="12771"/>
                      <a:pt x="1879" y="8451"/>
                      <a:pt x="5635" y="5071"/>
                    </a:cubicBezTo>
                    <a:cubicBezTo>
                      <a:pt x="9016" y="1690"/>
                      <a:pt x="13148" y="0"/>
                      <a:pt x="18031" y="0"/>
                    </a:cubicBezTo>
                    <a:close/>
                  </a:path>
                </a:pathLst>
              </a:custGeom>
              <a:solidFill>
                <a:srgbClr val="08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</p:grpSp>
        <p:grpSp>
          <p:nvGrpSpPr>
            <p:cNvPr id="6" name="Grupo 5"/>
            <p:cNvGrpSpPr/>
            <p:nvPr/>
          </p:nvGrpSpPr>
          <p:grpSpPr>
            <a:xfrm>
              <a:off x="3329422" y="4088209"/>
              <a:ext cx="2520000" cy="2520000"/>
              <a:chOff x="3329422" y="4088209"/>
              <a:chExt cx="2520000" cy="2520000"/>
            </a:xfrm>
          </p:grpSpPr>
          <p:grpSp>
            <p:nvGrpSpPr>
              <p:cNvPr id="17" name="Grupo 16"/>
              <p:cNvGrpSpPr/>
              <p:nvPr/>
            </p:nvGrpSpPr>
            <p:grpSpPr>
              <a:xfrm>
                <a:off x="3329422" y="4088209"/>
                <a:ext cx="2520000" cy="2520000"/>
                <a:chOff x="3329422" y="4088209"/>
                <a:chExt cx="2520000" cy="2520000"/>
              </a:xfrm>
            </p:grpSpPr>
            <p:sp>
              <p:nvSpPr>
                <p:cNvPr id="139" name="Round Diagonal Corner Rectangle 5"/>
                <p:cNvSpPr/>
                <p:nvPr/>
              </p:nvSpPr>
              <p:spPr>
                <a:xfrm flipH="1" flipV="1">
                  <a:off x="3329422" y="4088209"/>
                  <a:ext cx="2520000" cy="2520000"/>
                </a:xfrm>
                <a:prstGeom prst="round2DiagRect">
                  <a:avLst>
                    <a:gd name="adj1" fmla="val 33747"/>
                    <a:gd name="adj2" fmla="val 0"/>
                  </a:avLst>
                </a:prstGeom>
                <a:solidFill>
                  <a:srgbClr val="068083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1 CuadroTexto"/>
                <p:cNvSpPr txBox="1">
                  <a:spLocks noChangeArrowheads="1"/>
                </p:cNvSpPr>
                <p:nvPr/>
              </p:nvSpPr>
              <p:spPr bwMode="auto">
                <a:xfrm>
                  <a:off x="3491815" y="5195204"/>
                  <a:ext cx="2291862" cy="9407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>
                    <a:lnSpc>
                      <a:spcPts val="2200"/>
                    </a:lnSpc>
                    <a:spcBef>
                      <a:spcPts val="600"/>
                    </a:spcBef>
                  </a:pPr>
                  <a:r>
                    <a:rPr lang="es-ES" sz="2000" b="1" dirty="0">
                      <a:solidFill>
                        <a:schemeClr val="bg1"/>
                      </a:solidFill>
                      <a:latin typeface="Bell MT" panose="02020503060305020303" pitchFamily="18" charset="0"/>
                    </a:rPr>
                    <a:t>Eventos de intercambio de conocimiento</a:t>
                  </a:r>
                </a:p>
              </p:txBody>
            </p:sp>
            <p:sp>
              <p:nvSpPr>
                <p:cNvPr id="146" name="Circular 145"/>
                <p:cNvSpPr/>
                <p:nvPr/>
              </p:nvSpPr>
              <p:spPr>
                <a:xfrm rot="5400000">
                  <a:off x="3874345" y="4231990"/>
                  <a:ext cx="1440000" cy="1440000"/>
                </a:xfrm>
                <a:prstGeom prst="pie">
                  <a:avLst>
                    <a:gd name="adj1" fmla="val 5401872"/>
                    <a:gd name="adj2" fmla="val 1620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24 CuadroTexto"/>
                <p:cNvSpPr txBox="1">
                  <a:spLocks noChangeArrowheads="1"/>
                </p:cNvSpPr>
                <p:nvPr/>
              </p:nvSpPr>
              <p:spPr bwMode="auto">
                <a:xfrm>
                  <a:off x="3874345" y="5079802"/>
                  <a:ext cx="1500187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endParaRPr lang="es-ES" sz="2000" b="1" dirty="0">
                    <a:solidFill>
                      <a:schemeClr val="bg1"/>
                    </a:solidFill>
                    <a:latin typeface="Roboto Thin"/>
                  </a:endParaRPr>
                </a:p>
              </p:txBody>
            </p:sp>
          </p:grpSp>
          <p:sp>
            <p:nvSpPr>
              <p:cNvPr id="154" name="Freeform 548"/>
              <p:cNvSpPr/>
              <p:nvPr/>
            </p:nvSpPr>
            <p:spPr>
              <a:xfrm>
                <a:off x="4299794" y="4425825"/>
                <a:ext cx="649288" cy="431800"/>
              </a:xfrm>
              <a:custGeom>
                <a:avLst/>
                <a:gdLst>
                  <a:gd name="connsiteX0" fmla="*/ 149308 w 649060"/>
                  <a:gd name="connsiteY0" fmla="*/ 199451 h 432707"/>
                  <a:gd name="connsiteX1" fmla="*/ 311010 w 649060"/>
                  <a:gd name="connsiteY1" fmla="*/ 250440 h 432707"/>
                  <a:gd name="connsiteX2" fmla="*/ 324531 w 649060"/>
                  <a:gd name="connsiteY2" fmla="*/ 252412 h 432707"/>
                  <a:gd name="connsiteX3" fmla="*/ 338053 w 649060"/>
                  <a:gd name="connsiteY3" fmla="*/ 250440 h 432707"/>
                  <a:gd name="connsiteX4" fmla="*/ 499755 w 649060"/>
                  <a:gd name="connsiteY4" fmla="*/ 199451 h 432707"/>
                  <a:gd name="connsiteX5" fmla="*/ 504825 w 649060"/>
                  <a:gd name="connsiteY5" fmla="*/ 288471 h 432707"/>
                  <a:gd name="connsiteX6" fmla="*/ 481726 w 649060"/>
                  <a:gd name="connsiteY6" fmla="*/ 324530 h 432707"/>
                  <a:gd name="connsiteX7" fmla="*/ 415524 w 649060"/>
                  <a:gd name="connsiteY7" fmla="*/ 350870 h 432707"/>
                  <a:gd name="connsiteX8" fmla="*/ 324531 w 649060"/>
                  <a:gd name="connsiteY8" fmla="*/ 360589 h 432707"/>
                  <a:gd name="connsiteX9" fmla="*/ 233539 w 649060"/>
                  <a:gd name="connsiteY9" fmla="*/ 350870 h 432707"/>
                  <a:gd name="connsiteX10" fmla="*/ 167337 w 649060"/>
                  <a:gd name="connsiteY10" fmla="*/ 324530 h 432707"/>
                  <a:gd name="connsiteX11" fmla="*/ 144237 w 649060"/>
                  <a:gd name="connsiteY11" fmla="*/ 288471 h 432707"/>
                  <a:gd name="connsiteX12" fmla="*/ 324530 w 649060"/>
                  <a:gd name="connsiteY12" fmla="*/ 0 h 432707"/>
                  <a:gd name="connsiteX13" fmla="*/ 327347 w 649060"/>
                  <a:gd name="connsiteY13" fmla="*/ 282 h 432707"/>
                  <a:gd name="connsiteX14" fmla="*/ 642862 w 649060"/>
                  <a:gd name="connsiteY14" fmla="*/ 99444 h 432707"/>
                  <a:gd name="connsiteX15" fmla="*/ 649060 w 649060"/>
                  <a:gd name="connsiteY15" fmla="*/ 108177 h 432707"/>
                  <a:gd name="connsiteX16" fmla="*/ 642862 w 649060"/>
                  <a:gd name="connsiteY16" fmla="*/ 116910 h 432707"/>
                  <a:gd name="connsiteX17" fmla="*/ 327347 w 649060"/>
                  <a:gd name="connsiteY17" fmla="*/ 216072 h 432707"/>
                  <a:gd name="connsiteX18" fmla="*/ 324530 w 649060"/>
                  <a:gd name="connsiteY18" fmla="*/ 216354 h 432707"/>
                  <a:gd name="connsiteX19" fmla="*/ 321714 w 649060"/>
                  <a:gd name="connsiteY19" fmla="*/ 216072 h 432707"/>
                  <a:gd name="connsiteX20" fmla="*/ 138038 w 649060"/>
                  <a:gd name="connsiteY20" fmla="*/ 158039 h 432707"/>
                  <a:gd name="connsiteX21" fmla="*/ 118037 w 649060"/>
                  <a:gd name="connsiteY21" fmla="*/ 189450 h 432707"/>
                  <a:gd name="connsiteX22" fmla="*/ 108458 w 649060"/>
                  <a:gd name="connsiteY22" fmla="*/ 239735 h 432707"/>
                  <a:gd name="connsiteX23" fmla="*/ 126206 w 649060"/>
                  <a:gd name="connsiteY23" fmla="*/ 270442 h 432707"/>
                  <a:gd name="connsiteX24" fmla="*/ 109867 w 649060"/>
                  <a:gd name="connsiteY24" fmla="*/ 300585 h 432707"/>
                  <a:gd name="connsiteX25" fmla="*/ 126206 w 649060"/>
                  <a:gd name="connsiteY25" fmla="*/ 422566 h 432707"/>
                  <a:gd name="connsiteX26" fmla="*/ 123952 w 649060"/>
                  <a:gd name="connsiteY26" fmla="*/ 429608 h 432707"/>
                  <a:gd name="connsiteX27" fmla="*/ 117192 w 649060"/>
                  <a:gd name="connsiteY27" fmla="*/ 432707 h 432707"/>
                  <a:gd name="connsiteX28" fmla="*/ 63104 w 649060"/>
                  <a:gd name="connsiteY28" fmla="*/ 432707 h 432707"/>
                  <a:gd name="connsiteX29" fmla="*/ 56342 w 649060"/>
                  <a:gd name="connsiteY29" fmla="*/ 429608 h 432707"/>
                  <a:gd name="connsiteX30" fmla="*/ 54088 w 649060"/>
                  <a:gd name="connsiteY30" fmla="*/ 422566 h 432707"/>
                  <a:gd name="connsiteX31" fmla="*/ 70427 w 649060"/>
                  <a:gd name="connsiteY31" fmla="*/ 300585 h 432707"/>
                  <a:gd name="connsiteX32" fmla="*/ 54088 w 649060"/>
                  <a:gd name="connsiteY32" fmla="*/ 270442 h 432707"/>
                  <a:gd name="connsiteX33" fmla="*/ 72399 w 649060"/>
                  <a:gd name="connsiteY33" fmla="*/ 239172 h 432707"/>
                  <a:gd name="connsiteX34" fmla="*/ 100007 w 649060"/>
                  <a:gd name="connsiteY34" fmla="*/ 146208 h 432707"/>
                  <a:gd name="connsiteX35" fmla="*/ 6198 w 649060"/>
                  <a:gd name="connsiteY35" fmla="*/ 116910 h 432707"/>
                  <a:gd name="connsiteX36" fmla="*/ 0 w 649060"/>
                  <a:gd name="connsiteY36" fmla="*/ 108177 h 432707"/>
                  <a:gd name="connsiteX37" fmla="*/ 6198 w 649060"/>
                  <a:gd name="connsiteY37" fmla="*/ 99444 h 432707"/>
                  <a:gd name="connsiteX38" fmla="*/ 321714 w 649060"/>
                  <a:gd name="connsiteY38" fmla="*/ 282 h 432707"/>
                  <a:gd name="connsiteX39" fmla="*/ 324530 w 649060"/>
                  <a:gd name="connsiteY39" fmla="*/ 0 h 43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49060" h="432707">
                    <a:moveTo>
                      <a:pt x="149308" y="199451"/>
                    </a:moveTo>
                    <a:lnTo>
                      <a:pt x="311010" y="250440"/>
                    </a:lnTo>
                    <a:cubicBezTo>
                      <a:pt x="315141" y="251755"/>
                      <a:pt x="319649" y="252412"/>
                      <a:pt x="324531" y="252412"/>
                    </a:cubicBezTo>
                    <a:cubicBezTo>
                      <a:pt x="329414" y="252412"/>
                      <a:pt x="333921" y="251755"/>
                      <a:pt x="338053" y="250440"/>
                    </a:cubicBezTo>
                    <a:lnTo>
                      <a:pt x="499755" y="199451"/>
                    </a:lnTo>
                    <a:lnTo>
                      <a:pt x="504825" y="288471"/>
                    </a:lnTo>
                    <a:cubicBezTo>
                      <a:pt x="505577" y="301430"/>
                      <a:pt x="497878" y="313450"/>
                      <a:pt x="481726" y="324530"/>
                    </a:cubicBezTo>
                    <a:cubicBezTo>
                      <a:pt x="465575" y="335611"/>
                      <a:pt x="443507" y="344391"/>
                      <a:pt x="415524" y="350870"/>
                    </a:cubicBezTo>
                    <a:cubicBezTo>
                      <a:pt x="387540" y="357350"/>
                      <a:pt x="357210" y="360589"/>
                      <a:pt x="324531" y="360589"/>
                    </a:cubicBezTo>
                    <a:cubicBezTo>
                      <a:pt x="291852" y="360589"/>
                      <a:pt x="261522" y="357350"/>
                      <a:pt x="233539" y="350870"/>
                    </a:cubicBezTo>
                    <a:cubicBezTo>
                      <a:pt x="205556" y="344391"/>
                      <a:pt x="183488" y="335611"/>
                      <a:pt x="167337" y="324530"/>
                    </a:cubicBezTo>
                    <a:cubicBezTo>
                      <a:pt x="151186" y="313450"/>
                      <a:pt x="143485" y="301430"/>
                      <a:pt x="144237" y="288471"/>
                    </a:cubicBezTo>
                    <a:close/>
                    <a:moveTo>
                      <a:pt x="324530" y="0"/>
                    </a:moveTo>
                    <a:cubicBezTo>
                      <a:pt x="325658" y="0"/>
                      <a:pt x="326596" y="94"/>
                      <a:pt x="327347" y="282"/>
                    </a:cubicBezTo>
                    <a:lnTo>
                      <a:pt x="642862" y="99444"/>
                    </a:lnTo>
                    <a:cubicBezTo>
                      <a:pt x="646994" y="100946"/>
                      <a:pt x="649060" y="103857"/>
                      <a:pt x="649060" y="108177"/>
                    </a:cubicBezTo>
                    <a:cubicBezTo>
                      <a:pt x="649060" y="112496"/>
                      <a:pt x="646994" y="115407"/>
                      <a:pt x="642862" y="116910"/>
                    </a:cubicBezTo>
                    <a:lnTo>
                      <a:pt x="327347" y="216072"/>
                    </a:lnTo>
                    <a:cubicBezTo>
                      <a:pt x="326596" y="216260"/>
                      <a:pt x="325658" y="216354"/>
                      <a:pt x="324530" y="216354"/>
                    </a:cubicBezTo>
                    <a:cubicBezTo>
                      <a:pt x="323403" y="216354"/>
                      <a:pt x="322465" y="216260"/>
                      <a:pt x="321714" y="216072"/>
                    </a:cubicBezTo>
                    <a:lnTo>
                      <a:pt x="138038" y="158039"/>
                    </a:lnTo>
                    <a:cubicBezTo>
                      <a:pt x="129962" y="164425"/>
                      <a:pt x="123295" y="174895"/>
                      <a:pt x="118037" y="189450"/>
                    </a:cubicBezTo>
                    <a:cubicBezTo>
                      <a:pt x="112778" y="204005"/>
                      <a:pt x="109585" y="220767"/>
                      <a:pt x="108458" y="239735"/>
                    </a:cubicBezTo>
                    <a:cubicBezTo>
                      <a:pt x="120291" y="246497"/>
                      <a:pt x="126206" y="256732"/>
                      <a:pt x="126206" y="270442"/>
                    </a:cubicBezTo>
                    <a:cubicBezTo>
                      <a:pt x="126206" y="283401"/>
                      <a:pt x="120761" y="293448"/>
                      <a:pt x="109867" y="300585"/>
                    </a:cubicBezTo>
                    <a:lnTo>
                      <a:pt x="126206" y="422566"/>
                    </a:lnTo>
                    <a:cubicBezTo>
                      <a:pt x="126582" y="425195"/>
                      <a:pt x="125831" y="427542"/>
                      <a:pt x="123952" y="429608"/>
                    </a:cubicBezTo>
                    <a:cubicBezTo>
                      <a:pt x="122263" y="431674"/>
                      <a:pt x="120009" y="432707"/>
                      <a:pt x="117192" y="432707"/>
                    </a:cubicBezTo>
                    <a:lnTo>
                      <a:pt x="63104" y="432707"/>
                    </a:lnTo>
                    <a:cubicBezTo>
                      <a:pt x="60286" y="432707"/>
                      <a:pt x="58032" y="431674"/>
                      <a:pt x="56342" y="429608"/>
                    </a:cubicBezTo>
                    <a:cubicBezTo>
                      <a:pt x="54464" y="427542"/>
                      <a:pt x="53713" y="425195"/>
                      <a:pt x="54088" y="422566"/>
                    </a:cubicBezTo>
                    <a:lnTo>
                      <a:pt x="70427" y="300585"/>
                    </a:lnTo>
                    <a:cubicBezTo>
                      <a:pt x="59535" y="293448"/>
                      <a:pt x="54088" y="283401"/>
                      <a:pt x="54088" y="270442"/>
                    </a:cubicBezTo>
                    <a:cubicBezTo>
                      <a:pt x="54088" y="256732"/>
                      <a:pt x="60192" y="246309"/>
                      <a:pt x="72399" y="239172"/>
                    </a:cubicBezTo>
                    <a:cubicBezTo>
                      <a:pt x="74465" y="200296"/>
                      <a:pt x="83668" y="169308"/>
                      <a:pt x="100007" y="146208"/>
                    </a:cubicBezTo>
                    <a:lnTo>
                      <a:pt x="6198" y="116910"/>
                    </a:lnTo>
                    <a:cubicBezTo>
                      <a:pt x="2066" y="115407"/>
                      <a:pt x="0" y="112496"/>
                      <a:pt x="0" y="108177"/>
                    </a:cubicBezTo>
                    <a:cubicBezTo>
                      <a:pt x="0" y="103857"/>
                      <a:pt x="2066" y="100946"/>
                      <a:pt x="6198" y="99444"/>
                    </a:cubicBezTo>
                    <a:lnTo>
                      <a:pt x="321714" y="282"/>
                    </a:lnTo>
                    <a:cubicBezTo>
                      <a:pt x="322465" y="94"/>
                      <a:pt x="323403" y="0"/>
                      <a:pt x="324530" y="0"/>
                    </a:cubicBezTo>
                    <a:close/>
                  </a:path>
                </a:pathLst>
              </a:custGeom>
              <a:solidFill>
                <a:srgbClr val="068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404"/>
              </a:p>
            </p:txBody>
          </p:sp>
        </p:grpSp>
        <p:grpSp>
          <p:nvGrpSpPr>
            <p:cNvPr id="7" name="Grupo 6"/>
            <p:cNvGrpSpPr/>
            <p:nvPr/>
          </p:nvGrpSpPr>
          <p:grpSpPr>
            <a:xfrm>
              <a:off x="6144535" y="1340768"/>
              <a:ext cx="2520000" cy="2520000"/>
              <a:chOff x="6144535" y="1340768"/>
              <a:chExt cx="2520000" cy="2520000"/>
            </a:xfrm>
          </p:grpSpPr>
          <p:grpSp>
            <p:nvGrpSpPr>
              <p:cNvPr id="16" name="Grupo 15"/>
              <p:cNvGrpSpPr/>
              <p:nvPr/>
            </p:nvGrpSpPr>
            <p:grpSpPr>
              <a:xfrm>
                <a:off x="6144535" y="1340768"/>
                <a:ext cx="2520000" cy="2520000"/>
                <a:chOff x="6144535" y="1340768"/>
                <a:chExt cx="2520000" cy="2520000"/>
              </a:xfrm>
            </p:grpSpPr>
            <p:sp>
              <p:nvSpPr>
                <p:cNvPr id="82" name="Teardrop 3"/>
                <p:cNvSpPr/>
                <p:nvPr/>
              </p:nvSpPr>
              <p:spPr>
                <a:xfrm flipH="1">
                  <a:off x="6144535" y="1340768"/>
                  <a:ext cx="2520000" cy="2520000"/>
                </a:xfrm>
                <a:prstGeom prst="teardrop">
                  <a:avLst/>
                </a:prstGeom>
                <a:solidFill>
                  <a:srgbClr val="129979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5" name="1 CuadroTexto"/>
                <p:cNvSpPr txBox="1">
                  <a:spLocks noChangeArrowheads="1"/>
                </p:cNvSpPr>
                <p:nvPr/>
              </p:nvSpPr>
              <p:spPr bwMode="auto">
                <a:xfrm>
                  <a:off x="6289707" y="2828209"/>
                  <a:ext cx="2291862" cy="355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>
                    <a:lnSpc>
                      <a:spcPts val="2200"/>
                    </a:lnSpc>
                    <a:spcBef>
                      <a:spcPts val="600"/>
                    </a:spcBef>
                  </a:pPr>
                  <a:endParaRPr lang="es-ES" sz="1600" dirty="0">
                    <a:solidFill>
                      <a:schemeClr val="bg1"/>
                    </a:solidFill>
                    <a:latin typeface="Roboto Thin"/>
                  </a:endParaRPr>
                </a:p>
              </p:txBody>
            </p:sp>
            <p:sp>
              <p:nvSpPr>
                <p:cNvPr id="129" name="Circular 128"/>
                <p:cNvSpPr/>
                <p:nvPr/>
              </p:nvSpPr>
              <p:spPr>
                <a:xfrm rot="5400000">
                  <a:off x="6684535" y="1517607"/>
                  <a:ext cx="1440000" cy="1440000"/>
                </a:xfrm>
                <a:prstGeom prst="pie">
                  <a:avLst>
                    <a:gd name="adj1" fmla="val 5401872"/>
                    <a:gd name="adj2" fmla="val 1620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24 CuadroTexto"/>
                <p:cNvSpPr txBox="1">
                  <a:spLocks noChangeArrowheads="1"/>
                </p:cNvSpPr>
                <p:nvPr/>
              </p:nvSpPr>
              <p:spPr bwMode="auto">
                <a:xfrm>
                  <a:off x="6557443" y="2444895"/>
                  <a:ext cx="1694184" cy="10156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lang="es-ES" sz="2000" b="1" dirty="0">
                      <a:solidFill>
                        <a:schemeClr val="bg1"/>
                      </a:solidFill>
                      <a:latin typeface="Bell MT" panose="02020503060305020303" pitchFamily="18" charset="0"/>
                    </a:rPr>
                    <a:t>Repositorio de documentos</a:t>
                  </a:r>
                </a:p>
              </p:txBody>
            </p:sp>
          </p:grpSp>
          <p:sp>
            <p:nvSpPr>
              <p:cNvPr id="155" name="Freeform 477"/>
              <p:cNvSpPr/>
              <p:nvPr/>
            </p:nvSpPr>
            <p:spPr>
              <a:xfrm>
                <a:off x="7224354" y="1623417"/>
                <a:ext cx="431800" cy="504825"/>
              </a:xfrm>
              <a:custGeom>
                <a:avLst/>
                <a:gdLst>
                  <a:gd name="connsiteX0" fmla="*/ 117191 w 432706"/>
                  <a:gd name="connsiteY0" fmla="*/ 360589 h 504825"/>
                  <a:gd name="connsiteX1" fmla="*/ 315515 w 432706"/>
                  <a:gd name="connsiteY1" fmla="*/ 360589 h 504825"/>
                  <a:gd name="connsiteX2" fmla="*/ 321994 w 432706"/>
                  <a:gd name="connsiteY2" fmla="*/ 363125 h 504825"/>
                  <a:gd name="connsiteX3" fmla="*/ 324530 w 432706"/>
                  <a:gd name="connsiteY3" fmla="*/ 369604 h 504825"/>
                  <a:gd name="connsiteX4" fmla="*/ 324530 w 432706"/>
                  <a:gd name="connsiteY4" fmla="*/ 387634 h 504825"/>
                  <a:gd name="connsiteX5" fmla="*/ 321994 w 432706"/>
                  <a:gd name="connsiteY5" fmla="*/ 394113 h 504825"/>
                  <a:gd name="connsiteX6" fmla="*/ 315515 w 432706"/>
                  <a:gd name="connsiteY6" fmla="*/ 396648 h 504825"/>
                  <a:gd name="connsiteX7" fmla="*/ 117191 w 432706"/>
                  <a:gd name="connsiteY7" fmla="*/ 396648 h 504825"/>
                  <a:gd name="connsiteX8" fmla="*/ 110712 w 432706"/>
                  <a:gd name="connsiteY8" fmla="*/ 394113 h 504825"/>
                  <a:gd name="connsiteX9" fmla="*/ 108176 w 432706"/>
                  <a:gd name="connsiteY9" fmla="*/ 387634 h 504825"/>
                  <a:gd name="connsiteX10" fmla="*/ 108176 w 432706"/>
                  <a:gd name="connsiteY10" fmla="*/ 369604 h 504825"/>
                  <a:gd name="connsiteX11" fmla="*/ 110712 w 432706"/>
                  <a:gd name="connsiteY11" fmla="*/ 363125 h 504825"/>
                  <a:gd name="connsiteX12" fmla="*/ 117191 w 432706"/>
                  <a:gd name="connsiteY12" fmla="*/ 360589 h 504825"/>
                  <a:gd name="connsiteX13" fmla="*/ 117191 w 432706"/>
                  <a:gd name="connsiteY13" fmla="*/ 288471 h 504825"/>
                  <a:gd name="connsiteX14" fmla="*/ 315515 w 432706"/>
                  <a:gd name="connsiteY14" fmla="*/ 288471 h 504825"/>
                  <a:gd name="connsiteX15" fmla="*/ 321994 w 432706"/>
                  <a:gd name="connsiteY15" fmla="*/ 291007 h 504825"/>
                  <a:gd name="connsiteX16" fmla="*/ 324530 w 432706"/>
                  <a:gd name="connsiteY16" fmla="*/ 297486 h 504825"/>
                  <a:gd name="connsiteX17" fmla="*/ 324530 w 432706"/>
                  <a:gd name="connsiteY17" fmla="*/ 315516 h 504825"/>
                  <a:gd name="connsiteX18" fmla="*/ 321994 w 432706"/>
                  <a:gd name="connsiteY18" fmla="*/ 321995 h 504825"/>
                  <a:gd name="connsiteX19" fmla="*/ 315515 w 432706"/>
                  <a:gd name="connsiteY19" fmla="*/ 324530 h 504825"/>
                  <a:gd name="connsiteX20" fmla="*/ 117191 w 432706"/>
                  <a:gd name="connsiteY20" fmla="*/ 324530 h 504825"/>
                  <a:gd name="connsiteX21" fmla="*/ 110712 w 432706"/>
                  <a:gd name="connsiteY21" fmla="*/ 321995 h 504825"/>
                  <a:gd name="connsiteX22" fmla="*/ 108176 w 432706"/>
                  <a:gd name="connsiteY22" fmla="*/ 315516 h 504825"/>
                  <a:gd name="connsiteX23" fmla="*/ 108176 w 432706"/>
                  <a:gd name="connsiteY23" fmla="*/ 297486 h 504825"/>
                  <a:gd name="connsiteX24" fmla="*/ 110712 w 432706"/>
                  <a:gd name="connsiteY24" fmla="*/ 291007 h 504825"/>
                  <a:gd name="connsiteX25" fmla="*/ 117191 w 432706"/>
                  <a:gd name="connsiteY25" fmla="*/ 288471 h 504825"/>
                  <a:gd name="connsiteX26" fmla="*/ 117191 w 432706"/>
                  <a:gd name="connsiteY26" fmla="*/ 216353 h 504825"/>
                  <a:gd name="connsiteX27" fmla="*/ 315515 w 432706"/>
                  <a:gd name="connsiteY27" fmla="*/ 216353 h 504825"/>
                  <a:gd name="connsiteX28" fmla="*/ 321994 w 432706"/>
                  <a:gd name="connsiteY28" fmla="*/ 218888 h 504825"/>
                  <a:gd name="connsiteX29" fmla="*/ 324530 w 432706"/>
                  <a:gd name="connsiteY29" fmla="*/ 225367 h 504825"/>
                  <a:gd name="connsiteX30" fmla="*/ 324530 w 432706"/>
                  <a:gd name="connsiteY30" fmla="*/ 243397 h 504825"/>
                  <a:gd name="connsiteX31" fmla="*/ 321994 w 432706"/>
                  <a:gd name="connsiteY31" fmla="*/ 249876 h 504825"/>
                  <a:gd name="connsiteX32" fmla="*/ 315515 w 432706"/>
                  <a:gd name="connsiteY32" fmla="*/ 252411 h 504825"/>
                  <a:gd name="connsiteX33" fmla="*/ 117191 w 432706"/>
                  <a:gd name="connsiteY33" fmla="*/ 252411 h 504825"/>
                  <a:gd name="connsiteX34" fmla="*/ 110712 w 432706"/>
                  <a:gd name="connsiteY34" fmla="*/ 249876 h 504825"/>
                  <a:gd name="connsiteX35" fmla="*/ 108176 w 432706"/>
                  <a:gd name="connsiteY35" fmla="*/ 243397 h 504825"/>
                  <a:gd name="connsiteX36" fmla="*/ 108176 w 432706"/>
                  <a:gd name="connsiteY36" fmla="*/ 225367 h 504825"/>
                  <a:gd name="connsiteX37" fmla="*/ 110712 w 432706"/>
                  <a:gd name="connsiteY37" fmla="*/ 218888 h 504825"/>
                  <a:gd name="connsiteX38" fmla="*/ 117191 w 432706"/>
                  <a:gd name="connsiteY38" fmla="*/ 216353 h 504825"/>
                  <a:gd name="connsiteX39" fmla="*/ 288471 w 432706"/>
                  <a:gd name="connsiteY39" fmla="*/ 38312 h 504825"/>
                  <a:gd name="connsiteX40" fmla="*/ 288471 w 432706"/>
                  <a:gd name="connsiteY40" fmla="*/ 144236 h 504825"/>
                  <a:gd name="connsiteX41" fmla="*/ 394394 w 432706"/>
                  <a:gd name="connsiteY41" fmla="*/ 144236 h 504825"/>
                  <a:gd name="connsiteX42" fmla="*/ 388196 w 432706"/>
                  <a:gd name="connsiteY42" fmla="*/ 132685 h 504825"/>
                  <a:gd name="connsiteX43" fmla="*/ 300021 w 432706"/>
                  <a:gd name="connsiteY43" fmla="*/ 44510 h 504825"/>
                  <a:gd name="connsiteX44" fmla="*/ 288471 w 432706"/>
                  <a:gd name="connsiteY44" fmla="*/ 38312 h 504825"/>
                  <a:gd name="connsiteX45" fmla="*/ 36059 w 432706"/>
                  <a:gd name="connsiteY45" fmla="*/ 36059 h 504825"/>
                  <a:gd name="connsiteX46" fmla="*/ 36059 w 432706"/>
                  <a:gd name="connsiteY46" fmla="*/ 468766 h 504825"/>
                  <a:gd name="connsiteX47" fmla="*/ 396648 w 432706"/>
                  <a:gd name="connsiteY47" fmla="*/ 468766 h 504825"/>
                  <a:gd name="connsiteX48" fmla="*/ 396648 w 432706"/>
                  <a:gd name="connsiteY48" fmla="*/ 180295 h 504825"/>
                  <a:gd name="connsiteX49" fmla="*/ 279456 w 432706"/>
                  <a:gd name="connsiteY49" fmla="*/ 180295 h 504825"/>
                  <a:gd name="connsiteX50" fmla="*/ 260300 w 432706"/>
                  <a:gd name="connsiteY50" fmla="*/ 172407 h 504825"/>
                  <a:gd name="connsiteX51" fmla="*/ 252412 w 432706"/>
                  <a:gd name="connsiteY51" fmla="*/ 153251 h 504825"/>
                  <a:gd name="connsiteX52" fmla="*/ 252412 w 432706"/>
                  <a:gd name="connsiteY52" fmla="*/ 36059 h 504825"/>
                  <a:gd name="connsiteX53" fmla="*/ 27044 w 432706"/>
                  <a:gd name="connsiteY53" fmla="*/ 0 h 504825"/>
                  <a:gd name="connsiteX54" fmla="*/ 279456 w 432706"/>
                  <a:gd name="connsiteY54" fmla="*/ 0 h 504825"/>
                  <a:gd name="connsiteX55" fmla="*/ 304246 w 432706"/>
                  <a:gd name="connsiteY55" fmla="*/ 5634 h 504825"/>
                  <a:gd name="connsiteX56" fmla="*/ 325656 w 432706"/>
                  <a:gd name="connsiteY56" fmla="*/ 19156 h 504825"/>
                  <a:gd name="connsiteX57" fmla="*/ 413550 w 432706"/>
                  <a:gd name="connsiteY57" fmla="*/ 107050 h 504825"/>
                  <a:gd name="connsiteX58" fmla="*/ 427073 w 432706"/>
                  <a:gd name="connsiteY58" fmla="*/ 128460 h 504825"/>
                  <a:gd name="connsiteX59" fmla="*/ 432706 w 432706"/>
                  <a:gd name="connsiteY59" fmla="*/ 153251 h 504825"/>
                  <a:gd name="connsiteX60" fmla="*/ 432706 w 432706"/>
                  <a:gd name="connsiteY60" fmla="*/ 477781 h 504825"/>
                  <a:gd name="connsiteX61" fmla="*/ 424818 w 432706"/>
                  <a:gd name="connsiteY61" fmla="*/ 496937 h 504825"/>
                  <a:gd name="connsiteX62" fmla="*/ 405662 w 432706"/>
                  <a:gd name="connsiteY62" fmla="*/ 504825 h 504825"/>
                  <a:gd name="connsiteX63" fmla="*/ 27044 w 432706"/>
                  <a:gd name="connsiteY63" fmla="*/ 504825 h 504825"/>
                  <a:gd name="connsiteX64" fmla="*/ 7888 w 432706"/>
                  <a:gd name="connsiteY64" fmla="*/ 496937 h 504825"/>
                  <a:gd name="connsiteX65" fmla="*/ 0 w 432706"/>
                  <a:gd name="connsiteY65" fmla="*/ 477781 h 504825"/>
                  <a:gd name="connsiteX66" fmla="*/ 0 w 432706"/>
                  <a:gd name="connsiteY66" fmla="*/ 27044 h 504825"/>
                  <a:gd name="connsiteX67" fmla="*/ 7888 w 432706"/>
                  <a:gd name="connsiteY67" fmla="*/ 7888 h 504825"/>
                  <a:gd name="connsiteX68" fmla="*/ 27044 w 432706"/>
                  <a:gd name="connsiteY68" fmla="*/ 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32706" h="504825">
                    <a:moveTo>
                      <a:pt x="117191" y="360589"/>
                    </a:moveTo>
                    <a:lnTo>
                      <a:pt x="315515" y="360589"/>
                    </a:lnTo>
                    <a:cubicBezTo>
                      <a:pt x="318144" y="360589"/>
                      <a:pt x="320304" y="361434"/>
                      <a:pt x="321994" y="363125"/>
                    </a:cubicBezTo>
                    <a:cubicBezTo>
                      <a:pt x="323684" y="364815"/>
                      <a:pt x="324530" y="366975"/>
                      <a:pt x="324530" y="369604"/>
                    </a:cubicBezTo>
                    <a:lnTo>
                      <a:pt x="324530" y="387634"/>
                    </a:lnTo>
                    <a:cubicBezTo>
                      <a:pt x="324530" y="390263"/>
                      <a:pt x="323684" y="392423"/>
                      <a:pt x="321994" y="394113"/>
                    </a:cubicBezTo>
                    <a:cubicBezTo>
                      <a:pt x="320304" y="395803"/>
                      <a:pt x="318144" y="396648"/>
                      <a:pt x="315515" y="396648"/>
                    </a:cubicBezTo>
                    <a:lnTo>
                      <a:pt x="117191" y="396648"/>
                    </a:lnTo>
                    <a:cubicBezTo>
                      <a:pt x="114562" y="396648"/>
                      <a:pt x="112402" y="395803"/>
                      <a:pt x="110712" y="394113"/>
                    </a:cubicBezTo>
                    <a:cubicBezTo>
                      <a:pt x="109021" y="392423"/>
                      <a:pt x="108176" y="390263"/>
                      <a:pt x="108176" y="387634"/>
                    </a:cubicBezTo>
                    <a:lnTo>
                      <a:pt x="108176" y="369604"/>
                    </a:lnTo>
                    <a:cubicBezTo>
                      <a:pt x="108176" y="366975"/>
                      <a:pt x="109021" y="364815"/>
                      <a:pt x="110712" y="363125"/>
                    </a:cubicBezTo>
                    <a:cubicBezTo>
                      <a:pt x="112402" y="361434"/>
                      <a:pt x="114562" y="360589"/>
                      <a:pt x="117191" y="360589"/>
                    </a:cubicBezTo>
                    <a:close/>
                    <a:moveTo>
                      <a:pt x="117191" y="288471"/>
                    </a:moveTo>
                    <a:lnTo>
                      <a:pt x="315515" y="288471"/>
                    </a:lnTo>
                    <a:cubicBezTo>
                      <a:pt x="318144" y="288471"/>
                      <a:pt x="320304" y="289317"/>
                      <a:pt x="321994" y="291007"/>
                    </a:cubicBezTo>
                    <a:cubicBezTo>
                      <a:pt x="323684" y="292697"/>
                      <a:pt x="324530" y="294857"/>
                      <a:pt x="324530" y="297486"/>
                    </a:cubicBezTo>
                    <a:lnTo>
                      <a:pt x="324530" y="315516"/>
                    </a:lnTo>
                    <a:cubicBezTo>
                      <a:pt x="324530" y="318145"/>
                      <a:pt x="323684" y="320305"/>
                      <a:pt x="321994" y="321995"/>
                    </a:cubicBezTo>
                    <a:cubicBezTo>
                      <a:pt x="320304" y="323685"/>
                      <a:pt x="318144" y="324530"/>
                      <a:pt x="315515" y="324530"/>
                    </a:cubicBezTo>
                    <a:lnTo>
                      <a:pt x="117191" y="324530"/>
                    </a:lnTo>
                    <a:cubicBezTo>
                      <a:pt x="114562" y="324530"/>
                      <a:pt x="112402" y="323685"/>
                      <a:pt x="110712" y="321995"/>
                    </a:cubicBezTo>
                    <a:cubicBezTo>
                      <a:pt x="109021" y="320305"/>
                      <a:pt x="108176" y="318145"/>
                      <a:pt x="108176" y="315516"/>
                    </a:cubicBezTo>
                    <a:lnTo>
                      <a:pt x="108176" y="297486"/>
                    </a:lnTo>
                    <a:cubicBezTo>
                      <a:pt x="108176" y="294857"/>
                      <a:pt x="109021" y="292697"/>
                      <a:pt x="110712" y="291007"/>
                    </a:cubicBezTo>
                    <a:cubicBezTo>
                      <a:pt x="112402" y="289317"/>
                      <a:pt x="114562" y="288471"/>
                      <a:pt x="117191" y="288471"/>
                    </a:cubicBezTo>
                    <a:close/>
                    <a:moveTo>
                      <a:pt x="117191" y="216353"/>
                    </a:moveTo>
                    <a:lnTo>
                      <a:pt x="315515" y="216353"/>
                    </a:lnTo>
                    <a:cubicBezTo>
                      <a:pt x="318144" y="216353"/>
                      <a:pt x="320304" y="217198"/>
                      <a:pt x="321994" y="218888"/>
                    </a:cubicBezTo>
                    <a:cubicBezTo>
                      <a:pt x="323684" y="220578"/>
                      <a:pt x="324530" y="222738"/>
                      <a:pt x="324530" y="225367"/>
                    </a:cubicBezTo>
                    <a:lnTo>
                      <a:pt x="324530" y="243397"/>
                    </a:lnTo>
                    <a:cubicBezTo>
                      <a:pt x="324530" y="246026"/>
                      <a:pt x="323684" y="248186"/>
                      <a:pt x="321994" y="249876"/>
                    </a:cubicBezTo>
                    <a:cubicBezTo>
                      <a:pt x="320304" y="251566"/>
                      <a:pt x="318144" y="252411"/>
                      <a:pt x="315515" y="252411"/>
                    </a:cubicBezTo>
                    <a:lnTo>
                      <a:pt x="117191" y="252411"/>
                    </a:lnTo>
                    <a:cubicBezTo>
                      <a:pt x="114562" y="252411"/>
                      <a:pt x="112402" y="251566"/>
                      <a:pt x="110712" y="249876"/>
                    </a:cubicBezTo>
                    <a:cubicBezTo>
                      <a:pt x="109021" y="248186"/>
                      <a:pt x="108176" y="246026"/>
                      <a:pt x="108176" y="243397"/>
                    </a:cubicBezTo>
                    <a:lnTo>
                      <a:pt x="108176" y="225367"/>
                    </a:lnTo>
                    <a:cubicBezTo>
                      <a:pt x="108176" y="222738"/>
                      <a:pt x="109021" y="220578"/>
                      <a:pt x="110712" y="218888"/>
                    </a:cubicBezTo>
                    <a:cubicBezTo>
                      <a:pt x="112402" y="217198"/>
                      <a:pt x="114562" y="216353"/>
                      <a:pt x="117191" y="216353"/>
                    </a:cubicBezTo>
                    <a:close/>
                    <a:moveTo>
                      <a:pt x="288471" y="38312"/>
                    </a:moveTo>
                    <a:lnTo>
                      <a:pt x="288471" y="144236"/>
                    </a:lnTo>
                    <a:lnTo>
                      <a:pt x="394394" y="144236"/>
                    </a:lnTo>
                    <a:cubicBezTo>
                      <a:pt x="392516" y="138789"/>
                      <a:pt x="390450" y="134939"/>
                      <a:pt x="388196" y="132685"/>
                    </a:cubicBezTo>
                    <a:lnTo>
                      <a:pt x="300021" y="44510"/>
                    </a:lnTo>
                    <a:cubicBezTo>
                      <a:pt x="297767" y="42256"/>
                      <a:pt x="293917" y="40191"/>
                      <a:pt x="288471" y="38312"/>
                    </a:cubicBezTo>
                    <a:close/>
                    <a:moveTo>
                      <a:pt x="36059" y="36059"/>
                    </a:moveTo>
                    <a:lnTo>
                      <a:pt x="36059" y="468766"/>
                    </a:lnTo>
                    <a:lnTo>
                      <a:pt x="396648" y="468766"/>
                    </a:lnTo>
                    <a:lnTo>
                      <a:pt x="396648" y="180295"/>
                    </a:lnTo>
                    <a:lnTo>
                      <a:pt x="279456" y="180295"/>
                    </a:lnTo>
                    <a:cubicBezTo>
                      <a:pt x="271944" y="180295"/>
                      <a:pt x="265558" y="177665"/>
                      <a:pt x="260300" y="172407"/>
                    </a:cubicBezTo>
                    <a:cubicBezTo>
                      <a:pt x="255041" y="167148"/>
                      <a:pt x="252412" y="160763"/>
                      <a:pt x="252412" y="153251"/>
                    </a:cubicBezTo>
                    <a:lnTo>
                      <a:pt x="252412" y="36059"/>
                    </a:lnTo>
                    <a:close/>
                    <a:moveTo>
                      <a:pt x="27044" y="0"/>
                    </a:moveTo>
                    <a:lnTo>
                      <a:pt x="279456" y="0"/>
                    </a:lnTo>
                    <a:cubicBezTo>
                      <a:pt x="286968" y="0"/>
                      <a:pt x="295232" y="1878"/>
                      <a:pt x="304246" y="5634"/>
                    </a:cubicBezTo>
                    <a:cubicBezTo>
                      <a:pt x="313261" y="9390"/>
                      <a:pt x="320398" y="13898"/>
                      <a:pt x="325656" y="19156"/>
                    </a:cubicBezTo>
                    <a:lnTo>
                      <a:pt x="413550" y="107050"/>
                    </a:lnTo>
                    <a:cubicBezTo>
                      <a:pt x="418809" y="112309"/>
                      <a:pt x="423316" y="119445"/>
                      <a:pt x="427073" y="128460"/>
                    </a:cubicBezTo>
                    <a:cubicBezTo>
                      <a:pt x="430828" y="137475"/>
                      <a:pt x="432706" y="145738"/>
                      <a:pt x="432706" y="153251"/>
                    </a:cubicBezTo>
                    <a:lnTo>
                      <a:pt x="432706" y="477781"/>
                    </a:lnTo>
                    <a:cubicBezTo>
                      <a:pt x="432706" y="485293"/>
                      <a:pt x="430077" y="491679"/>
                      <a:pt x="424818" y="496937"/>
                    </a:cubicBezTo>
                    <a:cubicBezTo>
                      <a:pt x="419560" y="502196"/>
                      <a:pt x="413175" y="504825"/>
                      <a:pt x="405662" y="504825"/>
                    </a:cubicBezTo>
                    <a:lnTo>
                      <a:pt x="27044" y="504825"/>
                    </a:lnTo>
                    <a:cubicBezTo>
                      <a:pt x="19531" y="504825"/>
                      <a:pt x="13146" y="502196"/>
                      <a:pt x="7888" y="496937"/>
                    </a:cubicBezTo>
                    <a:cubicBezTo>
                      <a:pt x="2629" y="491679"/>
                      <a:pt x="0" y="485293"/>
                      <a:pt x="0" y="477781"/>
                    </a:cubicBezTo>
                    <a:lnTo>
                      <a:pt x="0" y="27044"/>
                    </a:lnTo>
                    <a:cubicBezTo>
                      <a:pt x="0" y="19532"/>
                      <a:pt x="2629" y="13147"/>
                      <a:pt x="7888" y="7888"/>
                    </a:cubicBezTo>
                    <a:cubicBezTo>
                      <a:pt x="13146" y="2629"/>
                      <a:pt x="19531" y="0"/>
                      <a:pt x="27044" y="0"/>
                    </a:cubicBezTo>
                    <a:close/>
                  </a:path>
                </a:pathLst>
              </a:custGeom>
              <a:solidFill>
                <a:srgbClr val="129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95245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63553" y="1742588"/>
            <a:ext cx="2990997" cy="4278701"/>
          </a:xfrm>
          <a:prstGeom prst="roundRect">
            <a:avLst>
              <a:gd name="adj" fmla="val 502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87" name="Group 49"/>
          <p:cNvGrpSpPr/>
          <p:nvPr/>
        </p:nvGrpSpPr>
        <p:grpSpPr>
          <a:xfrm>
            <a:off x="2257972" y="1966304"/>
            <a:ext cx="2613892" cy="3859416"/>
            <a:chOff x="750888" y="3784600"/>
            <a:chExt cx="2552700" cy="2555875"/>
          </a:xfrm>
          <a:solidFill>
            <a:schemeClr val="bg1"/>
          </a:solidFill>
        </p:grpSpPr>
        <p:sp>
          <p:nvSpPr>
            <p:cNvPr id="88" name="Freeform 15"/>
            <p:cNvSpPr>
              <a:spLocks/>
            </p:cNvSpPr>
            <p:nvPr/>
          </p:nvSpPr>
          <p:spPr bwMode="auto">
            <a:xfrm>
              <a:off x="750888" y="3784600"/>
              <a:ext cx="2552700" cy="255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8" y="0"/>
                </a:cxn>
                <a:cxn ang="0">
                  <a:pos x="1608" y="1610"/>
                </a:cxn>
                <a:cxn ang="0">
                  <a:pos x="288" y="1610"/>
                </a:cxn>
                <a:cxn ang="0">
                  <a:pos x="0" y="1322"/>
                </a:cxn>
                <a:cxn ang="0">
                  <a:pos x="0" y="0"/>
                </a:cxn>
              </a:cxnLst>
              <a:rect l="0" t="0" r="r" b="b"/>
              <a:pathLst>
                <a:path w="1608" h="1610">
                  <a:moveTo>
                    <a:pt x="0" y="0"/>
                  </a:moveTo>
                  <a:lnTo>
                    <a:pt x="1608" y="0"/>
                  </a:lnTo>
                  <a:lnTo>
                    <a:pt x="1608" y="1610"/>
                  </a:lnTo>
                  <a:lnTo>
                    <a:pt x="288" y="1610"/>
                  </a:lnTo>
                  <a:lnTo>
                    <a:pt x="0" y="13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6"/>
            <p:cNvSpPr>
              <a:spLocks/>
            </p:cNvSpPr>
            <p:nvPr/>
          </p:nvSpPr>
          <p:spPr bwMode="auto">
            <a:xfrm>
              <a:off x="750888" y="5883275"/>
              <a:ext cx="457200" cy="457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0"/>
                </a:cxn>
                <a:cxn ang="0">
                  <a:pos x="288" y="288"/>
                </a:cxn>
                <a:cxn ang="0">
                  <a:pos x="0" y="0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288" y="0"/>
                  </a:lnTo>
                  <a:lnTo>
                    <a:pt x="288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13 CuadroTexto"/>
          <p:cNvSpPr txBox="1">
            <a:spLocks noChangeArrowheads="1"/>
          </p:cNvSpPr>
          <p:nvPr/>
        </p:nvSpPr>
        <p:spPr bwMode="auto">
          <a:xfrm>
            <a:off x="-1177583" y="404589"/>
            <a:ext cx="8642350" cy="441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E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Indicadores Documentación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2929050" y="1466491"/>
            <a:ext cx="1260000" cy="564088"/>
            <a:chOff x="1405050" y="1466491"/>
            <a:chExt cx="1260000" cy="564088"/>
          </a:xfrm>
        </p:grpSpPr>
        <p:sp>
          <p:nvSpPr>
            <p:cNvPr id="15" name="Elipse 14"/>
            <p:cNvSpPr/>
            <p:nvPr/>
          </p:nvSpPr>
          <p:spPr>
            <a:xfrm>
              <a:off x="1783022" y="1466491"/>
              <a:ext cx="504056" cy="408173"/>
            </a:xfrm>
            <a:prstGeom prst="ellipse">
              <a:avLst/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1405050" y="1670579"/>
              <a:ext cx="1260000" cy="360000"/>
            </a:xfrm>
            <a:prstGeom prst="roundRect">
              <a:avLst>
                <a:gd name="adj" fmla="val 8964"/>
              </a:avLst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Conector 16"/>
            <p:cNvSpPr/>
            <p:nvPr/>
          </p:nvSpPr>
          <p:spPr>
            <a:xfrm>
              <a:off x="1909050" y="1551494"/>
              <a:ext cx="252000" cy="252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8" name="Conector recto 17"/>
            <p:cNvCxnSpPr/>
            <p:nvPr/>
          </p:nvCxnSpPr>
          <p:spPr>
            <a:xfrm>
              <a:off x="1405050" y="2030579"/>
              <a:ext cx="1260000" cy="0"/>
            </a:xfrm>
            <a:prstGeom prst="line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Conector recto 18"/>
          <p:cNvCxnSpPr/>
          <p:nvPr/>
        </p:nvCxnSpPr>
        <p:spPr>
          <a:xfrm>
            <a:off x="2443050" y="2420888"/>
            <a:ext cx="720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/>
          <p:cNvCxnSpPr/>
          <p:nvPr/>
        </p:nvCxnSpPr>
        <p:spPr>
          <a:xfrm>
            <a:off x="2443050" y="2636912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/>
          <p:cNvCxnSpPr/>
          <p:nvPr/>
        </p:nvCxnSpPr>
        <p:spPr>
          <a:xfrm>
            <a:off x="2443050" y="2852936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/>
          <p:nvPr/>
        </p:nvCxnSpPr>
        <p:spPr>
          <a:xfrm>
            <a:off x="2443050" y="3068960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/>
          <p:cNvCxnSpPr/>
          <p:nvPr/>
        </p:nvCxnSpPr>
        <p:spPr>
          <a:xfrm>
            <a:off x="2423592" y="3429000"/>
            <a:ext cx="720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>
            <a:off x="2443050" y="3645024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2443050" y="3861048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/>
          <p:cNvCxnSpPr/>
          <p:nvPr/>
        </p:nvCxnSpPr>
        <p:spPr>
          <a:xfrm>
            <a:off x="2443050" y="4077072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/>
          <p:cNvCxnSpPr/>
          <p:nvPr/>
        </p:nvCxnSpPr>
        <p:spPr>
          <a:xfrm>
            <a:off x="2443050" y="4293096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5581"/>
          <p:cNvGrpSpPr>
            <a:grpSpLocks/>
          </p:cNvGrpSpPr>
          <p:nvPr/>
        </p:nvGrpSpPr>
        <p:grpSpPr bwMode="auto">
          <a:xfrm rot="16200000">
            <a:off x="3625587" y="4717493"/>
            <a:ext cx="1872000" cy="1872000"/>
            <a:chOff x="-1" y="0"/>
            <a:chExt cx="2461207" cy="2465512"/>
          </a:xfrm>
        </p:grpSpPr>
        <p:sp>
          <p:nvSpPr>
            <p:cNvPr id="48" name="Shape 5574"/>
            <p:cNvSpPr>
              <a:spLocks noChangeArrowheads="1"/>
            </p:cNvSpPr>
            <p:nvPr/>
          </p:nvSpPr>
          <p:spPr bwMode="auto">
            <a:xfrm flipH="1">
              <a:off x="837031" y="0"/>
              <a:ext cx="1624175" cy="162400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3152" y="3181"/>
                  </a:moveTo>
                  <a:cubicBezTo>
                    <a:pt x="3152" y="3181"/>
                    <a:pt x="3152" y="3181"/>
                    <a:pt x="3152" y="3181"/>
                  </a:cubicBezTo>
                  <a:cubicBezTo>
                    <a:pt x="5205" y="1128"/>
                    <a:pt x="7923" y="0"/>
                    <a:pt x="10814" y="0"/>
                  </a:cubicBezTo>
                  <a:cubicBezTo>
                    <a:pt x="16771" y="29"/>
                    <a:pt x="21600" y="4858"/>
                    <a:pt x="21600" y="10814"/>
                  </a:cubicBezTo>
                  <a:cubicBezTo>
                    <a:pt x="21600" y="13677"/>
                    <a:pt x="20472" y="16395"/>
                    <a:pt x="18419" y="18419"/>
                  </a:cubicBezTo>
                  <a:cubicBezTo>
                    <a:pt x="16395" y="20472"/>
                    <a:pt x="13677" y="21600"/>
                    <a:pt x="10786" y="21600"/>
                  </a:cubicBezTo>
                  <a:cubicBezTo>
                    <a:pt x="7894" y="21600"/>
                    <a:pt x="5205" y="20472"/>
                    <a:pt x="3152" y="18419"/>
                  </a:cubicBezTo>
                  <a:cubicBezTo>
                    <a:pt x="1128" y="16366"/>
                    <a:pt x="0" y="13648"/>
                    <a:pt x="0" y="10786"/>
                  </a:cubicBezTo>
                  <a:cubicBezTo>
                    <a:pt x="0" y="7923"/>
                    <a:pt x="1128" y="5205"/>
                    <a:pt x="3152" y="31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  <a:miter lim="400000"/>
              <a:headEnd/>
              <a:tailEnd/>
            </a:ln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49" name="Shape 5575"/>
            <p:cNvSpPr>
              <a:spLocks noChangeArrowheads="1"/>
            </p:cNvSpPr>
            <p:nvPr/>
          </p:nvSpPr>
          <p:spPr bwMode="auto">
            <a:xfrm flipH="1">
              <a:off x="1046290" y="209323"/>
              <a:ext cx="1205659" cy="1206766"/>
            </a:xfrm>
            <a:custGeom>
              <a:avLst/>
              <a:gdLst>
                <a:gd name="T0" fmla="*/ 2147483646 w 21561"/>
                <a:gd name="T1" fmla="*/ 2147483646 h 21600"/>
                <a:gd name="T2" fmla="*/ 2147483646 w 21561"/>
                <a:gd name="T3" fmla="*/ 2147483646 h 21600"/>
                <a:gd name="T4" fmla="*/ 2147483646 w 21561"/>
                <a:gd name="T5" fmla="*/ 2147483646 h 21600"/>
                <a:gd name="T6" fmla="*/ 2147483646 w 21561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561"/>
                <a:gd name="T13" fmla="*/ 0 h 21600"/>
                <a:gd name="T14" fmla="*/ 21561 w 21561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61" h="21600" extrusionOk="0">
                  <a:moveTo>
                    <a:pt x="3147" y="3152"/>
                  </a:moveTo>
                  <a:cubicBezTo>
                    <a:pt x="1126" y="5215"/>
                    <a:pt x="0" y="7901"/>
                    <a:pt x="0" y="10781"/>
                  </a:cubicBezTo>
                  <a:cubicBezTo>
                    <a:pt x="-39" y="16735"/>
                    <a:pt x="4817" y="21600"/>
                    <a:pt x="10761" y="21600"/>
                  </a:cubicBezTo>
                  <a:cubicBezTo>
                    <a:pt x="13636" y="21600"/>
                    <a:pt x="16355" y="20471"/>
                    <a:pt x="18414" y="18448"/>
                  </a:cubicBezTo>
                  <a:cubicBezTo>
                    <a:pt x="18414" y="18448"/>
                    <a:pt x="18414" y="18448"/>
                    <a:pt x="18414" y="18448"/>
                  </a:cubicBezTo>
                  <a:cubicBezTo>
                    <a:pt x="20434" y="16385"/>
                    <a:pt x="21561" y="13699"/>
                    <a:pt x="21561" y="10819"/>
                  </a:cubicBezTo>
                  <a:cubicBezTo>
                    <a:pt x="21561" y="7939"/>
                    <a:pt x="20473" y="5215"/>
                    <a:pt x="18414" y="3191"/>
                  </a:cubicBezTo>
                  <a:cubicBezTo>
                    <a:pt x="16394" y="1129"/>
                    <a:pt x="13675" y="0"/>
                    <a:pt x="10800" y="0"/>
                  </a:cubicBezTo>
                  <a:cubicBezTo>
                    <a:pt x="7925" y="0"/>
                    <a:pt x="5206" y="1129"/>
                    <a:pt x="3147" y="315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0" name="Shape 5577"/>
            <p:cNvSpPr>
              <a:spLocks noChangeArrowheads="1"/>
            </p:cNvSpPr>
            <p:nvPr/>
          </p:nvSpPr>
          <p:spPr bwMode="auto">
            <a:xfrm flipH="1">
              <a:off x="874448" y="1250317"/>
              <a:ext cx="336753" cy="339974"/>
            </a:xfrm>
            <a:custGeom>
              <a:avLst/>
              <a:gdLst>
                <a:gd name="T0" fmla="*/ 2147483646 w 20382"/>
                <a:gd name="T1" fmla="*/ 2147483646 h 20396"/>
                <a:gd name="T2" fmla="*/ 2147483646 w 20382"/>
                <a:gd name="T3" fmla="*/ 2147483646 h 20396"/>
                <a:gd name="T4" fmla="*/ 2147483646 w 20382"/>
                <a:gd name="T5" fmla="*/ 2147483646 h 20396"/>
                <a:gd name="T6" fmla="*/ 2147483646 w 20382"/>
                <a:gd name="T7" fmla="*/ 2147483646 h 20396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382"/>
                <a:gd name="T13" fmla="*/ 0 h 20396"/>
                <a:gd name="T14" fmla="*/ 20382 w 20382"/>
                <a:gd name="T15" fmla="*/ 20396 h 203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382" h="20396" extrusionOk="0">
                  <a:moveTo>
                    <a:pt x="18505" y="18542"/>
                  </a:moveTo>
                  <a:cubicBezTo>
                    <a:pt x="16134" y="21014"/>
                    <a:pt x="12051" y="21014"/>
                    <a:pt x="9680" y="18542"/>
                  </a:cubicBezTo>
                  <a:cubicBezTo>
                    <a:pt x="1778" y="10604"/>
                    <a:pt x="1778" y="10604"/>
                    <a:pt x="1778" y="10604"/>
                  </a:cubicBezTo>
                  <a:cubicBezTo>
                    <a:pt x="-593" y="8132"/>
                    <a:pt x="-593" y="4228"/>
                    <a:pt x="1778" y="1756"/>
                  </a:cubicBezTo>
                  <a:cubicBezTo>
                    <a:pt x="1778" y="1756"/>
                    <a:pt x="1778" y="1756"/>
                    <a:pt x="1778" y="1756"/>
                  </a:cubicBezTo>
                  <a:cubicBezTo>
                    <a:pt x="4280" y="-586"/>
                    <a:pt x="8231" y="-586"/>
                    <a:pt x="10734" y="1756"/>
                  </a:cubicBezTo>
                  <a:cubicBezTo>
                    <a:pt x="18505" y="9824"/>
                    <a:pt x="18505" y="9824"/>
                    <a:pt x="18505" y="9824"/>
                  </a:cubicBezTo>
                  <a:cubicBezTo>
                    <a:pt x="21007" y="12166"/>
                    <a:pt x="21007" y="16200"/>
                    <a:pt x="18505" y="18542"/>
                  </a:cubicBezTo>
                  <a:cubicBezTo>
                    <a:pt x="18505" y="18542"/>
                    <a:pt x="18505" y="18542"/>
                    <a:pt x="18505" y="18542"/>
                  </a:cubicBezTo>
                  <a:close/>
                </a:path>
              </a:pathLst>
            </a:custGeom>
            <a:solidFill>
              <a:srgbClr val="129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1" name="Shape 5578"/>
            <p:cNvSpPr>
              <a:spLocks noChangeArrowheads="1"/>
            </p:cNvSpPr>
            <p:nvPr/>
          </p:nvSpPr>
          <p:spPr bwMode="auto">
            <a:xfrm flipH="1">
              <a:off x="881377" y="44955"/>
              <a:ext cx="767741" cy="153269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1" y="0"/>
                  </a:moveTo>
                  <a:cubicBezTo>
                    <a:pt x="11932" y="31"/>
                    <a:pt x="21600" y="4871"/>
                    <a:pt x="21600" y="10815"/>
                  </a:cubicBezTo>
                  <a:cubicBezTo>
                    <a:pt x="21539" y="13695"/>
                    <a:pt x="19336" y="16391"/>
                    <a:pt x="15236" y="18414"/>
                  </a:cubicBezTo>
                  <a:cubicBezTo>
                    <a:pt x="11198" y="20466"/>
                    <a:pt x="5752" y="21600"/>
                    <a:pt x="61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160"/>
                    <a:pt x="0" y="20160"/>
                    <a:pt x="0" y="20160"/>
                  </a:cubicBezTo>
                  <a:cubicBezTo>
                    <a:pt x="0" y="20160"/>
                    <a:pt x="0" y="20160"/>
                    <a:pt x="61" y="20160"/>
                  </a:cubicBezTo>
                  <a:cubicBezTo>
                    <a:pt x="5018" y="20160"/>
                    <a:pt x="9668" y="19180"/>
                    <a:pt x="13217" y="17403"/>
                  </a:cubicBezTo>
                  <a:cubicBezTo>
                    <a:pt x="16766" y="15656"/>
                    <a:pt x="18663" y="13297"/>
                    <a:pt x="18724" y="10815"/>
                  </a:cubicBezTo>
                  <a:cubicBezTo>
                    <a:pt x="18724" y="5668"/>
                    <a:pt x="10341" y="1471"/>
                    <a:pt x="61" y="1440"/>
                  </a:cubicBezTo>
                  <a:cubicBezTo>
                    <a:pt x="61" y="0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2" name="Shape 5580"/>
            <p:cNvSpPr>
              <a:spLocks noChangeArrowheads="1"/>
            </p:cNvSpPr>
            <p:nvPr/>
          </p:nvSpPr>
          <p:spPr bwMode="auto">
            <a:xfrm flipH="1">
              <a:off x="1700394" y="1133714"/>
              <a:ext cx="455933" cy="27956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686" y="0"/>
                  </a:moveTo>
                  <a:cubicBezTo>
                    <a:pt x="6583" y="0"/>
                    <a:pt x="6583" y="0"/>
                    <a:pt x="6583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617" y="0"/>
                    <a:pt x="309" y="169"/>
                    <a:pt x="0" y="337"/>
                  </a:cubicBezTo>
                  <a:cubicBezTo>
                    <a:pt x="309" y="1012"/>
                    <a:pt x="514" y="1519"/>
                    <a:pt x="720" y="2194"/>
                  </a:cubicBezTo>
                  <a:cubicBezTo>
                    <a:pt x="926" y="2531"/>
                    <a:pt x="1131" y="2869"/>
                    <a:pt x="1337" y="3375"/>
                  </a:cubicBezTo>
                  <a:cubicBezTo>
                    <a:pt x="1749" y="4219"/>
                    <a:pt x="2160" y="5062"/>
                    <a:pt x="2571" y="5906"/>
                  </a:cubicBezTo>
                  <a:cubicBezTo>
                    <a:pt x="2777" y="6244"/>
                    <a:pt x="2983" y="6581"/>
                    <a:pt x="3189" y="6919"/>
                  </a:cubicBezTo>
                  <a:cubicBezTo>
                    <a:pt x="3600" y="7763"/>
                    <a:pt x="4114" y="8438"/>
                    <a:pt x="4526" y="9113"/>
                  </a:cubicBezTo>
                  <a:cubicBezTo>
                    <a:pt x="4834" y="9619"/>
                    <a:pt x="5040" y="9956"/>
                    <a:pt x="5349" y="10294"/>
                  </a:cubicBezTo>
                  <a:cubicBezTo>
                    <a:pt x="5657" y="10800"/>
                    <a:pt x="5966" y="11306"/>
                    <a:pt x="6377" y="11813"/>
                  </a:cubicBezTo>
                  <a:cubicBezTo>
                    <a:pt x="6583" y="12150"/>
                    <a:pt x="6891" y="12319"/>
                    <a:pt x="7097" y="12656"/>
                  </a:cubicBezTo>
                  <a:cubicBezTo>
                    <a:pt x="7714" y="13331"/>
                    <a:pt x="8229" y="14006"/>
                    <a:pt x="8743" y="14513"/>
                  </a:cubicBezTo>
                  <a:cubicBezTo>
                    <a:pt x="9051" y="14850"/>
                    <a:pt x="9257" y="15019"/>
                    <a:pt x="9566" y="15356"/>
                  </a:cubicBezTo>
                  <a:cubicBezTo>
                    <a:pt x="10183" y="15863"/>
                    <a:pt x="10697" y="16369"/>
                    <a:pt x="11314" y="16875"/>
                  </a:cubicBezTo>
                  <a:cubicBezTo>
                    <a:pt x="11623" y="17044"/>
                    <a:pt x="11931" y="17381"/>
                    <a:pt x="12240" y="17550"/>
                  </a:cubicBezTo>
                  <a:cubicBezTo>
                    <a:pt x="12549" y="17888"/>
                    <a:pt x="12960" y="18225"/>
                    <a:pt x="13371" y="18394"/>
                  </a:cubicBezTo>
                  <a:cubicBezTo>
                    <a:pt x="13783" y="18731"/>
                    <a:pt x="14194" y="18900"/>
                    <a:pt x="14606" y="19069"/>
                  </a:cubicBezTo>
                  <a:cubicBezTo>
                    <a:pt x="15120" y="19406"/>
                    <a:pt x="15737" y="19744"/>
                    <a:pt x="16251" y="20081"/>
                  </a:cubicBezTo>
                  <a:cubicBezTo>
                    <a:pt x="16560" y="20250"/>
                    <a:pt x="16869" y="20250"/>
                    <a:pt x="17177" y="20419"/>
                  </a:cubicBezTo>
                  <a:cubicBezTo>
                    <a:pt x="17897" y="20756"/>
                    <a:pt x="18514" y="20925"/>
                    <a:pt x="19234" y="21094"/>
                  </a:cubicBezTo>
                  <a:cubicBezTo>
                    <a:pt x="19543" y="21263"/>
                    <a:pt x="19851" y="21263"/>
                    <a:pt x="20160" y="21431"/>
                  </a:cubicBezTo>
                  <a:cubicBezTo>
                    <a:pt x="20674" y="21431"/>
                    <a:pt x="21086" y="21600"/>
                    <a:pt x="21600" y="21600"/>
                  </a:cubicBezTo>
                  <a:cubicBezTo>
                    <a:pt x="21291" y="20081"/>
                    <a:pt x="21086" y="18394"/>
                    <a:pt x="20983" y="16706"/>
                  </a:cubicBezTo>
                  <a:cubicBezTo>
                    <a:pt x="15120" y="13669"/>
                    <a:pt x="10183" y="7763"/>
                    <a:pt x="668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3" name="Shape 5576"/>
            <p:cNvSpPr>
              <a:spLocks noChangeArrowheads="1"/>
            </p:cNvSpPr>
            <p:nvPr/>
          </p:nvSpPr>
          <p:spPr bwMode="auto">
            <a:xfrm flipH="1">
              <a:off x="1045746" y="208908"/>
              <a:ext cx="1091439" cy="116818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8115" y="3292"/>
                  </a:moveTo>
                  <a:cubicBezTo>
                    <a:pt x="15877" y="1164"/>
                    <a:pt x="12865" y="0"/>
                    <a:pt x="9681" y="0"/>
                  </a:cubicBezTo>
                  <a:cubicBezTo>
                    <a:pt x="8778" y="0"/>
                    <a:pt x="7874" y="80"/>
                    <a:pt x="7057" y="241"/>
                  </a:cubicBezTo>
                  <a:cubicBezTo>
                    <a:pt x="5723" y="803"/>
                    <a:pt x="4561" y="1566"/>
                    <a:pt x="3485" y="2570"/>
                  </a:cubicBezTo>
                  <a:cubicBezTo>
                    <a:pt x="1248" y="4657"/>
                    <a:pt x="0" y="7428"/>
                    <a:pt x="0" y="10399"/>
                  </a:cubicBezTo>
                  <a:cubicBezTo>
                    <a:pt x="0" y="16541"/>
                    <a:pt x="5335" y="21560"/>
                    <a:pt x="11919" y="21600"/>
                  </a:cubicBezTo>
                  <a:cubicBezTo>
                    <a:pt x="12822" y="21600"/>
                    <a:pt x="13683" y="21480"/>
                    <a:pt x="14543" y="21319"/>
                  </a:cubicBezTo>
                  <a:cubicBezTo>
                    <a:pt x="15877" y="20757"/>
                    <a:pt x="17082" y="19994"/>
                    <a:pt x="18115" y="19030"/>
                  </a:cubicBezTo>
                  <a:cubicBezTo>
                    <a:pt x="18115" y="19030"/>
                    <a:pt x="18115" y="19030"/>
                    <a:pt x="18115" y="19030"/>
                  </a:cubicBezTo>
                  <a:cubicBezTo>
                    <a:pt x="20352" y="16903"/>
                    <a:pt x="21600" y="14132"/>
                    <a:pt x="21600" y="11161"/>
                  </a:cubicBezTo>
                  <a:cubicBezTo>
                    <a:pt x="21600" y="8190"/>
                    <a:pt x="20395" y="5380"/>
                    <a:pt x="18115" y="32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4" name="Shape 5572"/>
            <p:cNvSpPr>
              <a:spLocks noChangeArrowheads="1"/>
            </p:cNvSpPr>
            <p:nvPr/>
          </p:nvSpPr>
          <p:spPr bwMode="auto">
            <a:xfrm flipH="1">
              <a:off x="-1" y="1416089"/>
              <a:ext cx="1047676" cy="1049423"/>
            </a:xfrm>
            <a:custGeom>
              <a:avLst/>
              <a:gdLst>
                <a:gd name="T0" fmla="*/ 2147483646 w 20776"/>
                <a:gd name="T1" fmla="*/ 2147483646 h 20804"/>
                <a:gd name="T2" fmla="*/ 2147483646 w 20776"/>
                <a:gd name="T3" fmla="*/ 2147483646 h 20804"/>
                <a:gd name="T4" fmla="*/ 2147483646 w 20776"/>
                <a:gd name="T5" fmla="*/ 2147483646 h 20804"/>
                <a:gd name="T6" fmla="*/ 2147483646 w 20776"/>
                <a:gd name="T7" fmla="*/ 2147483646 h 2080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776"/>
                <a:gd name="T13" fmla="*/ 0 h 20804"/>
                <a:gd name="T14" fmla="*/ 20776 w 20776"/>
                <a:gd name="T15" fmla="*/ 20804 h 208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776" h="20804" extrusionOk="0">
                  <a:moveTo>
                    <a:pt x="19579" y="19610"/>
                  </a:moveTo>
                  <a:cubicBezTo>
                    <a:pt x="19579" y="19610"/>
                    <a:pt x="19579" y="19610"/>
                    <a:pt x="19579" y="19610"/>
                  </a:cubicBezTo>
                  <a:cubicBezTo>
                    <a:pt x="17940" y="21202"/>
                    <a:pt x="15354" y="21202"/>
                    <a:pt x="13758" y="19610"/>
                  </a:cubicBezTo>
                  <a:cubicBezTo>
                    <a:pt x="1212" y="7003"/>
                    <a:pt x="1212" y="7003"/>
                    <a:pt x="1212" y="7003"/>
                  </a:cubicBezTo>
                  <a:cubicBezTo>
                    <a:pt x="-426" y="5411"/>
                    <a:pt x="-383" y="2786"/>
                    <a:pt x="1212" y="1194"/>
                  </a:cubicBezTo>
                  <a:cubicBezTo>
                    <a:pt x="1212" y="1194"/>
                    <a:pt x="1212" y="1194"/>
                    <a:pt x="1212" y="1194"/>
                  </a:cubicBezTo>
                  <a:cubicBezTo>
                    <a:pt x="2808" y="-398"/>
                    <a:pt x="5437" y="-398"/>
                    <a:pt x="7033" y="1194"/>
                  </a:cubicBezTo>
                  <a:cubicBezTo>
                    <a:pt x="19579" y="13801"/>
                    <a:pt x="19579" y="13801"/>
                    <a:pt x="19579" y="13801"/>
                  </a:cubicBezTo>
                  <a:cubicBezTo>
                    <a:pt x="21174" y="15393"/>
                    <a:pt x="21174" y="18018"/>
                    <a:pt x="19579" y="19610"/>
                  </a:cubicBezTo>
                  <a:close/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</p:grpSp>
      <p:pic>
        <p:nvPicPr>
          <p:cNvPr id="75" name="Shape 216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81" y="4939577"/>
            <a:ext cx="936000" cy="103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3" name="Grupo 82"/>
          <p:cNvGrpSpPr/>
          <p:nvPr/>
        </p:nvGrpSpPr>
        <p:grpSpPr>
          <a:xfrm>
            <a:off x="5865462" y="1683385"/>
            <a:ext cx="4485867" cy="1169551"/>
            <a:chOff x="4341462" y="1683385"/>
            <a:chExt cx="4485867" cy="1169551"/>
          </a:xfrm>
        </p:grpSpPr>
        <p:sp>
          <p:nvSpPr>
            <p:cNvPr id="36" name="38 CuadroTexto"/>
            <p:cNvSpPr txBox="1">
              <a:spLocks noChangeArrowheads="1"/>
            </p:cNvSpPr>
            <p:nvPr/>
          </p:nvSpPr>
          <p:spPr bwMode="auto">
            <a:xfrm>
              <a:off x="5122418" y="1683385"/>
              <a:ext cx="3704911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  <a:defRPr/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Indicador 1.</a:t>
              </a:r>
            </a:p>
            <a:p>
              <a:pPr>
                <a:lnSpc>
                  <a:spcPts val="2100"/>
                </a:lnSpc>
                <a:defRPr/>
              </a:pP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Procedimientos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 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documentados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  <a:p>
              <a:pPr>
                <a:lnSpc>
                  <a:spcPts val="2100"/>
                </a:lnSpc>
                <a:defRPr/>
              </a:pP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  <a:p>
              <a:pPr>
                <a:lnSpc>
                  <a:spcPts val="2100"/>
                </a:lnSpc>
                <a:defRPr/>
              </a:pP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</p:txBody>
        </p:sp>
        <p:grpSp>
          <p:nvGrpSpPr>
            <p:cNvPr id="46" name="Grupo 45"/>
            <p:cNvGrpSpPr/>
            <p:nvPr/>
          </p:nvGrpSpPr>
          <p:grpSpPr>
            <a:xfrm>
              <a:off x="4341462" y="1750145"/>
              <a:ext cx="720080" cy="720000"/>
              <a:chOff x="4341462" y="1750145"/>
              <a:chExt cx="720080" cy="720000"/>
            </a:xfrm>
          </p:grpSpPr>
          <p:sp>
            <p:nvSpPr>
              <p:cNvPr id="20" name="Rectángulo redondeado 19"/>
              <p:cNvSpPr/>
              <p:nvPr/>
            </p:nvSpPr>
            <p:spPr>
              <a:xfrm>
                <a:off x="4341462" y="1750145"/>
                <a:ext cx="720080" cy="720000"/>
              </a:xfrm>
              <a:prstGeom prst="roundRect">
                <a:avLst/>
              </a:prstGeom>
              <a:solidFill>
                <a:srgbClr val="068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6" name="Freeform 452"/>
              <p:cNvSpPr/>
              <p:nvPr/>
            </p:nvSpPr>
            <p:spPr>
              <a:xfrm>
                <a:off x="4451189" y="1894245"/>
                <a:ext cx="503238" cy="431800"/>
              </a:xfrm>
              <a:custGeom>
                <a:avLst/>
                <a:gdLst/>
                <a:ahLst/>
                <a:cxnLst/>
                <a:rect l="l" t="t" r="r" b="b"/>
                <a:pathLst>
                  <a:path w="504825" h="432707">
                    <a:moveTo>
                      <a:pt x="207339" y="0"/>
                    </a:moveTo>
                    <a:lnTo>
                      <a:pt x="297486" y="0"/>
                    </a:lnTo>
                    <a:cubicBezTo>
                      <a:pt x="304999" y="0"/>
                      <a:pt x="311384" y="2629"/>
                      <a:pt x="316642" y="7888"/>
                    </a:cubicBezTo>
                    <a:cubicBezTo>
                      <a:pt x="321901" y="13146"/>
                      <a:pt x="324530" y="19532"/>
                      <a:pt x="324530" y="27044"/>
                    </a:cubicBezTo>
                    <a:lnTo>
                      <a:pt x="324530" y="117192"/>
                    </a:lnTo>
                    <a:cubicBezTo>
                      <a:pt x="324530" y="124704"/>
                      <a:pt x="321901" y="131089"/>
                      <a:pt x="316642" y="136348"/>
                    </a:cubicBezTo>
                    <a:cubicBezTo>
                      <a:pt x="311384" y="141606"/>
                      <a:pt x="304999" y="144236"/>
                      <a:pt x="297486" y="144236"/>
                    </a:cubicBezTo>
                    <a:lnTo>
                      <a:pt x="270442" y="144236"/>
                    </a:lnTo>
                    <a:lnTo>
                      <a:pt x="270442" y="198324"/>
                    </a:lnTo>
                    <a:lnTo>
                      <a:pt x="414678" y="198324"/>
                    </a:lnTo>
                    <a:cubicBezTo>
                      <a:pt x="424444" y="198324"/>
                      <a:pt x="432895" y="201892"/>
                      <a:pt x="440031" y="209029"/>
                    </a:cubicBezTo>
                    <a:cubicBezTo>
                      <a:pt x="447168" y="216166"/>
                      <a:pt x="450736" y="224617"/>
                      <a:pt x="450736" y="234383"/>
                    </a:cubicBezTo>
                    <a:lnTo>
                      <a:pt x="450736" y="288471"/>
                    </a:lnTo>
                    <a:lnTo>
                      <a:pt x="477781" y="288471"/>
                    </a:lnTo>
                    <a:cubicBezTo>
                      <a:pt x="485293" y="288471"/>
                      <a:pt x="491679" y="291101"/>
                      <a:pt x="496937" y="296359"/>
                    </a:cubicBezTo>
                    <a:cubicBezTo>
                      <a:pt x="502196" y="301618"/>
                      <a:pt x="504825" y="308003"/>
                      <a:pt x="504825" y="315515"/>
                    </a:cubicBezTo>
                    <a:lnTo>
                      <a:pt x="504825" y="405663"/>
                    </a:lnTo>
                    <a:cubicBezTo>
                      <a:pt x="504825" y="413175"/>
                      <a:pt x="502196" y="419561"/>
                      <a:pt x="496937" y="424819"/>
                    </a:cubicBezTo>
                    <a:cubicBezTo>
                      <a:pt x="491679" y="430078"/>
                      <a:pt x="485293" y="432707"/>
                      <a:pt x="477781" y="432707"/>
                    </a:cubicBezTo>
                    <a:lnTo>
                      <a:pt x="387633" y="432707"/>
                    </a:lnTo>
                    <a:cubicBezTo>
                      <a:pt x="380121" y="432707"/>
                      <a:pt x="373736" y="430078"/>
                      <a:pt x="368477" y="424819"/>
                    </a:cubicBezTo>
                    <a:cubicBezTo>
                      <a:pt x="363219" y="419561"/>
                      <a:pt x="360589" y="413175"/>
                      <a:pt x="360589" y="405663"/>
                    </a:cubicBezTo>
                    <a:lnTo>
                      <a:pt x="360589" y="315515"/>
                    </a:lnTo>
                    <a:cubicBezTo>
                      <a:pt x="360589" y="308003"/>
                      <a:pt x="363219" y="301618"/>
                      <a:pt x="368477" y="296359"/>
                    </a:cubicBezTo>
                    <a:cubicBezTo>
                      <a:pt x="373736" y="291101"/>
                      <a:pt x="380121" y="288471"/>
                      <a:pt x="387633" y="288471"/>
                    </a:cubicBezTo>
                    <a:lnTo>
                      <a:pt x="414678" y="288471"/>
                    </a:lnTo>
                    <a:lnTo>
                      <a:pt x="414678" y="234383"/>
                    </a:lnTo>
                    <a:lnTo>
                      <a:pt x="270442" y="234383"/>
                    </a:lnTo>
                    <a:lnTo>
                      <a:pt x="270442" y="288471"/>
                    </a:lnTo>
                    <a:lnTo>
                      <a:pt x="297486" y="288471"/>
                    </a:lnTo>
                    <a:cubicBezTo>
                      <a:pt x="304999" y="288471"/>
                      <a:pt x="311384" y="291101"/>
                      <a:pt x="316642" y="296359"/>
                    </a:cubicBezTo>
                    <a:cubicBezTo>
                      <a:pt x="321901" y="301618"/>
                      <a:pt x="324530" y="308003"/>
                      <a:pt x="324530" y="315515"/>
                    </a:cubicBezTo>
                    <a:lnTo>
                      <a:pt x="324530" y="405663"/>
                    </a:lnTo>
                    <a:cubicBezTo>
                      <a:pt x="324530" y="413175"/>
                      <a:pt x="321901" y="419561"/>
                      <a:pt x="316642" y="424819"/>
                    </a:cubicBezTo>
                    <a:cubicBezTo>
                      <a:pt x="311384" y="430078"/>
                      <a:pt x="304999" y="432707"/>
                      <a:pt x="297486" y="432707"/>
                    </a:cubicBezTo>
                    <a:lnTo>
                      <a:pt x="207339" y="432707"/>
                    </a:lnTo>
                    <a:cubicBezTo>
                      <a:pt x="199827" y="432707"/>
                      <a:pt x="193441" y="430078"/>
                      <a:pt x="188182" y="424819"/>
                    </a:cubicBezTo>
                    <a:cubicBezTo>
                      <a:pt x="182924" y="419561"/>
                      <a:pt x="180294" y="413175"/>
                      <a:pt x="180294" y="405663"/>
                    </a:cubicBezTo>
                    <a:lnTo>
                      <a:pt x="180294" y="315515"/>
                    </a:lnTo>
                    <a:cubicBezTo>
                      <a:pt x="180294" y="308003"/>
                      <a:pt x="182924" y="301618"/>
                      <a:pt x="188182" y="296359"/>
                    </a:cubicBezTo>
                    <a:cubicBezTo>
                      <a:pt x="193441" y="291101"/>
                      <a:pt x="199827" y="288471"/>
                      <a:pt x="207339" y="288471"/>
                    </a:cubicBezTo>
                    <a:lnTo>
                      <a:pt x="234383" y="288471"/>
                    </a:lnTo>
                    <a:lnTo>
                      <a:pt x="234383" y="234383"/>
                    </a:lnTo>
                    <a:lnTo>
                      <a:pt x="90147" y="234383"/>
                    </a:lnTo>
                    <a:lnTo>
                      <a:pt x="90147" y="288471"/>
                    </a:lnTo>
                    <a:lnTo>
                      <a:pt x="117191" y="288471"/>
                    </a:lnTo>
                    <a:cubicBezTo>
                      <a:pt x="124704" y="288471"/>
                      <a:pt x="131089" y="291101"/>
                      <a:pt x="136348" y="296359"/>
                    </a:cubicBezTo>
                    <a:cubicBezTo>
                      <a:pt x="141606" y="301618"/>
                      <a:pt x="144235" y="308003"/>
                      <a:pt x="144235" y="315515"/>
                    </a:cubicBezTo>
                    <a:lnTo>
                      <a:pt x="144235" y="405663"/>
                    </a:lnTo>
                    <a:cubicBezTo>
                      <a:pt x="144235" y="413175"/>
                      <a:pt x="141606" y="419561"/>
                      <a:pt x="136348" y="424819"/>
                    </a:cubicBezTo>
                    <a:cubicBezTo>
                      <a:pt x="131089" y="430078"/>
                      <a:pt x="124704" y="432707"/>
                      <a:pt x="117191" y="432707"/>
                    </a:cubicBezTo>
                    <a:lnTo>
                      <a:pt x="27044" y="432707"/>
                    </a:lnTo>
                    <a:cubicBezTo>
                      <a:pt x="19532" y="432707"/>
                      <a:pt x="13147" y="430078"/>
                      <a:pt x="7888" y="424819"/>
                    </a:cubicBezTo>
                    <a:cubicBezTo>
                      <a:pt x="2630" y="419561"/>
                      <a:pt x="0" y="413175"/>
                      <a:pt x="0" y="405663"/>
                    </a:cubicBezTo>
                    <a:lnTo>
                      <a:pt x="0" y="315515"/>
                    </a:lnTo>
                    <a:cubicBezTo>
                      <a:pt x="0" y="308003"/>
                      <a:pt x="2630" y="301618"/>
                      <a:pt x="7888" y="296359"/>
                    </a:cubicBezTo>
                    <a:cubicBezTo>
                      <a:pt x="13147" y="291101"/>
                      <a:pt x="19532" y="288471"/>
                      <a:pt x="27044" y="288471"/>
                    </a:cubicBezTo>
                    <a:lnTo>
                      <a:pt x="54088" y="288471"/>
                    </a:lnTo>
                    <a:lnTo>
                      <a:pt x="54088" y="234383"/>
                    </a:lnTo>
                    <a:cubicBezTo>
                      <a:pt x="54088" y="224617"/>
                      <a:pt x="57657" y="216166"/>
                      <a:pt x="64793" y="209029"/>
                    </a:cubicBezTo>
                    <a:cubicBezTo>
                      <a:pt x="71930" y="201892"/>
                      <a:pt x="80381" y="198324"/>
                      <a:pt x="90147" y="198324"/>
                    </a:cubicBezTo>
                    <a:lnTo>
                      <a:pt x="234383" y="198324"/>
                    </a:lnTo>
                    <a:lnTo>
                      <a:pt x="234383" y="144236"/>
                    </a:lnTo>
                    <a:lnTo>
                      <a:pt x="207339" y="144236"/>
                    </a:lnTo>
                    <a:cubicBezTo>
                      <a:pt x="199827" y="144236"/>
                      <a:pt x="193441" y="141606"/>
                      <a:pt x="188182" y="136348"/>
                    </a:cubicBezTo>
                    <a:cubicBezTo>
                      <a:pt x="182924" y="131089"/>
                      <a:pt x="180294" y="124704"/>
                      <a:pt x="180294" y="117192"/>
                    </a:cubicBezTo>
                    <a:lnTo>
                      <a:pt x="180294" y="27044"/>
                    </a:lnTo>
                    <a:cubicBezTo>
                      <a:pt x="180294" y="19532"/>
                      <a:pt x="182924" y="13146"/>
                      <a:pt x="188182" y="7888"/>
                    </a:cubicBezTo>
                    <a:cubicBezTo>
                      <a:pt x="193441" y="2629"/>
                      <a:pt x="199827" y="0"/>
                      <a:pt x="2073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</p:grpSp>
      </p:grpSp>
      <p:grpSp>
        <p:nvGrpSpPr>
          <p:cNvPr id="84" name="Grupo 83"/>
          <p:cNvGrpSpPr/>
          <p:nvPr/>
        </p:nvGrpSpPr>
        <p:grpSpPr>
          <a:xfrm>
            <a:off x="5865462" y="3406500"/>
            <a:ext cx="4708753" cy="1153073"/>
            <a:chOff x="4341462" y="2748506"/>
            <a:chExt cx="4708753" cy="1153073"/>
          </a:xfrm>
        </p:grpSpPr>
        <p:sp>
          <p:nvSpPr>
            <p:cNvPr id="38" name="38 CuadroTexto"/>
            <p:cNvSpPr txBox="1">
              <a:spLocks noChangeArrowheads="1"/>
            </p:cNvSpPr>
            <p:nvPr/>
          </p:nvSpPr>
          <p:spPr bwMode="auto">
            <a:xfrm>
              <a:off x="5187569" y="2748506"/>
              <a:ext cx="3862646" cy="1153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  <a:defRPr/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Indicador 2.</a:t>
              </a:r>
            </a:p>
            <a:p>
              <a:pPr>
                <a:lnSpc>
                  <a:spcPts val="2100"/>
                </a:lnSpc>
                <a:defRPr/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Nivel de 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eliminación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 de 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documentos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 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obsoletos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 </a:t>
              </a:r>
            </a:p>
            <a:p>
              <a:pPr>
                <a:lnSpc>
                  <a:spcPts val="2100"/>
                </a:lnSpc>
                <a:defRPr/>
              </a:pPr>
              <a:endPara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</p:txBody>
        </p:sp>
        <p:grpSp>
          <p:nvGrpSpPr>
            <p:cNvPr id="80" name="Grupo 79"/>
            <p:cNvGrpSpPr/>
            <p:nvPr/>
          </p:nvGrpSpPr>
          <p:grpSpPr>
            <a:xfrm>
              <a:off x="4341462" y="2838629"/>
              <a:ext cx="720080" cy="720000"/>
              <a:chOff x="4341462" y="2838629"/>
              <a:chExt cx="720080" cy="720000"/>
            </a:xfrm>
          </p:grpSpPr>
          <p:sp>
            <p:nvSpPr>
              <p:cNvPr id="37" name="Rectángulo redondeado 36"/>
              <p:cNvSpPr/>
              <p:nvPr/>
            </p:nvSpPr>
            <p:spPr>
              <a:xfrm>
                <a:off x="4341462" y="2838629"/>
                <a:ext cx="720080" cy="720000"/>
              </a:xfrm>
              <a:prstGeom prst="roundRect">
                <a:avLst/>
              </a:prstGeom>
              <a:solidFill>
                <a:srgbClr val="08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8" name="Freeform 309"/>
              <p:cNvSpPr/>
              <p:nvPr/>
            </p:nvSpPr>
            <p:spPr>
              <a:xfrm>
                <a:off x="4447813" y="3000192"/>
                <a:ext cx="466725" cy="396875"/>
              </a:xfrm>
              <a:custGeom>
                <a:avLst/>
                <a:gdLst>
                  <a:gd name="connsiteX0" fmla="*/ 396649 w 468766"/>
                  <a:gd name="connsiteY0" fmla="*/ 324530 h 396648"/>
                  <a:gd name="connsiteX1" fmla="*/ 422003 w 468766"/>
                  <a:gd name="connsiteY1" fmla="*/ 335235 h 396648"/>
                  <a:gd name="connsiteX2" fmla="*/ 432708 w 468766"/>
                  <a:gd name="connsiteY2" fmla="*/ 360589 h 396648"/>
                  <a:gd name="connsiteX3" fmla="*/ 422003 w 468766"/>
                  <a:gd name="connsiteY3" fmla="*/ 385943 h 396648"/>
                  <a:gd name="connsiteX4" fmla="*/ 396649 w 468766"/>
                  <a:gd name="connsiteY4" fmla="*/ 396648 h 396648"/>
                  <a:gd name="connsiteX5" fmla="*/ 371295 w 468766"/>
                  <a:gd name="connsiteY5" fmla="*/ 385943 h 396648"/>
                  <a:gd name="connsiteX6" fmla="*/ 360591 w 468766"/>
                  <a:gd name="connsiteY6" fmla="*/ 360589 h 396648"/>
                  <a:gd name="connsiteX7" fmla="*/ 371295 w 468766"/>
                  <a:gd name="connsiteY7" fmla="*/ 335235 h 396648"/>
                  <a:gd name="connsiteX8" fmla="*/ 396649 w 468766"/>
                  <a:gd name="connsiteY8" fmla="*/ 324530 h 396648"/>
                  <a:gd name="connsiteX9" fmla="*/ 144236 w 468766"/>
                  <a:gd name="connsiteY9" fmla="*/ 324530 h 396648"/>
                  <a:gd name="connsiteX10" fmla="*/ 169590 w 468766"/>
                  <a:gd name="connsiteY10" fmla="*/ 335235 h 396648"/>
                  <a:gd name="connsiteX11" fmla="*/ 180295 w 468766"/>
                  <a:gd name="connsiteY11" fmla="*/ 360589 h 396648"/>
                  <a:gd name="connsiteX12" fmla="*/ 169590 w 468766"/>
                  <a:gd name="connsiteY12" fmla="*/ 385943 h 396648"/>
                  <a:gd name="connsiteX13" fmla="*/ 144236 w 468766"/>
                  <a:gd name="connsiteY13" fmla="*/ 396648 h 396648"/>
                  <a:gd name="connsiteX14" fmla="*/ 118882 w 468766"/>
                  <a:gd name="connsiteY14" fmla="*/ 385943 h 396648"/>
                  <a:gd name="connsiteX15" fmla="*/ 108177 w 468766"/>
                  <a:gd name="connsiteY15" fmla="*/ 360589 h 396648"/>
                  <a:gd name="connsiteX16" fmla="*/ 118882 w 468766"/>
                  <a:gd name="connsiteY16" fmla="*/ 335235 h 396648"/>
                  <a:gd name="connsiteX17" fmla="*/ 144236 w 468766"/>
                  <a:gd name="connsiteY17" fmla="*/ 324530 h 396648"/>
                  <a:gd name="connsiteX18" fmla="*/ 18030 w 468766"/>
                  <a:gd name="connsiteY18" fmla="*/ 0 h 396648"/>
                  <a:gd name="connsiteX19" fmla="*/ 90148 w 468766"/>
                  <a:gd name="connsiteY19" fmla="*/ 0 h 396648"/>
                  <a:gd name="connsiteX20" fmla="*/ 98176 w 468766"/>
                  <a:gd name="connsiteY20" fmla="*/ 1831 h 396648"/>
                  <a:gd name="connsiteX21" fmla="*/ 103670 w 468766"/>
                  <a:gd name="connsiteY21" fmla="*/ 6198 h 396648"/>
                  <a:gd name="connsiteX22" fmla="*/ 107332 w 468766"/>
                  <a:gd name="connsiteY22" fmla="*/ 13100 h 396648"/>
                  <a:gd name="connsiteX23" fmla="*/ 109586 w 468766"/>
                  <a:gd name="connsiteY23" fmla="*/ 20424 h 396648"/>
                  <a:gd name="connsiteX24" fmla="*/ 111135 w 468766"/>
                  <a:gd name="connsiteY24" fmla="*/ 28734 h 396648"/>
                  <a:gd name="connsiteX25" fmla="*/ 112403 w 468766"/>
                  <a:gd name="connsiteY25" fmla="*/ 36059 h 396648"/>
                  <a:gd name="connsiteX26" fmla="*/ 450737 w 468766"/>
                  <a:gd name="connsiteY26" fmla="*/ 36059 h 396648"/>
                  <a:gd name="connsiteX27" fmla="*/ 463414 w 468766"/>
                  <a:gd name="connsiteY27" fmla="*/ 41411 h 396648"/>
                  <a:gd name="connsiteX28" fmla="*/ 468766 w 468766"/>
                  <a:gd name="connsiteY28" fmla="*/ 54088 h 396648"/>
                  <a:gd name="connsiteX29" fmla="*/ 468766 w 468766"/>
                  <a:gd name="connsiteY29" fmla="*/ 198324 h 396648"/>
                  <a:gd name="connsiteX30" fmla="*/ 464118 w 468766"/>
                  <a:gd name="connsiteY30" fmla="*/ 210297 h 396648"/>
                  <a:gd name="connsiteX31" fmla="*/ 452709 w 468766"/>
                  <a:gd name="connsiteY31" fmla="*/ 216353 h 396648"/>
                  <a:gd name="connsiteX32" fmla="*/ 158603 w 468766"/>
                  <a:gd name="connsiteY32" fmla="*/ 250722 h 396648"/>
                  <a:gd name="connsiteX33" fmla="*/ 162265 w 468766"/>
                  <a:gd name="connsiteY33" fmla="*/ 270442 h 396648"/>
                  <a:gd name="connsiteX34" fmla="*/ 155504 w 468766"/>
                  <a:gd name="connsiteY34" fmla="*/ 288471 h 396648"/>
                  <a:gd name="connsiteX35" fmla="*/ 414678 w 468766"/>
                  <a:gd name="connsiteY35" fmla="*/ 288471 h 396648"/>
                  <a:gd name="connsiteX36" fmla="*/ 427355 w 468766"/>
                  <a:gd name="connsiteY36" fmla="*/ 293824 h 396648"/>
                  <a:gd name="connsiteX37" fmla="*/ 432707 w 468766"/>
                  <a:gd name="connsiteY37" fmla="*/ 306501 h 396648"/>
                  <a:gd name="connsiteX38" fmla="*/ 427355 w 468766"/>
                  <a:gd name="connsiteY38" fmla="*/ 319178 h 396648"/>
                  <a:gd name="connsiteX39" fmla="*/ 414678 w 468766"/>
                  <a:gd name="connsiteY39" fmla="*/ 324530 h 396648"/>
                  <a:gd name="connsiteX40" fmla="*/ 396649 w 468766"/>
                  <a:gd name="connsiteY40" fmla="*/ 324530 h 396648"/>
                  <a:gd name="connsiteX41" fmla="*/ 396648 w 468766"/>
                  <a:gd name="connsiteY41" fmla="*/ 324530 h 396648"/>
                  <a:gd name="connsiteX42" fmla="*/ 144236 w 468766"/>
                  <a:gd name="connsiteY42" fmla="*/ 324530 h 396648"/>
                  <a:gd name="connsiteX43" fmla="*/ 126206 w 468766"/>
                  <a:gd name="connsiteY43" fmla="*/ 324530 h 396648"/>
                  <a:gd name="connsiteX44" fmla="*/ 113530 w 468766"/>
                  <a:gd name="connsiteY44" fmla="*/ 319178 h 396648"/>
                  <a:gd name="connsiteX45" fmla="*/ 108177 w 468766"/>
                  <a:gd name="connsiteY45" fmla="*/ 306501 h 396648"/>
                  <a:gd name="connsiteX46" fmla="*/ 110431 w 468766"/>
                  <a:gd name="connsiteY46" fmla="*/ 297627 h 396648"/>
                  <a:gd name="connsiteX47" fmla="*/ 114938 w 468766"/>
                  <a:gd name="connsiteY47" fmla="*/ 287485 h 396648"/>
                  <a:gd name="connsiteX48" fmla="*/ 120995 w 468766"/>
                  <a:gd name="connsiteY48" fmla="*/ 276217 h 396648"/>
                  <a:gd name="connsiteX49" fmla="*/ 125361 w 468766"/>
                  <a:gd name="connsiteY49" fmla="*/ 267907 h 396648"/>
                  <a:gd name="connsiteX50" fmla="*/ 75499 w 468766"/>
                  <a:gd name="connsiteY50" fmla="*/ 36059 h 396648"/>
                  <a:gd name="connsiteX51" fmla="*/ 18030 w 468766"/>
                  <a:gd name="connsiteY51" fmla="*/ 36059 h 396648"/>
                  <a:gd name="connsiteX52" fmla="*/ 5353 w 468766"/>
                  <a:gd name="connsiteY52" fmla="*/ 30706 h 396648"/>
                  <a:gd name="connsiteX53" fmla="*/ 0 w 468766"/>
                  <a:gd name="connsiteY53" fmla="*/ 18030 h 396648"/>
                  <a:gd name="connsiteX54" fmla="*/ 5353 w 468766"/>
                  <a:gd name="connsiteY54" fmla="*/ 5352 h 396648"/>
                  <a:gd name="connsiteX55" fmla="*/ 18030 w 468766"/>
                  <a:gd name="connsiteY55" fmla="*/ 0 h 39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68766" h="396648">
                    <a:moveTo>
                      <a:pt x="396649" y="324530"/>
                    </a:moveTo>
                    <a:cubicBezTo>
                      <a:pt x="406415" y="324530"/>
                      <a:pt x="414867" y="328099"/>
                      <a:pt x="422003" y="335235"/>
                    </a:cubicBezTo>
                    <a:cubicBezTo>
                      <a:pt x="429140" y="342372"/>
                      <a:pt x="432708" y="350823"/>
                      <a:pt x="432708" y="360589"/>
                    </a:cubicBezTo>
                    <a:cubicBezTo>
                      <a:pt x="432708" y="370355"/>
                      <a:pt x="429140" y="378806"/>
                      <a:pt x="422003" y="385943"/>
                    </a:cubicBezTo>
                    <a:cubicBezTo>
                      <a:pt x="414867" y="393080"/>
                      <a:pt x="406415" y="396648"/>
                      <a:pt x="396649" y="396648"/>
                    </a:cubicBezTo>
                    <a:cubicBezTo>
                      <a:pt x="386884" y="396648"/>
                      <a:pt x="378432" y="393080"/>
                      <a:pt x="371295" y="385943"/>
                    </a:cubicBezTo>
                    <a:cubicBezTo>
                      <a:pt x="364159" y="378806"/>
                      <a:pt x="360591" y="370355"/>
                      <a:pt x="360591" y="360589"/>
                    </a:cubicBezTo>
                    <a:cubicBezTo>
                      <a:pt x="360591" y="350823"/>
                      <a:pt x="364159" y="342372"/>
                      <a:pt x="371295" y="335235"/>
                    </a:cubicBezTo>
                    <a:cubicBezTo>
                      <a:pt x="378432" y="328099"/>
                      <a:pt x="386884" y="324530"/>
                      <a:pt x="396649" y="324530"/>
                    </a:cubicBezTo>
                    <a:close/>
                    <a:moveTo>
                      <a:pt x="144236" y="324530"/>
                    </a:moveTo>
                    <a:cubicBezTo>
                      <a:pt x="154002" y="324530"/>
                      <a:pt x="162453" y="328099"/>
                      <a:pt x="169590" y="335235"/>
                    </a:cubicBezTo>
                    <a:cubicBezTo>
                      <a:pt x="176727" y="342372"/>
                      <a:pt x="180295" y="350823"/>
                      <a:pt x="180295" y="360589"/>
                    </a:cubicBezTo>
                    <a:cubicBezTo>
                      <a:pt x="180295" y="370355"/>
                      <a:pt x="176727" y="378806"/>
                      <a:pt x="169590" y="385943"/>
                    </a:cubicBezTo>
                    <a:cubicBezTo>
                      <a:pt x="162453" y="393080"/>
                      <a:pt x="154002" y="396648"/>
                      <a:pt x="144236" y="396648"/>
                    </a:cubicBezTo>
                    <a:cubicBezTo>
                      <a:pt x="134470" y="396648"/>
                      <a:pt x="126019" y="393080"/>
                      <a:pt x="118882" y="385943"/>
                    </a:cubicBezTo>
                    <a:cubicBezTo>
                      <a:pt x="111745" y="378806"/>
                      <a:pt x="108177" y="370355"/>
                      <a:pt x="108177" y="360589"/>
                    </a:cubicBezTo>
                    <a:cubicBezTo>
                      <a:pt x="108177" y="350823"/>
                      <a:pt x="111745" y="342372"/>
                      <a:pt x="118882" y="335235"/>
                    </a:cubicBezTo>
                    <a:cubicBezTo>
                      <a:pt x="126019" y="328099"/>
                      <a:pt x="134470" y="324530"/>
                      <a:pt x="144236" y="324530"/>
                    </a:cubicBezTo>
                    <a:close/>
                    <a:moveTo>
                      <a:pt x="18030" y="0"/>
                    </a:moveTo>
                    <a:lnTo>
                      <a:pt x="90148" y="0"/>
                    </a:lnTo>
                    <a:cubicBezTo>
                      <a:pt x="93153" y="0"/>
                      <a:pt x="95829" y="610"/>
                      <a:pt x="98176" y="1831"/>
                    </a:cubicBezTo>
                    <a:cubicBezTo>
                      <a:pt x="100524" y="3052"/>
                      <a:pt x="102355" y="4507"/>
                      <a:pt x="103670" y="6198"/>
                    </a:cubicBezTo>
                    <a:cubicBezTo>
                      <a:pt x="104984" y="7888"/>
                      <a:pt x="106205" y="10189"/>
                      <a:pt x="107332" y="13100"/>
                    </a:cubicBezTo>
                    <a:cubicBezTo>
                      <a:pt x="108459" y="16010"/>
                      <a:pt x="109210" y="18452"/>
                      <a:pt x="109586" y="20424"/>
                    </a:cubicBezTo>
                    <a:cubicBezTo>
                      <a:pt x="109961" y="22396"/>
                      <a:pt x="110478" y="25166"/>
                      <a:pt x="111135" y="28734"/>
                    </a:cubicBezTo>
                    <a:cubicBezTo>
                      <a:pt x="111792" y="32303"/>
                      <a:pt x="112215" y="34744"/>
                      <a:pt x="112403" y="36059"/>
                    </a:cubicBezTo>
                    <a:lnTo>
                      <a:pt x="450737" y="36059"/>
                    </a:lnTo>
                    <a:cubicBezTo>
                      <a:pt x="455620" y="36059"/>
                      <a:pt x="459845" y="37843"/>
                      <a:pt x="463414" y="41411"/>
                    </a:cubicBezTo>
                    <a:cubicBezTo>
                      <a:pt x="466982" y="44980"/>
                      <a:pt x="468766" y="49205"/>
                      <a:pt x="468766" y="54088"/>
                    </a:cubicBezTo>
                    <a:lnTo>
                      <a:pt x="468766" y="198324"/>
                    </a:lnTo>
                    <a:cubicBezTo>
                      <a:pt x="468766" y="202831"/>
                      <a:pt x="467217" y="206822"/>
                      <a:pt x="464118" y="210297"/>
                    </a:cubicBezTo>
                    <a:cubicBezTo>
                      <a:pt x="461019" y="213771"/>
                      <a:pt x="457216" y="215790"/>
                      <a:pt x="452709" y="216353"/>
                    </a:cubicBezTo>
                    <a:lnTo>
                      <a:pt x="158603" y="250722"/>
                    </a:lnTo>
                    <a:cubicBezTo>
                      <a:pt x="161045" y="261991"/>
                      <a:pt x="162265" y="268564"/>
                      <a:pt x="162265" y="270442"/>
                    </a:cubicBezTo>
                    <a:cubicBezTo>
                      <a:pt x="162265" y="273447"/>
                      <a:pt x="160012" y="279457"/>
                      <a:pt x="155504" y="288471"/>
                    </a:cubicBezTo>
                    <a:lnTo>
                      <a:pt x="414678" y="288471"/>
                    </a:lnTo>
                    <a:cubicBezTo>
                      <a:pt x="419561" y="288471"/>
                      <a:pt x="423787" y="290255"/>
                      <a:pt x="427355" y="293824"/>
                    </a:cubicBezTo>
                    <a:cubicBezTo>
                      <a:pt x="430923" y="297392"/>
                      <a:pt x="432707" y="301618"/>
                      <a:pt x="432707" y="306501"/>
                    </a:cubicBezTo>
                    <a:cubicBezTo>
                      <a:pt x="432707" y="311384"/>
                      <a:pt x="430923" y="315609"/>
                      <a:pt x="427355" y="319178"/>
                    </a:cubicBezTo>
                    <a:cubicBezTo>
                      <a:pt x="423787" y="322746"/>
                      <a:pt x="419561" y="324530"/>
                      <a:pt x="414678" y="324530"/>
                    </a:cubicBezTo>
                    <a:lnTo>
                      <a:pt x="396649" y="324530"/>
                    </a:lnTo>
                    <a:lnTo>
                      <a:pt x="396648" y="324530"/>
                    </a:lnTo>
                    <a:lnTo>
                      <a:pt x="144236" y="324530"/>
                    </a:lnTo>
                    <a:lnTo>
                      <a:pt x="126206" y="324530"/>
                    </a:lnTo>
                    <a:cubicBezTo>
                      <a:pt x="121324" y="324530"/>
                      <a:pt x="117098" y="322746"/>
                      <a:pt x="113530" y="319178"/>
                    </a:cubicBezTo>
                    <a:cubicBezTo>
                      <a:pt x="109961" y="315609"/>
                      <a:pt x="108177" y="311384"/>
                      <a:pt x="108177" y="306501"/>
                    </a:cubicBezTo>
                    <a:cubicBezTo>
                      <a:pt x="108177" y="304435"/>
                      <a:pt x="108928" y="301477"/>
                      <a:pt x="110431" y="297627"/>
                    </a:cubicBezTo>
                    <a:cubicBezTo>
                      <a:pt x="111933" y="293777"/>
                      <a:pt x="113436" y="290397"/>
                      <a:pt x="114938" y="287485"/>
                    </a:cubicBezTo>
                    <a:cubicBezTo>
                      <a:pt x="116440" y="284574"/>
                      <a:pt x="118459" y="280818"/>
                      <a:pt x="120995" y="276217"/>
                    </a:cubicBezTo>
                    <a:cubicBezTo>
                      <a:pt x="123530" y="271616"/>
                      <a:pt x="124986" y="268846"/>
                      <a:pt x="125361" y="267907"/>
                    </a:cubicBezTo>
                    <a:lnTo>
                      <a:pt x="75499" y="36059"/>
                    </a:lnTo>
                    <a:lnTo>
                      <a:pt x="18030" y="36059"/>
                    </a:lnTo>
                    <a:cubicBezTo>
                      <a:pt x="13147" y="36059"/>
                      <a:pt x="8921" y="34275"/>
                      <a:pt x="5353" y="30706"/>
                    </a:cubicBezTo>
                    <a:cubicBezTo>
                      <a:pt x="1784" y="27138"/>
                      <a:pt x="0" y="22912"/>
                      <a:pt x="0" y="18030"/>
                    </a:cubicBezTo>
                    <a:cubicBezTo>
                      <a:pt x="0" y="13146"/>
                      <a:pt x="1784" y="8921"/>
                      <a:pt x="5353" y="5352"/>
                    </a:cubicBezTo>
                    <a:cubicBezTo>
                      <a:pt x="8921" y="1784"/>
                      <a:pt x="13147" y="0"/>
                      <a:pt x="1803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</p:grpSp>
      </p:grpSp>
      <p:cxnSp>
        <p:nvCxnSpPr>
          <p:cNvPr id="90" name="Conector recto 89"/>
          <p:cNvCxnSpPr/>
          <p:nvPr/>
        </p:nvCxnSpPr>
        <p:spPr>
          <a:xfrm>
            <a:off x="2423592" y="4501469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31 Grupo"/>
          <p:cNvGrpSpPr>
            <a:grpSpLocks/>
          </p:cNvGrpSpPr>
          <p:nvPr/>
        </p:nvGrpSpPr>
        <p:grpSpPr bwMode="auto">
          <a:xfrm>
            <a:off x="3888797" y="4501469"/>
            <a:ext cx="684000" cy="1008000"/>
            <a:chOff x="869679" y="1782751"/>
            <a:chExt cx="2521211" cy="4262867"/>
          </a:xfrm>
        </p:grpSpPr>
        <p:sp>
          <p:nvSpPr>
            <p:cNvPr id="64" name="Shape 219"/>
            <p:cNvSpPr>
              <a:spLocks noChangeArrowheads="1"/>
            </p:cNvSpPr>
            <p:nvPr/>
          </p:nvSpPr>
          <p:spPr bwMode="auto">
            <a:xfrm>
              <a:off x="890588" y="2195513"/>
              <a:ext cx="2484437" cy="804862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0 h 120000"/>
                <a:gd name="T4" fmla="*/ 0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0 h 120000"/>
                <a:gd name="T12" fmla="*/ 2147483646 w 120000"/>
                <a:gd name="T13" fmla="*/ 2147483646 h 12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000"/>
                <a:gd name="T22" fmla="*/ 0 h 120000"/>
                <a:gd name="T23" fmla="*/ 120000 w 120000"/>
                <a:gd name="T24" fmla="*/ 120000 h 1200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000" h="120000" extrusionOk="0">
                  <a:moveTo>
                    <a:pt x="59957" y="24285"/>
                  </a:moveTo>
                  <a:cubicBezTo>
                    <a:pt x="42558" y="24285"/>
                    <a:pt x="26609" y="15142"/>
                    <a:pt x="14754" y="0"/>
                  </a:cubicBezTo>
                  <a:cubicBezTo>
                    <a:pt x="7249" y="27428"/>
                    <a:pt x="1961" y="61714"/>
                    <a:pt x="0" y="99714"/>
                  </a:cubicBezTo>
                  <a:cubicBezTo>
                    <a:pt x="17910" y="112571"/>
                    <a:pt x="38294" y="120000"/>
                    <a:pt x="59872" y="120000"/>
                  </a:cubicBezTo>
                  <a:cubicBezTo>
                    <a:pt x="81620" y="120000"/>
                    <a:pt x="102089" y="112857"/>
                    <a:pt x="120000" y="100000"/>
                  </a:cubicBezTo>
                  <a:cubicBezTo>
                    <a:pt x="118038" y="62000"/>
                    <a:pt x="112750" y="27428"/>
                    <a:pt x="105159" y="0"/>
                  </a:cubicBezTo>
                  <a:cubicBezTo>
                    <a:pt x="93390" y="15142"/>
                    <a:pt x="77441" y="24285"/>
                    <a:pt x="59957" y="24285"/>
                  </a:cubicBezTo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65" name="Shape 220"/>
            <p:cNvSpPr>
              <a:spLocks noChangeArrowheads="1"/>
            </p:cNvSpPr>
            <p:nvPr/>
          </p:nvSpPr>
          <p:spPr bwMode="auto">
            <a:xfrm>
              <a:off x="869679" y="2855207"/>
              <a:ext cx="2521211" cy="812800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0 h 120000"/>
                <a:gd name="T4" fmla="*/ 0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2147483646 h 120000"/>
                <a:gd name="T12" fmla="*/ 2147483646 w 120000"/>
                <a:gd name="T13" fmla="*/ 2147483646 h 120000"/>
                <a:gd name="T14" fmla="*/ 2147483646 w 120000"/>
                <a:gd name="T15" fmla="*/ 0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59874" y="20047"/>
                  </a:moveTo>
                  <a:cubicBezTo>
                    <a:pt x="38580" y="20047"/>
                    <a:pt x="18538" y="12705"/>
                    <a:pt x="918" y="0"/>
                  </a:cubicBezTo>
                  <a:cubicBezTo>
                    <a:pt x="334" y="11011"/>
                    <a:pt x="0" y="22305"/>
                    <a:pt x="0" y="33600"/>
                  </a:cubicBezTo>
                  <a:cubicBezTo>
                    <a:pt x="0" y="60423"/>
                    <a:pt x="1670" y="85835"/>
                    <a:pt x="4592" y="109270"/>
                  </a:cubicBezTo>
                  <a:cubicBezTo>
                    <a:pt x="22129" y="116329"/>
                    <a:pt x="40751" y="120000"/>
                    <a:pt x="59958" y="120000"/>
                  </a:cubicBezTo>
                  <a:cubicBezTo>
                    <a:pt x="79248" y="120000"/>
                    <a:pt x="97870" y="116329"/>
                    <a:pt x="115407" y="109270"/>
                  </a:cubicBezTo>
                  <a:cubicBezTo>
                    <a:pt x="118329" y="85835"/>
                    <a:pt x="120000" y="60423"/>
                    <a:pt x="120000" y="33600"/>
                  </a:cubicBezTo>
                  <a:cubicBezTo>
                    <a:pt x="120000" y="22305"/>
                    <a:pt x="119665" y="11011"/>
                    <a:pt x="119081" y="0"/>
                  </a:cubicBezTo>
                  <a:cubicBezTo>
                    <a:pt x="101461" y="12705"/>
                    <a:pt x="81252" y="20047"/>
                    <a:pt x="59874" y="20047"/>
                  </a:cubicBezTo>
                </a:path>
              </a:pathLst>
            </a:custGeom>
            <a:solidFill>
              <a:srgbClr val="08AAAD"/>
            </a:solidFill>
            <a:ln w="9525">
              <a:solidFill>
                <a:srgbClr val="3C78D8">
                  <a:alpha val="0"/>
                </a:srgbClr>
              </a:solidFill>
              <a:round/>
              <a:headEnd/>
              <a:tailEnd/>
            </a:ln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66" name="Shape 223"/>
            <p:cNvSpPr>
              <a:spLocks noChangeArrowheads="1"/>
            </p:cNvSpPr>
            <p:nvPr/>
          </p:nvSpPr>
          <p:spPr bwMode="auto">
            <a:xfrm>
              <a:off x="1842711" y="5684790"/>
              <a:ext cx="575148" cy="3608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67" name="Shape 224"/>
            <p:cNvSpPr>
              <a:spLocks noChangeArrowheads="1"/>
            </p:cNvSpPr>
            <p:nvPr/>
          </p:nvSpPr>
          <p:spPr bwMode="auto">
            <a:xfrm>
              <a:off x="1587642" y="5061938"/>
              <a:ext cx="1079500" cy="803275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2147483646 h 120000"/>
                <a:gd name="T4" fmla="*/ 2147483646 w 120000"/>
                <a:gd name="T5" fmla="*/ 2147483646 h 120000"/>
                <a:gd name="T6" fmla="*/ 0 w 120000"/>
                <a:gd name="T7" fmla="*/ 2147483646 h 120000"/>
                <a:gd name="T8" fmla="*/ 0 w 120000"/>
                <a:gd name="T9" fmla="*/ 2147483646 h 120000"/>
                <a:gd name="T10" fmla="*/ 2147483646 w 120000"/>
                <a:gd name="T11" fmla="*/ 0 h 120000"/>
                <a:gd name="T12" fmla="*/ 2147483646 w 120000"/>
                <a:gd name="T13" fmla="*/ 0 h 120000"/>
                <a:gd name="T14" fmla="*/ 2147483646 w 120000"/>
                <a:gd name="T15" fmla="*/ 2147483646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120000" y="111448"/>
                  </a:moveTo>
                  <a:cubicBezTo>
                    <a:pt x="120000" y="116137"/>
                    <a:pt x="117195" y="120000"/>
                    <a:pt x="113589" y="120000"/>
                  </a:cubicBezTo>
                  <a:cubicBezTo>
                    <a:pt x="6210" y="120000"/>
                    <a:pt x="6210" y="120000"/>
                    <a:pt x="6210" y="120000"/>
                  </a:cubicBezTo>
                  <a:cubicBezTo>
                    <a:pt x="2804" y="120000"/>
                    <a:pt x="0" y="116137"/>
                    <a:pt x="0" y="111448"/>
                  </a:cubicBezTo>
                  <a:cubicBezTo>
                    <a:pt x="0" y="8551"/>
                    <a:pt x="0" y="8551"/>
                    <a:pt x="0" y="8551"/>
                  </a:cubicBezTo>
                  <a:cubicBezTo>
                    <a:pt x="0" y="3862"/>
                    <a:pt x="2804" y="0"/>
                    <a:pt x="6210" y="0"/>
                  </a:cubicBezTo>
                  <a:cubicBezTo>
                    <a:pt x="113589" y="0"/>
                    <a:pt x="113589" y="0"/>
                    <a:pt x="113589" y="0"/>
                  </a:cubicBezTo>
                  <a:cubicBezTo>
                    <a:pt x="117195" y="0"/>
                    <a:pt x="120000" y="3862"/>
                    <a:pt x="120000" y="8551"/>
                  </a:cubicBezTo>
                  <a:lnTo>
                    <a:pt x="120000" y="111448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s-ES"/>
            </a:p>
          </p:txBody>
        </p:sp>
        <p:sp>
          <p:nvSpPr>
            <p:cNvPr id="68" name="Shape 225"/>
            <p:cNvSpPr>
              <a:spLocks noChangeArrowheads="1"/>
            </p:cNvSpPr>
            <p:nvPr/>
          </p:nvSpPr>
          <p:spPr bwMode="auto">
            <a:xfrm>
              <a:off x="1529913" y="4878225"/>
              <a:ext cx="1191621" cy="284162"/>
            </a:xfrm>
            <a:custGeom>
              <a:avLst/>
              <a:gdLst>
                <a:gd name="T0" fmla="*/ 2147483646 w 120000"/>
                <a:gd name="T1" fmla="*/ 0 h 120000"/>
                <a:gd name="T2" fmla="*/ 2147483646 w 120000"/>
                <a:gd name="T3" fmla="*/ 103390556 h 120000"/>
                <a:gd name="T4" fmla="*/ 2147483646 w 120000"/>
                <a:gd name="T5" fmla="*/ 0 h 120000"/>
                <a:gd name="T6" fmla="*/ 2147483646 w 120000"/>
                <a:gd name="T7" fmla="*/ 107886460 h 120000"/>
                <a:gd name="T8" fmla="*/ 2147483646 w 120000"/>
                <a:gd name="T9" fmla="*/ 301189193 h 120000"/>
                <a:gd name="T10" fmla="*/ 2147483646 w 120000"/>
                <a:gd name="T11" fmla="*/ 665316805 h 120000"/>
                <a:gd name="T12" fmla="*/ 2147483646 w 120000"/>
                <a:gd name="T13" fmla="*/ 665316805 h 120000"/>
                <a:gd name="T14" fmla="*/ 2147483646 w 120000"/>
                <a:gd name="T15" fmla="*/ 665316805 h 120000"/>
                <a:gd name="T16" fmla="*/ 2147483646 w 120000"/>
                <a:gd name="T17" fmla="*/ 665316805 h 120000"/>
                <a:gd name="T18" fmla="*/ 2147483646 w 120000"/>
                <a:gd name="T19" fmla="*/ 301189193 h 120000"/>
                <a:gd name="T20" fmla="*/ 2147483646 w 120000"/>
                <a:gd name="T21" fmla="*/ 112384312 h 120000"/>
                <a:gd name="T22" fmla="*/ 2147483646 w 120000"/>
                <a:gd name="T23" fmla="*/ 0 h 12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0000"/>
                <a:gd name="T37" fmla="*/ 0 h 120000"/>
                <a:gd name="T38" fmla="*/ 120000 w 120000"/>
                <a:gd name="T39" fmla="*/ 120000 h 1200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0000" h="120000" extrusionOk="0">
                  <a:moveTo>
                    <a:pt x="116591" y="0"/>
                  </a:moveTo>
                  <a:cubicBezTo>
                    <a:pt x="105650" y="12162"/>
                    <a:pt x="70852" y="17837"/>
                    <a:pt x="59730" y="18648"/>
                  </a:cubicBezTo>
                  <a:cubicBezTo>
                    <a:pt x="48789" y="17837"/>
                    <a:pt x="14170" y="12162"/>
                    <a:pt x="3228" y="0"/>
                  </a:cubicBezTo>
                  <a:cubicBezTo>
                    <a:pt x="3228" y="0"/>
                    <a:pt x="0" y="1621"/>
                    <a:pt x="2511" y="19459"/>
                  </a:cubicBezTo>
                  <a:cubicBezTo>
                    <a:pt x="2511" y="19459"/>
                    <a:pt x="4304" y="23513"/>
                    <a:pt x="4663" y="54324"/>
                  </a:cubicBezTo>
                  <a:cubicBezTo>
                    <a:pt x="5201" y="84324"/>
                    <a:pt x="3228" y="104594"/>
                    <a:pt x="5919" y="120000"/>
                  </a:cubicBezTo>
                  <a:cubicBezTo>
                    <a:pt x="56502" y="120000"/>
                    <a:pt x="56502" y="120000"/>
                    <a:pt x="56502" y="120000"/>
                  </a:cubicBezTo>
                  <a:cubicBezTo>
                    <a:pt x="63139" y="120000"/>
                    <a:pt x="63139" y="120000"/>
                    <a:pt x="63139" y="120000"/>
                  </a:cubicBezTo>
                  <a:cubicBezTo>
                    <a:pt x="114080" y="120000"/>
                    <a:pt x="114080" y="120000"/>
                    <a:pt x="114080" y="120000"/>
                  </a:cubicBezTo>
                  <a:cubicBezTo>
                    <a:pt x="116771" y="104594"/>
                    <a:pt x="114798" y="84324"/>
                    <a:pt x="115336" y="54324"/>
                  </a:cubicBezTo>
                  <a:cubicBezTo>
                    <a:pt x="115695" y="23513"/>
                    <a:pt x="117488" y="20270"/>
                    <a:pt x="117488" y="20270"/>
                  </a:cubicBezTo>
                  <a:cubicBezTo>
                    <a:pt x="120000" y="2432"/>
                    <a:pt x="116591" y="0"/>
                    <a:pt x="116591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s-ES"/>
            </a:p>
          </p:txBody>
        </p:sp>
        <p:sp>
          <p:nvSpPr>
            <p:cNvPr id="69" name="Shape 230"/>
            <p:cNvSpPr>
              <a:spLocks noChangeArrowheads="1"/>
            </p:cNvSpPr>
            <p:nvPr/>
          </p:nvSpPr>
          <p:spPr bwMode="auto">
            <a:xfrm>
              <a:off x="1530270" y="5277015"/>
              <a:ext cx="1188553" cy="83165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70" name="Shape 233"/>
            <p:cNvSpPr>
              <a:spLocks noChangeArrowheads="1"/>
            </p:cNvSpPr>
            <p:nvPr/>
          </p:nvSpPr>
          <p:spPr bwMode="auto">
            <a:xfrm>
              <a:off x="1173266" y="1782751"/>
              <a:ext cx="1908255" cy="576262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2147483646 h 120000"/>
                <a:gd name="T4" fmla="*/ 2147483646 w 120000"/>
                <a:gd name="T5" fmla="*/ 0 h 120000"/>
                <a:gd name="T6" fmla="*/ 0 w 120000"/>
                <a:gd name="T7" fmla="*/ 2147483646 h 120000"/>
                <a:gd name="T8" fmla="*/ 2147483646 w 120000"/>
                <a:gd name="T9" fmla="*/ 2147483646 h 1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000"/>
                <a:gd name="T16" fmla="*/ 0 h 120000"/>
                <a:gd name="T17" fmla="*/ 120000 w 120000"/>
                <a:gd name="T18" fmla="*/ 120000 h 1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000" h="120000" extrusionOk="0">
                  <a:moveTo>
                    <a:pt x="60057" y="120000"/>
                  </a:moveTo>
                  <a:cubicBezTo>
                    <a:pt x="83094" y="120000"/>
                    <a:pt x="104412" y="108987"/>
                    <a:pt x="120000" y="88860"/>
                  </a:cubicBezTo>
                  <a:cubicBezTo>
                    <a:pt x="105329" y="34936"/>
                    <a:pt x="83782" y="0"/>
                    <a:pt x="60057" y="0"/>
                  </a:cubicBezTo>
                  <a:cubicBezTo>
                    <a:pt x="35300" y="0"/>
                    <a:pt x="14670" y="36455"/>
                    <a:pt x="0" y="90379"/>
                  </a:cubicBezTo>
                  <a:cubicBezTo>
                    <a:pt x="15587" y="110506"/>
                    <a:pt x="37134" y="120000"/>
                    <a:pt x="60057" y="120000"/>
                  </a:cubicBezTo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71" name="Shape 234"/>
            <p:cNvSpPr>
              <a:spLocks noChangeArrowheads="1"/>
            </p:cNvSpPr>
            <p:nvPr/>
          </p:nvSpPr>
          <p:spPr bwMode="auto">
            <a:xfrm>
              <a:off x="968352" y="3593614"/>
              <a:ext cx="2330385" cy="746125"/>
            </a:xfrm>
            <a:custGeom>
              <a:avLst/>
              <a:gdLst>
                <a:gd name="T0" fmla="*/ 2147483646 w 120000"/>
                <a:gd name="T1" fmla="*/ 2147483646 h 120000"/>
                <a:gd name="T2" fmla="*/ 0 w 120000"/>
                <a:gd name="T3" fmla="*/ 0 h 120000"/>
                <a:gd name="T4" fmla="*/ 2147483646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2147483646 h 120000"/>
                <a:gd name="T12" fmla="*/ 2147483646 w 120000"/>
                <a:gd name="T13" fmla="*/ 2147483646 h 120000"/>
                <a:gd name="T14" fmla="*/ 2147483646 w 120000"/>
                <a:gd name="T15" fmla="*/ 0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59953" y="11692"/>
                  </a:moveTo>
                  <a:cubicBezTo>
                    <a:pt x="39164" y="11692"/>
                    <a:pt x="19025" y="7692"/>
                    <a:pt x="0" y="0"/>
                  </a:cubicBezTo>
                  <a:cubicBezTo>
                    <a:pt x="1856" y="15076"/>
                    <a:pt x="4269" y="29230"/>
                    <a:pt x="7053" y="42461"/>
                  </a:cubicBezTo>
                  <a:cubicBezTo>
                    <a:pt x="7238" y="43692"/>
                    <a:pt x="15498" y="82461"/>
                    <a:pt x="19675" y="116307"/>
                  </a:cubicBezTo>
                  <a:cubicBezTo>
                    <a:pt x="32946" y="118769"/>
                    <a:pt x="46496" y="120000"/>
                    <a:pt x="60232" y="120000"/>
                  </a:cubicBezTo>
                  <a:cubicBezTo>
                    <a:pt x="73689" y="120000"/>
                    <a:pt x="86867" y="118769"/>
                    <a:pt x="99860" y="116307"/>
                  </a:cubicBezTo>
                  <a:cubicBezTo>
                    <a:pt x="103109" y="90153"/>
                    <a:pt x="108491" y="62461"/>
                    <a:pt x="110812" y="51076"/>
                  </a:cubicBezTo>
                  <a:cubicBezTo>
                    <a:pt x="114524" y="35692"/>
                    <a:pt x="117587" y="18461"/>
                    <a:pt x="119999" y="0"/>
                  </a:cubicBezTo>
                  <a:cubicBezTo>
                    <a:pt x="100974" y="7692"/>
                    <a:pt x="80835" y="11692"/>
                    <a:pt x="59953" y="11692"/>
                  </a:cubicBezTo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72" name="Shape 236"/>
            <p:cNvSpPr>
              <a:spLocks noChangeArrowheads="1"/>
            </p:cNvSpPr>
            <p:nvPr/>
          </p:nvSpPr>
          <p:spPr bwMode="auto">
            <a:xfrm>
              <a:off x="1346630" y="4315253"/>
              <a:ext cx="1560932" cy="603616"/>
            </a:xfrm>
            <a:custGeom>
              <a:avLst/>
              <a:gdLst>
                <a:gd name="T0" fmla="*/ 2147483646 w 120000"/>
                <a:gd name="T1" fmla="*/ 14675554 h 120000"/>
                <a:gd name="T2" fmla="*/ 0 w 120000"/>
                <a:gd name="T3" fmla="*/ 0 h 120000"/>
                <a:gd name="T4" fmla="*/ 612582403 w 120000"/>
                <a:gd name="T5" fmla="*/ 33020839 h 120000"/>
                <a:gd name="T6" fmla="*/ 2147483646 w 120000"/>
                <a:gd name="T7" fmla="*/ 385266879 h 120000"/>
                <a:gd name="T8" fmla="*/ 2147483646 w 120000"/>
                <a:gd name="T9" fmla="*/ 385266879 h 120000"/>
                <a:gd name="T10" fmla="*/ 2147483646 w 120000"/>
                <a:gd name="T11" fmla="*/ 385266879 h 120000"/>
                <a:gd name="T12" fmla="*/ 2147483646 w 120000"/>
                <a:gd name="T13" fmla="*/ 385266879 h 120000"/>
                <a:gd name="T14" fmla="*/ 2147483646 w 120000"/>
                <a:gd name="T15" fmla="*/ 33020839 h 120000"/>
                <a:gd name="T16" fmla="*/ 2147483646 w 120000"/>
                <a:gd name="T17" fmla="*/ 0 h 120000"/>
                <a:gd name="T18" fmla="*/ 2147483646 w 120000"/>
                <a:gd name="T19" fmla="*/ 14675554 h 120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000"/>
                <a:gd name="T31" fmla="*/ 0 h 120000"/>
                <a:gd name="T32" fmla="*/ 120000 w 120000"/>
                <a:gd name="T33" fmla="*/ 120000 h 1200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000" h="120000" extrusionOk="0">
                  <a:moveTo>
                    <a:pt x="60694" y="4571"/>
                  </a:moveTo>
                  <a:cubicBezTo>
                    <a:pt x="40138" y="4571"/>
                    <a:pt x="19861" y="3047"/>
                    <a:pt x="0" y="0"/>
                  </a:cubicBezTo>
                  <a:cubicBezTo>
                    <a:pt x="555" y="3428"/>
                    <a:pt x="1111" y="6857"/>
                    <a:pt x="1527" y="10285"/>
                  </a:cubicBezTo>
                  <a:cubicBezTo>
                    <a:pt x="7222" y="55238"/>
                    <a:pt x="6944" y="120000"/>
                    <a:pt x="21527" y="120000"/>
                  </a:cubicBezTo>
                  <a:cubicBezTo>
                    <a:pt x="59861" y="120000"/>
                    <a:pt x="59861" y="120000"/>
                    <a:pt x="59861" y="120000"/>
                  </a:cubicBezTo>
                  <a:cubicBezTo>
                    <a:pt x="60277" y="120000"/>
                    <a:pt x="60277" y="120000"/>
                    <a:pt x="60277" y="120000"/>
                  </a:cubicBezTo>
                  <a:cubicBezTo>
                    <a:pt x="98472" y="120000"/>
                    <a:pt x="98472" y="120000"/>
                    <a:pt x="98472" y="120000"/>
                  </a:cubicBezTo>
                  <a:cubicBezTo>
                    <a:pt x="113055" y="120000"/>
                    <a:pt x="112777" y="55238"/>
                    <a:pt x="118611" y="10285"/>
                  </a:cubicBezTo>
                  <a:cubicBezTo>
                    <a:pt x="119027" y="6857"/>
                    <a:pt x="119444" y="3428"/>
                    <a:pt x="120000" y="0"/>
                  </a:cubicBezTo>
                  <a:cubicBezTo>
                    <a:pt x="100555" y="3047"/>
                    <a:pt x="80833" y="4571"/>
                    <a:pt x="60694" y="4571"/>
                  </a:cubicBezTo>
                </a:path>
              </a:pathLst>
            </a:custGeom>
            <a:solidFill>
              <a:srgbClr val="068083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73" name="Shape 230"/>
            <p:cNvSpPr>
              <a:spLocks noChangeArrowheads="1"/>
            </p:cNvSpPr>
            <p:nvPr/>
          </p:nvSpPr>
          <p:spPr bwMode="auto">
            <a:xfrm>
              <a:off x="1530270" y="5428589"/>
              <a:ext cx="1188553" cy="83165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74" name="Shape 230"/>
            <p:cNvSpPr>
              <a:spLocks noChangeArrowheads="1"/>
            </p:cNvSpPr>
            <p:nvPr/>
          </p:nvSpPr>
          <p:spPr bwMode="auto">
            <a:xfrm>
              <a:off x="1530270" y="5592236"/>
              <a:ext cx="1188553" cy="81824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</p:grpSp>
      <p:pic>
        <p:nvPicPr>
          <p:cNvPr id="14337" name="Picture 1">
            <a:extLst>
              <a:ext uri="{FF2B5EF4-FFF2-40B4-BE49-F238E27FC236}">
                <a16:creationId xmlns:a16="http://schemas.microsoft.com/office/drawing/2014/main" id="{3444D248-2266-73F4-B66C-6C5A6A1E0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104" y="2499222"/>
            <a:ext cx="4042446" cy="707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>
            <a:extLst>
              <a:ext uri="{FF2B5EF4-FFF2-40B4-BE49-F238E27FC236}">
                <a16:creationId xmlns:a16="http://schemas.microsoft.com/office/drawing/2014/main" id="{A4E05A69-DE31-FE97-16D4-B67DC7150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236" y="4425099"/>
            <a:ext cx="4070545" cy="72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86856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63553" y="1742588"/>
            <a:ext cx="2990997" cy="4278701"/>
          </a:xfrm>
          <a:prstGeom prst="roundRect">
            <a:avLst>
              <a:gd name="adj" fmla="val 502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87" name="Group 49"/>
          <p:cNvGrpSpPr/>
          <p:nvPr/>
        </p:nvGrpSpPr>
        <p:grpSpPr>
          <a:xfrm>
            <a:off x="2257972" y="1966304"/>
            <a:ext cx="2613892" cy="3859416"/>
            <a:chOff x="750888" y="3784600"/>
            <a:chExt cx="2552700" cy="2555875"/>
          </a:xfrm>
          <a:solidFill>
            <a:schemeClr val="bg1"/>
          </a:solidFill>
        </p:grpSpPr>
        <p:sp>
          <p:nvSpPr>
            <p:cNvPr id="88" name="Freeform 15"/>
            <p:cNvSpPr>
              <a:spLocks/>
            </p:cNvSpPr>
            <p:nvPr/>
          </p:nvSpPr>
          <p:spPr bwMode="auto">
            <a:xfrm>
              <a:off x="750888" y="3784600"/>
              <a:ext cx="2552700" cy="255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8" y="0"/>
                </a:cxn>
                <a:cxn ang="0">
                  <a:pos x="1608" y="1610"/>
                </a:cxn>
                <a:cxn ang="0">
                  <a:pos x="288" y="1610"/>
                </a:cxn>
                <a:cxn ang="0">
                  <a:pos x="0" y="1322"/>
                </a:cxn>
                <a:cxn ang="0">
                  <a:pos x="0" y="0"/>
                </a:cxn>
              </a:cxnLst>
              <a:rect l="0" t="0" r="r" b="b"/>
              <a:pathLst>
                <a:path w="1608" h="1610">
                  <a:moveTo>
                    <a:pt x="0" y="0"/>
                  </a:moveTo>
                  <a:lnTo>
                    <a:pt x="1608" y="0"/>
                  </a:lnTo>
                  <a:lnTo>
                    <a:pt x="1608" y="1610"/>
                  </a:lnTo>
                  <a:lnTo>
                    <a:pt x="288" y="1610"/>
                  </a:lnTo>
                  <a:lnTo>
                    <a:pt x="0" y="13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6"/>
            <p:cNvSpPr>
              <a:spLocks/>
            </p:cNvSpPr>
            <p:nvPr/>
          </p:nvSpPr>
          <p:spPr bwMode="auto">
            <a:xfrm>
              <a:off x="750888" y="5883275"/>
              <a:ext cx="457200" cy="457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0"/>
                </a:cxn>
                <a:cxn ang="0">
                  <a:pos x="288" y="288"/>
                </a:cxn>
                <a:cxn ang="0">
                  <a:pos x="0" y="0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288" y="0"/>
                  </a:lnTo>
                  <a:lnTo>
                    <a:pt x="288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13 CuadroTexto"/>
          <p:cNvSpPr txBox="1">
            <a:spLocks noChangeArrowheads="1"/>
          </p:cNvSpPr>
          <p:nvPr/>
        </p:nvSpPr>
        <p:spPr bwMode="auto">
          <a:xfrm>
            <a:off x="-781583" y="486498"/>
            <a:ext cx="8642350" cy="441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E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Indicadores Factores ambientales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2929050" y="1466491"/>
            <a:ext cx="1260000" cy="564088"/>
            <a:chOff x="1405050" y="1466491"/>
            <a:chExt cx="1260000" cy="564088"/>
          </a:xfrm>
        </p:grpSpPr>
        <p:sp>
          <p:nvSpPr>
            <p:cNvPr id="15" name="Elipse 14"/>
            <p:cNvSpPr/>
            <p:nvPr/>
          </p:nvSpPr>
          <p:spPr>
            <a:xfrm>
              <a:off x="1783022" y="1466491"/>
              <a:ext cx="504056" cy="408173"/>
            </a:xfrm>
            <a:prstGeom prst="ellipse">
              <a:avLst/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1405050" y="1670579"/>
              <a:ext cx="1260000" cy="360000"/>
            </a:xfrm>
            <a:prstGeom prst="roundRect">
              <a:avLst>
                <a:gd name="adj" fmla="val 8964"/>
              </a:avLst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Conector 16"/>
            <p:cNvSpPr/>
            <p:nvPr/>
          </p:nvSpPr>
          <p:spPr>
            <a:xfrm>
              <a:off x="1909050" y="1551494"/>
              <a:ext cx="252000" cy="252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8" name="Conector recto 17"/>
            <p:cNvCxnSpPr/>
            <p:nvPr/>
          </p:nvCxnSpPr>
          <p:spPr>
            <a:xfrm>
              <a:off x="1405050" y="2030579"/>
              <a:ext cx="1260000" cy="0"/>
            </a:xfrm>
            <a:prstGeom prst="line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Conector recto 18"/>
          <p:cNvCxnSpPr/>
          <p:nvPr/>
        </p:nvCxnSpPr>
        <p:spPr>
          <a:xfrm>
            <a:off x="2443050" y="2420888"/>
            <a:ext cx="720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/>
          <p:cNvCxnSpPr/>
          <p:nvPr/>
        </p:nvCxnSpPr>
        <p:spPr>
          <a:xfrm>
            <a:off x="2443050" y="2636912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/>
          <p:cNvCxnSpPr/>
          <p:nvPr/>
        </p:nvCxnSpPr>
        <p:spPr>
          <a:xfrm>
            <a:off x="2443050" y="2852936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/>
          <p:nvPr/>
        </p:nvCxnSpPr>
        <p:spPr>
          <a:xfrm>
            <a:off x="2443050" y="3068960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/>
          <p:cNvCxnSpPr/>
          <p:nvPr/>
        </p:nvCxnSpPr>
        <p:spPr>
          <a:xfrm>
            <a:off x="2423592" y="3429000"/>
            <a:ext cx="720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>
            <a:off x="2443050" y="3645024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2443050" y="3861048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/>
          <p:cNvCxnSpPr/>
          <p:nvPr/>
        </p:nvCxnSpPr>
        <p:spPr>
          <a:xfrm>
            <a:off x="2443050" y="4077072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/>
          <p:cNvCxnSpPr/>
          <p:nvPr/>
        </p:nvCxnSpPr>
        <p:spPr>
          <a:xfrm>
            <a:off x="2443050" y="4293096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5581"/>
          <p:cNvGrpSpPr>
            <a:grpSpLocks/>
          </p:cNvGrpSpPr>
          <p:nvPr/>
        </p:nvGrpSpPr>
        <p:grpSpPr bwMode="auto">
          <a:xfrm rot="16200000">
            <a:off x="3625587" y="4717493"/>
            <a:ext cx="1872000" cy="1872000"/>
            <a:chOff x="-1" y="0"/>
            <a:chExt cx="2461207" cy="2465512"/>
          </a:xfrm>
        </p:grpSpPr>
        <p:sp>
          <p:nvSpPr>
            <p:cNvPr id="48" name="Shape 5574"/>
            <p:cNvSpPr>
              <a:spLocks noChangeArrowheads="1"/>
            </p:cNvSpPr>
            <p:nvPr/>
          </p:nvSpPr>
          <p:spPr bwMode="auto">
            <a:xfrm flipH="1">
              <a:off x="837031" y="0"/>
              <a:ext cx="1624175" cy="162400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3152" y="3181"/>
                  </a:moveTo>
                  <a:cubicBezTo>
                    <a:pt x="3152" y="3181"/>
                    <a:pt x="3152" y="3181"/>
                    <a:pt x="3152" y="3181"/>
                  </a:cubicBezTo>
                  <a:cubicBezTo>
                    <a:pt x="5205" y="1128"/>
                    <a:pt x="7923" y="0"/>
                    <a:pt x="10814" y="0"/>
                  </a:cubicBezTo>
                  <a:cubicBezTo>
                    <a:pt x="16771" y="29"/>
                    <a:pt x="21600" y="4858"/>
                    <a:pt x="21600" y="10814"/>
                  </a:cubicBezTo>
                  <a:cubicBezTo>
                    <a:pt x="21600" y="13677"/>
                    <a:pt x="20472" y="16395"/>
                    <a:pt x="18419" y="18419"/>
                  </a:cubicBezTo>
                  <a:cubicBezTo>
                    <a:pt x="16395" y="20472"/>
                    <a:pt x="13677" y="21600"/>
                    <a:pt x="10786" y="21600"/>
                  </a:cubicBezTo>
                  <a:cubicBezTo>
                    <a:pt x="7894" y="21600"/>
                    <a:pt x="5205" y="20472"/>
                    <a:pt x="3152" y="18419"/>
                  </a:cubicBezTo>
                  <a:cubicBezTo>
                    <a:pt x="1128" y="16366"/>
                    <a:pt x="0" y="13648"/>
                    <a:pt x="0" y="10786"/>
                  </a:cubicBezTo>
                  <a:cubicBezTo>
                    <a:pt x="0" y="7923"/>
                    <a:pt x="1128" y="5205"/>
                    <a:pt x="3152" y="31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  <a:miter lim="400000"/>
              <a:headEnd/>
              <a:tailEnd/>
            </a:ln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49" name="Shape 5575"/>
            <p:cNvSpPr>
              <a:spLocks noChangeArrowheads="1"/>
            </p:cNvSpPr>
            <p:nvPr/>
          </p:nvSpPr>
          <p:spPr bwMode="auto">
            <a:xfrm flipH="1">
              <a:off x="1046290" y="209323"/>
              <a:ext cx="1205659" cy="1206766"/>
            </a:xfrm>
            <a:custGeom>
              <a:avLst/>
              <a:gdLst>
                <a:gd name="T0" fmla="*/ 2147483646 w 21561"/>
                <a:gd name="T1" fmla="*/ 2147483646 h 21600"/>
                <a:gd name="T2" fmla="*/ 2147483646 w 21561"/>
                <a:gd name="T3" fmla="*/ 2147483646 h 21600"/>
                <a:gd name="T4" fmla="*/ 2147483646 w 21561"/>
                <a:gd name="T5" fmla="*/ 2147483646 h 21600"/>
                <a:gd name="T6" fmla="*/ 2147483646 w 21561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561"/>
                <a:gd name="T13" fmla="*/ 0 h 21600"/>
                <a:gd name="T14" fmla="*/ 21561 w 21561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61" h="21600" extrusionOk="0">
                  <a:moveTo>
                    <a:pt x="3147" y="3152"/>
                  </a:moveTo>
                  <a:cubicBezTo>
                    <a:pt x="1126" y="5215"/>
                    <a:pt x="0" y="7901"/>
                    <a:pt x="0" y="10781"/>
                  </a:cubicBezTo>
                  <a:cubicBezTo>
                    <a:pt x="-39" y="16735"/>
                    <a:pt x="4817" y="21600"/>
                    <a:pt x="10761" y="21600"/>
                  </a:cubicBezTo>
                  <a:cubicBezTo>
                    <a:pt x="13636" y="21600"/>
                    <a:pt x="16355" y="20471"/>
                    <a:pt x="18414" y="18448"/>
                  </a:cubicBezTo>
                  <a:cubicBezTo>
                    <a:pt x="18414" y="18448"/>
                    <a:pt x="18414" y="18448"/>
                    <a:pt x="18414" y="18448"/>
                  </a:cubicBezTo>
                  <a:cubicBezTo>
                    <a:pt x="20434" y="16385"/>
                    <a:pt x="21561" y="13699"/>
                    <a:pt x="21561" y="10819"/>
                  </a:cubicBezTo>
                  <a:cubicBezTo>
                    <a:pt x="21561" y="7939"/>
                    <a:pt x="20473" y="5215"/>
                    <a:pt x="18414" y="3191"/>
                  </a:cubicBezTo>
                  <a:cubicBezTo>
                    <a:pt x="16394" y="1129"/>
                    <a:pt x="13675" y="0"/>
                    <a:pt x="10800" y="0"/>
                  </a:cubicBezTo>
                  <a:cubicBezTo>
                    <a:pt x="7925" y="0"/>
                    <a:pt x="5206" y="1129"/>
                    <a:pt x="3147" y="315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0" name="Shape 5577"/>
            <p:cNvSpPr>
              <a:spLocks noChangeArrowheads="1"/>
            </p:cNvSpPr>
            <p:nvPr/>
          </p:nvSpPr>
          <p:spPr bwMode="auto">
            <a:xfrm flipH="1">
              <a:off x="874448" y="1250317"/>
              <a:ext cx="336753" cy="339974"/>
            </a:xfrm>
            <a:custGeom>
              <a:avLst/>
              <a:gdLst>
                <a:gd name="T0" fmla="*/ 2147483646 w 20382"/>
                <a:gd name="T1" fmla="*/ 2147483646 h 20396"/>
                <a:gd name="T2" fmla="*/ 2147483646 w 20382"/>
                <a:gd name="T3" fmla="*/ 2147483646 h 20396"/>
                <a:gd name="T4" fmla="*/ 2147483646 w 20382"/>
                <a:gd name="T5" fmla="*/ 2147483646 h 20396"/>
                <a:gd name="T6" fmla="*/ 2147483646 w 20382"/>
                <a:gd name="T7" fmla="*/ 2147483646 h 20396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382"/>
                <a:gd name="T13" fmla="*/ 0 h 20396"/>
                <a:gd name="T14" fmla="*/ 20382 w 20382"/>
                <a:gd name="T15" fmla="*/ 20396 h 203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382" h="20396" extrusionOk="0">
                  <a:moveTo>
                    <a:pt x="18505" y="18542"/>
                  </a:moveTo>
                  <a:cubicBezTo>
                    <a:pt x="16134" y="21014"/>
                    <a:pt x="12051" y="21014"/>
                    <a:pt x="9680" y="18542"/>
                  </a:cubicBezTo>
                  <a:cubicBezTo>
                    <a:pt x="1778" y="10604"/>
                    <a:pt x="1778" y="10604"/>
                    <a:pt x="1778" y="10604"/>
                  </a:cubicBezTo>
                  <a:cubicBezTo>
                    <a:pt x="-593" y="8132"/>
                    <a:pt x="-593" y="4228"/>
                    <a:pt x="1778" y="1756"/>
                  </a:cubicBezTo>
                  <a:cubicBezTo>
                    <a:pt x="1778" y="1756"/>
                    <a:pt x="1778" y="1756"/>
                    <a:pt x="1778" y="1756"/>
                  </a:cubicBezTo>
                  <a:cubicBezTo>
                    <a:pt x="4280" y="-586"/>
                    <a:pt x="8231" y="-586"/>
                    <a:pt x="10734" y="1756"/>
                  </a:cubicBezTo>
                  <a:cubicBezTo>
                    <a:pt x="18505" y="9824"/>
                    <a:pt x="18505" y="9824"/>
                    <a:pt x="18505" y="9824"/>
                  </a:cubicBezTo>
                  <a:cubicBezTo>
                    <a:pt x="21007" y="12166"/>
                    <a:pt x="21007" y="16200"/>
                    <a:pt x="18505" y="18542"/>
                  </a:cubicBezTo>
                  <a:cubicBezTo>
                    <a:pt x="18505" y="18542"/>
                    <a:pt x="18505" y="18542"/>
                    <a:pt x="18505" y="18542"/>
                  </a:cubicBezTo>
                  <a:close/>
                </a:path>
              </a:pathLst>
            </a:custGeom>
            <a:solidFill>
              <a:srgbClr val="129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1" name="Shape 5578"/>
            <p:cNvSpPr>
              <a:spLocks noChangeArrowheads="1"/>
            </p:cNvSpPr>
            <p:nvPr/>
          </p:nvSpPr>
          <p:spPr bwMode="auto">
            <a:xfrm flipH="1">
              <a:off x="881377" y="44955"/>
              <a:ext cx="767741" cy="153269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1" y="0"/>
                  </a:moveTo>
                  <a:cubicBezTo>
                    <a:pt x="11932" y="31"/>
                    <a:pt x="21600" y="4871"/>
                    <a:pt x="21600" y="10815"/>
                  </a:cubicBezTo>
                  <a:cubicBezTo>
                    <a:pt x="21539" y="13695"/>
                    <a:pt x="19336" y="16391"/>
                    <a:pt x="15236" y="18414"/>
                  </a:cubicBezTo>
                  <a:cubicBezTo>
                    <a:pt x="11198" y="20466"/>
                    <a:pt x="5752" y="21600"/>
                    <a:pt x="61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160"/>
                    <a:pt x="0" y="20160"/>
                    <a:pt x="0" y="20160"/>
                  </a:cubicBezTo>
                  <a:cubicBezTo>
                    <a:pt x="0" y="20160"/>
                    <a:pt x="0" y="20160"/>
                    <a:pt x="61" y="20160"/>
                  </a:cubicBezTo>
                  <a:cubicBezTo>
                    <a:pt x="5018" y="20160"/>
                    <a:pt x="9668" y="19180"/>
                    <a:pt x="13217" y="17403"/>
                  </a:cubicBezTo>
                  <a:cubicBezTo>
                    <a:pt x="16766" y="15656"/>
                    <a:pt x="18663" y="13297"/>
                    <a:pt x="18724" y="10815"/>
                  </a:cubicBezTo>
                  <a:cubicBezTo>
                    <a:pt x="18724" y="5668"/>
                    <a:pt x="10341" y="1471"/>
                    <a:pt x="61" y="1440"/>
                  </a:cubicBezTo>
                  <a:cubicBezTo>
                    <a:pt x="61" y="0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2" name="Shape 5580"/>
            <p:cNvSpPr>
              <a:spLocks noChangeArrowheads="1"/>
            </p:cNvSpPr>
            <p:nvPr/>
          </p:nvSpPr>
          <p:spPr bwMode="auto">
            <a:xfrm flipH="1">
              <a:off x="1700394" y="1133714"/>
              <a:ext cx="455933" cy="27956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686" y="0"/>
                  </a:moveTo>
                  <a:cubicBezTo>
                    <a:pt x="6583" y="0"/>
                    <a:pt x="6583" y="0"/>
                    <a:pt x="6583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617" y="0"/>
                    <a:pt x="309" y="169"/>
                    <a:pt x="0" y="337"/>
                  </a:cubicBezTo>
                  <a:cubicBezTo>
                    <a:pt x="309" y="1012"/>
                    <a:pt x="514" y="1519"/>
                    <a:pt x="720" y="2194"/>
                  </a:cubicBezTo>
                  <a:cubicBezTo>
                    <a:pt x="926" y="2531"/>
                    <a:pt x="1131" y="2869"/>
                    <a:pt x="1337" y="3375"/>
                  </a:cubicBezTo>
                  <a:cubicBezTo>
                    <a:pt x="1749" y="4219"/>
                    <a:pt x="2160" y="5062"/>
                    <a:pt x="2571" y="5906"/>
                  </a:cubicBezTo>
                  <a:cubicBezTo>
                    <a:pt x="2777" y="6244"/>
                    <a:pt x="2983" y="6581"/>
                    <a:pt x="3189" y="6919"/>
                  </a:cubicBezTo>
                  <a:cubicBezTo>
                    <a:pt x="3600" y="7763"/>
                    <a:pt x="4114" y="8438"/>
                    <a:pt x="4526" y="9113"/>
                  </a:cubicBezTo>
                  <a:cubicBezTo>
                    <a:pt x="4834" y="9619"/>
                    <a:pt x="5040" y="9956"/>
                    <a:pt x="5349" y="10294"/>
                  </a:cubicBezTo>
                  <a:cubicBezTo>
                    <a:pt x="5657" y="10800"/>
                    <a:pt x="5966" y="11306"/>
                    <a:pt x="6377" y="11813"/>
                  </a:cubicBezTo>
                  <a:cubicBezTo>
                    <a:pt x="6583" y="12150"/>
                    <a:pt x="6891" y="12319"/>
                    <a:pt x="7097" y="12656"/>
                  </a:cubicBezTo>
                  <a:cubicBezTo>
                    <a:pt x="7714" y="13331"/>
                    <a:pt x="8229" y="14006"/>
                    <a:pt x="8743" y="14513"/>
                  </a:cubicBezTo>
                  <a:cubicBezTo>
                    <a:pt x="9051" y="14850"/>
                    <a:pt x="9257" y="15019"/>
                    <a:pt x="9566" y="15356"/>
                  </a:cubicBezTo>
                  <a:cubicBezTo>
                    <a:pt x="10183" y="15863"/>
                    <a:pt x="10697" y="16369"/>
                    <a:pt x="11314" y="16875"/>
                  </a:cubicBezTo>
                  <a:cubicBezTo>
                    <a:pt x="11623" y="17044"/>
                    <a:pt x="11931" y="17381"/>
                    <a:pt x="12240" y="17550"/>
                  </a:cubicBezTo>
                  <a:cubicBezTo>
                    <a:pt x="12549" y="17888"/>
                    <a:pt x="12960" y="18225"/>
                    <a:pt x="13371" y="18394"/>
                  </a:cubicBezTo>
                  <a:cubicBezTo>
                    <a:pt x="13783" y="18731"/>
                    <a:pt x="14194" y="18900"/>
                    <a:pt x="14606" y="19069"/>
                  </a:cubicBezTo>
                  <a:cubicBezTo>
                    <a:pt x="15120" y="19406"/>
                    <a:pt x="15737" y="19744"/>
                    <a:pt x="16251" y="20081"/>
                  </a:cubicBezTo>
                  <a:cubicBezTo>
                    <a:pt x="16560" y="20250"/>
                    <a:pt x="16869" y="20250"/>
                    <a:pt x="17177" y="20419"/>
                  </a:cubicBezTo>
                  <a:cubicBezTo>
                    <a:pt x="17897" y="20756"/>
                    <a:pt x="18514" y="20925"/>
                    <a:pt x="19234" y="21094"/>
                  </a:cubicBezTo>
                  <a:cubicBezTo>
                    <a:pt x="19543" y="21263"/>
                    <a:pt x="19851" y="21263"/>
                    <a:pt x="20160" y="21431"/>
                  </a:cubicBezTo>
                  <a:cubicBezTo>
                    <a:pt x="20674" y="21431"/>
                    <a:pt x="21086" y="21600"/>
                    <a:pt x="21600" y="21600"/>
                  </a:cubicBezTo>
                  <a:cubicBezTo>
                    <a:pt x="21291" y="20081"/>
                    <a:pt x="21086" y="18394"/>
                    <a:pt x="20983" y="16706"/>
                  </a:cubicBezTo>
                  <a:cubicBezTo>
                    <a:pt x="15120" y="13669"/>
                    <a:pt x="10183" y="7763"/>
                    <a:pt x="668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3" name="Shape 5576"/>
            <p:cNvSpPr>
              <a:spLocks noChangeArrowheads="1"/>
            </p:cNvSpPr>
            <p:nvPr/>
          </p:nvSpPr>
          <p:spPr bwMode="auto">
            <a:xfrm flipH="1">
              <a:off x="1045746" y="208908"/>
              <a:ext cx="1091439" cy="116818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8115" y="3292"/>
                  </a:moveTo>
                  <a:cubicBezTo>
                    <a:pt x="15877" y="1164"/>
                    <a:pt x="12865" y="0"/>
                    <a:pt x="9681" y="0"/>
                  </a:cubicBezTo>
                  <a:cubicBezTo>
                    <a:pt x="8778" y="0"/>
                    <a:pt x="7874" y="80"/>
                    <a:pt x="7057" y="241"/>
                  </a:cubicBezTo>
                  <a:cubicBezTo>
                    <a:pt x="5723" y="803"/>
                    <a:pt x="4561" y="1566"/>
                    <a:pt x="3485" y="2570"/>
                  </a:cubicBezTo>
                  <a:cubicBezTo>
                    <a:pt x="1248" y="4657"/>
                    <a:pt x="0" y="7428"/>
                    <a:pt x="0" y="10399"/>
                  </a:cubicBezTo>
                  <a:cubicBezTo>
                    <a:pt x="0" y="16541"/>
                    <a:pt x="5335" y="21560"/>
                    <a:pt x="11919" y="21600"/>
                  </a:cubicBezTo>
                  <a:cubicBezTo>
                    <a:pt x="12822" y="21600"/>
                    <a:pt x="13683" y="21480"/>
                    <a:pt x="14543" y="21319"/>
                  </a:cubicBezTo>
                  <a:cubicBezTo>
                    <a:pt x="15877" y="20757"/>
                    <a:pt x="17082" y="19994"/>
                    <a:pt x="18115" y="19030"/>
                  </a:cubicBezTo>
                  <a:cubicBezTo>
                    <a:pt x="18115" y="19030"/>
                    <a:pt x="18115" y="19030"/>
                    <a:pt x="18115" y="19030"/>
                  </a:cubicBezTo>
                  <a:cubicBezTo>
                    <a:pt x="20352" y="16903"/>
                    <a:pt x="21600" y="14132"/>
                    <a:pt x="21600" y="11161"/>
                  </a:cubicBezTo>
                  <a:cubicBezTo>
                    <a:pt x="21600" y="8190"/>
                    <a:pt x="20395" y="5380"/>
                    <a:pt x="18115" y="32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4" name="Shape 5572"/>
            <p:cNvSpPr>
              <a:spLocks noChangeArrowheads="1"/>
            </p:cNvSpPr>
            <p:nvPr/>
          </p:nvSpPr>
          <p:spPr bwMode="auto">
            <a:xfrm flipH="1">
              <a:off x="-1" y="1416089"/>
              <a:ext cx="1047676" cy="1049423"/>
            </a:xfrm>
            <a:custGeom>
              <a:avLst/>
              <a:gdLst>
                <a:gd name="T0" fmla="*/ 2147483646 w 20776"/>
                <a:gd name="T1" fmla="*/ 2147483646 h 20804"/>
                <a:gd name="T2" fmla="*/ 2147483646 w 20776"/>
                <a:gd name="T3" fmla="*/ 2147483646 h 20804"/>
                <a:gd name="T4" fmla="*/ 2147483646 w 20776"/>
                <a:gd name="T5" fmla="*/ 2147483646 h 20804"/>
                <a:gd name="T6" fmla="*/ 2147483646 w 20776"/>
                <a:gd name="T7" fmla="*/ 2147483646 h 2080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776"/>
                <a:gd name="T13" fmla="*/ 0 h 20804"/>
                <a:gd name="T14" fmla="*/ 20776 w 20776"/>
                <a:gd name="T15" fmla="*/ 20804 h 208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776" h="20804" extrusionOk="0">
                  <a:moveTo>
                    <a:pt x="19579" y="19610"/>
                  </a:moveTo>
                  <a:cubicBezTo>
                    <a:pt x="19579" y="19610"/>
                    <a:pt x="19579" y="19610"/>
                    <a:pt x="19579" y="19610"/>
                  </a:cubicBezTo>
                  <a:cubicBezTo>
                    <a:pt x="17940" y="21202"/>
                    <a:pt x="15354" y="21202"/>
                    <a:pt x="13758" y="19610"/>
                  </a:cubicBezTo>
                  <a:cubicBezTo>
                    <a:pt x="1212" y="7003"/>
                    <a:pt x="1212" y="7003"/>
                    <a:pt x="1212" y="7003"/>
                  </a:cubicBezTo>
                  <a:cubicBezTo>
                    <a:pt x="-426" y="5411"/>
                    <a:pt x="-383" y="2786"/>
                    <a:pt x="1212" y="1194"/>
                  </a:cubicBezTo>
                  <a:cubicBezTo>
                    <a:pt x="1212" y="1194"/>
                    <a:pt x="1212" y="1194"/>
                    <a:pt x="1212" y="1194"/>
                  </a:cubicBezTo>
                  <a:cubicBezTo>
                    <a:pt x="2808" y="-398"/>
                    <a:pt x="5437" y="-398"/>
                    <a:pt x="7033" y="1194"/>
                  </a:cubicBezTo>
                  <a:cubicBezTo>
                    <a:pt x="19579" y="13801"/>
                    <a:pt x="19579" y="13801"/>
                    <a:pt x="19579" y="13801"/>
                  </a:cubicBezTo>
                  <a:cubicBezTo>
                    <a:pt x="21174" y="15393"/>
                    <a:pt x="21174" y="18018"/>
                    <a:pt x="19579" y="19610"/>
                  </a:cubicBezTo>
                  <a:close/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</p:grpSp>
      <p:pic>
        <p:nvPicPr>
          <p:cNvPr id="75" name="Shape 216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81" y="4939577"/>
            <a:ext cx="936000" cy="103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5" name="Grupo 84"/>
          <p:cNvGrpSpPr/>
          <p:nvPr/>
        </p:nvGrpSpPr>
        <p:grpSpPr>
          <a:xfrm>
            <a:off x="5586758" y="1789340"/>
            <a:ext cx="4551018" cy="1169551"/>
            <a:chOff x="4341462" y="3836990"/>
            <a:chExt cx="4551018" cy="1169551"/>
          </a:xfrm>
        </p:grpSpPr>
        <p:sp>
          <p:nvSpPr>
            <p:cNvPr id="40" name="38 CuadroTexto"/>
            <p:cNvSpPr txBox="1">
              <a:spLocks noChangeArrowheads="1"/>
            </p:cNvSpPr>
            <p:nvPr/>
          </p:nvSpPr>
          <p:spPr bwMode="auto">
            <a:xfrm>
              <a:off x="5187569" y="3836990"/>
              <a:ext cx="3704911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  <a:defRPr/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Indicador 3 . </a:t>
              </a:r>
            </a:p>
            <a:p>
              <a:pPr>
                <a:lnSpc>
                  <a:spcPts val="2100"/>
                </a:lnSpc>
                <a:defRPr/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Nivel de satisfacción con la gestion documental </a:t>
              </a:r>
            </a:p>
            <a:p>
              <a:pPr>
                <a:lnSpc>
                  <a:spcPts val="2100"/>
                </a:lnSpc>
                <a:defRPr/>
              </a:pP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</p:txBody>
        </p:sp>
        <p:grpSp>
          <p:nvGrpSpPr>
            <p:cNvPr id="81" name="Grupo 80"/>
            <p:cNvGrpSpPr/>
            <p:nvPr/>
          </p:nvGrpSpPr>
          <p:grpSpPr>
            <a:xfrm>
              <a:off x="4341462" y="3927113"/>
              <a:ext cx="720080" cy="720000"/>
              <a:chOff x="4341462" y="3927113"/>
              <a:chExt cx="720080" cy="720000"/>
            </a:xfrm>
          </p:grpSpPr>
          <p:sp>
            <p:nvSpPr>
              <p:cNvPr id="39" name="Rectángulo redondeado 38"/>
              <p:cNvSpPr/>
              <p:nvPr/>
            </p:nvSpPr>
            <p:spPr>
              <a:xfrm>
                <a:off x="4341462" y="3927113"/>
                <a:ext cx="720080" cy="720000"/>
              </a:xfrm>
              <a:prstGeom prst="roundRect">
                <a:avLst/>
              </a:prstGeom>
              <a:solidFill>
                <a:srgbClr val="129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7" name="Freeform 582"/>
              <p:cNvSpPr/>
              <p:nvPr/>
            </p:nvSpPr>
            <p:spPr>
              <a:xfrm>
                <a:off x="4505313" y="4088676"/>
                <a:ext cx="433387" cy="396875"/>
              </a:xfrm>
              <a:custGeom>
                <a:avLst/>
                <a:gdLst>
                  <a:gd name="connsiteX0" fmla="*/ 225369 w 432708"/>
                  <a:gd name="connsiteY0" fmla="*/ 324530 h 396648"/>
                  <a:gd name="connsiteX1" fmla="*/ 432708 w 432708"/>
                  <a:gd name="connsiteY1" fmla="*/ 324530 h 396648"/>
                  <a:gd name="connsiteX2" fmla="*/ 432708 w 432708"/>
                  <a:gd name="connsiteY2" fmla="*/ 360589 h 396648"/>
                  <a:gd name="connsiteX3" fmla="*/ 225369 w 432708"/>
                  <a:gd name="connsiteY3" fmla="*/ 360589 h 396648"/>
                  <a:gd name="connsiteX4" fmla="*/ 0 w 432708"/>
                  <a:gd name="connsiteY4" fmla="*/ 324530 h 396648"/>
                  <a:gd name="connsiteX5" fmla="*/ 99162 w 432708"/>
                  <a:gd name="connsiteY5" fmla="*/ 324530 h 396648"/>
                  <a:gd name="connsiteX6" fmla="*/ 99162 w 432708"/>
                  <a:gd name="connsiteY6" fmla="*/ 360589 h 396648"/>
                  <a:gd name="connsiteX7" fmla="*/ 0 w 432708"/>
                  <a:gd name="connsiteY7" fmla="*/ 360589 h 396648"/>
                  <a:gd name="connsiteX8" fmla="*/ 126207 w 432708"/>
                  <a:gd name="connsiteY8" fmla="*/ 288471 h 396648"/>
                  <a:gd name="connsiteX9" fmla="*/ 198325 w 432708"/>
                  <a:gd name="connsiteY9" fmla="*/ 288471 h 396648"/>
                  <a:gd name="connsiteX10" fmla="*/ 211002 w 432708"/>
                  <a:gd name="connsiteY10" fmla="*/ 293824 h 396648"/>
                  <a:gd name="connsiteX11" fmla="*/ 216354 w 432708"/>
                  <a:gd name="connsiteY11" fmla="*/ 306501 h 396648"/>
                  <a:gd name="connsiteX12" fmla="*/ 216354 w 432708"/>
                  <a:gd name="connsiteY12" fmla="*/ 378619 h 396648"/>
                  <a:gd name="connsiteX13" fmla="*/ 211002 w 432708"/>
                  <a:gd name="connsiteY13" fmla="*/ 391296 h 396648"/>
                  <a:gd name="connsiteX14" fmla="*/ 198325 w 432708"/>
                  <a:gd name="connsiteY14" fmla="*/ 396648 h 396648"/>
                  <a:gd name="connsiteX15" fmla="*/ 126207 w 432708"/>
                  <a:gd name="connsiteY15" fmla="*/ 396648 h 396648"/>
                  <a:gd name="connsiteX16" fmla="*/ 113530 w 432708"/>
                  <a:gd name="connsiteY16" fmla="*/ 391296 h 396648"/>
                  <a:gd name="connsiteX17" fmla="*/ 108177 w 432708"/>
                  <a:gd name="connsiteY17" fmla="*/ 378619 h 396648"/>
                  <a:gd name="connsiteX18" fmla="*/ 108177 w 432708"/>
                  <a:gd name="connsiteY18" fmla="*/ 306501 h 396648"/>
                  <a:gd name="connsiteX19" fmla="*/ 113530 w 432708"/>
                  <a:gd name="connsiteY19" fmla="*/ 293824 h 396648"/>
                  <a:gd name="connsiteX20" fmla="*/ 126207 w 432708"/>
                  <a:gd name="connsiteY20" fmla="*/ 288471 h 396648"/>
                  <a:gd name="connsiteX21" fmla="*/ 369605 w 432708"/>
                  <a:gd name="connsiteY21" fmla="*/ 180294 h 396648"/>
                  <a:gd name="connsiteX22" fmla="*/ 432708 w 432708"/>
                  <a:gd name="connsiteY22" fmla="*/ 180294 h 396648"/>
                  <a:gd name="connsiteX23" fmla="*/ 432708 w 432708"/>
                  <a:gd name="connsiteY23" fmla="*/ 216353 h 396648"/>
                  <a:gd name="connsiteX24" fmla="*/ 369605 w 432708"/>
                  <a:gd name="connsiteY24" fmla="*/ 216353 h 396648"/>
                  <a:gd name="connsiteX25" fmla="*/ 1 w 432708"/>
                  <a:gd name="connsiteY25" fmla="*/ 180294 h 396648"/>
                  <a:gd name="connsiteX26" fmla="*/ 243398 w 432708"/>
                  <a:gd name="connsiteY26" fmla="*/ 180294 h 396648"/>
                  <a:gd name="connsiteX27" fmla="*/ 243398 w 432708"/>
                  <a:gd name="connsiteY27" fmla="*/ 216353 h 396648"/>
                  <a:gd name="connsiteX28" fmla="*/ 1 w 432708"/>
                  <a:gd name="connsiteY28" fmla="*/ 216353 h 396648"/>
                  <a:gd name="connsiteX29" fmla="*/ 270443 w 432708"/>
                  <a:gd name="connsiteY29" fmla="*/ 144236 h 396648"/>
                  <a:gd name="connsiteX30" fmla="*/ 342561 w 432708"/>
                  <a:gd name="connsiteY30" fmla="*/ 144236 h 396648"/>
                  <a:gd name="connsiteX31" fmla="*/ 355238 w 432708"/>
                  <a:gd name="connsiteY31" fmla="*/ 149588 h 396648"/>
                  <a:gd name="connsiteX32" fmla="*/ 360590 w 432708"/>
                  <a:gd name="connsiteY32" fmla="*/ 162265 h 396648"/>
                  <a:gd name="connsiteX33" fmla="*/ 360590 w 432708"/>
                  <a:gd name="connsiteY33" fmla="*/ 234383 h 396648"/>
                  <a:gd name="connsiteX34" fmla="*/ 355238 w 432708"/>
                  <a:gd name="connsiteY34" fmla="*/ 247060 h 396648"/>
                  <a:gd name="connsiteX35" fmla="*/ 342561 w 432708"/>
                  <a:gd name="connsiteY35" fmla="*/ 252412 h 396648"/>
                  <a:gd name="connsiteX36" fmla="*/ 270443 w 432708"/>
                  <a:gd name="connsiteY36" fmla="*/ 252412 h 396648"/>
                  <a:gd name="connsiteX37" fmla="*/ 257766 w 432708"/>
                  <a:gd name="connsiteY37" fmla="*/ 247060 h 396648"/>
                  <a:gd name="connsiteX38" fmla="*/ 252413 w 432708"/>
                  <a:gd name="connsiteY38" fmla="*/ 234383 h 396648"/>
                  <a:gd name="connsiteX39" fmla="*/ 252413 w 432708"/>
                  <a:gd name="connsiteY39" fmla="*/ 162265 h 396648"/>
                  <a:gd name="connsiteX40" fmla="*/ 257766 w 432708"/>
                  <a:gd name="connsiteY40" fmla="*/ 149588 h 396648"/>
                  <a:gd name="connsiteX41" fmla="*/ 270443 w 432708"/>
                  <a:gd name="connsiteY41" fmla="*/ 144236 h 396648"/>
                  <a:gd name="connsiteX42" fmla="*/ 189309 w 432708"/>
                  <a:gd name="connsiteY42" fmla="*/ 36059 h 396648"/>
                  <a:gd name="connsiteX43" fmla="*/ 432707 w 432708"/>
                  <a:gd name="connsiteY43" fmla="*/ 36059 h 396648"/>
                  <a:gd name="connsiteX44" fmla="*/ 432707 w 432708"/>
                  <a:gd name="connsiteY44" fmla="*/ 72118 h 396648"/>
                  <a:gd name="connsiteX45" fmla="*/ 189309 w 432708"/>
                  <a:gd name="connsiteY45" fmla="*/ 72118 h 396648"/>
                  <a:gd name="connsiteX46" fmla="*/ 1 w 432708"/>
                  <a:gd name="connsiteY46" fmla="*/ 36059 h 396648"/>
                  <a:gd name="connsiteX47" fmla="*/ 63104 w 432708"/>
                  <a:gd name="connsiteY47" fmla="*/ 36059 h 396648"/>
                  <a:gd name="connsiteX48" fmla="*/ 63104 w 432708"/>
                  <a:gd name="connsiteY48" fmla="*/ 72118 h 396648"/>
                  <a:gd name="connsiteX49" fmla="*/ 1 w 432708"/>
                  <a:gd name="connsiteY49" fmla="*/ 72118 h 396648"/>
                  <a:gd name="connsiteX50" fmla="*/ 90148 w 432708"/>
                  <a:gd name="connsiteY50" fmla="*/ 0 h 396648"/>
                  <a:gd name="connsiteX51" fmla="*/ 162266 w 432708"/>
                  <a:gd name="connsiteY51" fmla="*/ 0 h 396648"/>
                  <a:gd name="connsiteX52" fmla="*/ 174943 w 432708"/>
                  <a:gd name="connsiteY52" fmla="*/ 5352 h 396648"/>
                  <a:gd name="connsiteX53" fmla="*/ 180295 w 432708"/>
                  <a:gd name="connsiteY53" fmla="*/ 18029 h 396648"/>
                  <a:gd name="connsiteX54" fmla="*/ 180295 w 432708"/>
                  <a:gd name="connsiteY54" fmla="*/ 90147 h 396648"/>
                  <a:gd name="connsiteX55" fmla="*/ 174943 w 432708"/>
                  <a:gd name="connsiteY55" fmla="*/ 102824 h 396648"/>
                  <a:gd name="connsiteX56" fmla="*/ 162266 w 432708"/>
                  <a:gd name="connsiteY56" fmla="*/ 108177 h 396648"/>
                  <a:gd name="connsiteX57" fmla="*/ 90148 w 432708"/>
                  <a:gd name="connsiteY57" fmla="*/ 108177 h 396648"/>
                  <a:gd name="connsiteX58" fmla="*/ 77471 w 432708"/>
                  <a:gd name="connsiteY58" fmla="*/ 102824 h 396648"/>
                  <a:gd name="connsiteX59" fmla="*/ 72118 w 432708"/>
                  <a:gd name="connsiteY59" fmla="*/ 90147 h 396648"/>
                  <a:gd name="connsiteX60" fmla="*/ 72118 w 432708"/>
                  <a:gd name="connsiteY60" fmla="*/ 18029 h 396648"/>
                  <a:gd name="connsiteX61" fmla="*/ 77471 w 432708"/>
                  <a:gd name="connsiteY61" fmla="*/ 5352 h 396648"/>
                  <a:gd name="connsiteX62" fmla="*/ 90148 w 432708"/>
                  <a:gd name="connsiteY62" fmla="*/ 0 h 39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432708" h="396648">
                    <a:moveTo>
                      <a:pt x="225369" y="324530"/>
                    </a:moveTo>
                    <a:lnTo>
                      <a:pt x="432708" y="324530"/>
                    </a:lnTo>
                    <a:lnTo>
                      <a:pt x="432708" y="360589"/>
                    </a:lnTo>
                    <a:lnTo>
                      <a:pt x="225369" y="360589"/>
                    </a:lnTo>
                    <a:close/>
                    <a:moveTo>
                      <a:pt x="0" y="324530"/>
                    </a:moveTo>
                    <a:lnTo>
                      <a:pt x="99162" y="324530"/>
                    </a:lnTo>
                    <a:lnTo>
                      <a:pt x="99162" y="360589"/>
                    </a:lnTo>
                    <a:lnTo>
                      <a:pt x="0" y="360589"/>
                    </a:lnTo>
                    <a:close/>
                    <a:moveTo>
                      <a:pt x="126207" y="288471"/>
                    </a:moveTo>
                    <a:lnTo>
                      <a:pt x="198325" y="288471"/>
                    </a:lnTo>
                    <a:cubicBezTo>
                      <a:pt x="203208" y="288471"/>
                      <a:pt x="207433" y="290256"/>
                      <a:pt x="211002" y="293824"/>
                    </a:cubicBezTo>
                    <a:cubicBezTo>
                      <a:pt x="214570" y="297392"/>
                      <a:pt x="216354" y="301618"/>
                      <a:pt x="216354" y="306501"/>
                    </a:cubicBezTo>
                    <a:lnTo>
                      <a:pt x="216354" y="378619"/>
                    </a:lnTo>
                    <a:cubicBezTo>
                      <a:pt x="216354" y="383502"/>
                      <a:pt x="214570" y="387727"/>
                      <a:pt x="211002" y="391296"/>
                    </a:cubicBezTo>
                    <a:cubicBezTo>
                      <a:pt x="207433" y="394864"/>
                      <a:pt x="203208" y="396648"/>
                      <a:pt x="198325" y="396648"/>
                    </a:cubicBezTo>
                    <a:lnTo>
                      <a:pt x="126207" y="396648"/>
                    </a:lnTo>
                    <a:cubicBezTo>
                      <a:pt x="121324" y="396648"/>
                      <a:pt x="117098" y="394864"/>
                      <a:pt x="113530" y="391296"/>
                    </a:cubicBezTo>
                    <a:cubicBezTo>
                      <a:pt x="109962" y="387727"/>
                      <a:pt x="108177" y="383502"/>
                      <a:pt x="108177" y="378619"/>
                    </a:cubicBezTo>
                    <a:lnTo>
                      <a:pt x="108177" y="306501"/>
                    </a:lnTo>
                    <a:cubicBezTo>
                      <a:pt x="108177" y="301618"/>
                      <a:pt x="109962" y="297392"/>
                      <a:pt x="113530" y="293824"/>
                    </a:cubicBezTo>
                    <a:cubicBezTo>
                      <a:pt x="117098" y="290256"/>
                      <a:pt x="121324" y="288471"/>
                      <a:pt x="126207" y="288471"/>
                    </a:cubicBezTo>
                    <a:close/>
                    <a:moveTo>
                      <a:pt x="369605" y="180294"/>
                    </a:moveTo>
                    <a:lnTo>
                      <a:pt x="432708" y="180294"/>
                    </a:lnTo>
                    <a:lnTo>
                      <a:pt x="432708" y="216353"/>
                    </a:lnTo>
                    <a:lnTo>
                      <a:pt x="369605" y="216353"/>
                    </a:lnTo>
                    <a:close/>
                    <a:moveTo>
                      <a:pt x="1" y="180294"/>
                    </a:moveTo>
                    <a:lnTo>
                      <a:pt x="243398" y="180294"/>
                    </a:lnTo>
                    <a:lnTo>
                      <a:pt x="243398" y="216353"/>
                    </a:lnTo>
                    <a:lnTo>
                      <a:pt x="1" y="216353"/>
                    </a:lnTo>
                    <a:close/>
                    <a:moveTo>
                      <a:pt x="270443" y="144236"/>
                    </a:moveTo>
                    <a:lnTo>
                      <a:pt x="342561" y="144236"/>
                    </a:lnTo>
                    <a:cubicBezTo>
                      <a:pt x="347443" y="144236"/>
                      <a:pt x="351669" y="146020"/>
                      <a:pt x="355238" y="149588"/>
                    </a:cubicBezTo>
                    <a:cubicBezTo>
                      <a:pt x="358806" y="153156"/>
                      <a:pt x="360590" y="157382"/>
                      <a:pt x="360590" y="162265"/>
                    </a:cubicBezTo>
                    <a:lnTo>
                      <a:pt x="360590" y="234383"/>
                    </a:lnTo>
                    <a:cubicBezTo>
                      <a:pt x="360590" y="239266"/>
                      <a:pt x="358806" y="243492"/>
                      <a:pt x="355238" y="247060"/>
                    </a:cubicBezTo>
                    <a:cubicBezTo>
                      <a:pt x="351669" y="250628"/>
                      <a:pt x="347443" y="252412"/>
                      <a:pt x="342561" y="252412"/>
                    </a:cubicBezTo>
                    <a:lnTo>
                      <a:pt x="270443" y="252412"/>
                    </a:lnTo>
                    <a:cubicBezTo>
                      <a:pt x="265560" y="252412"/>
                      <a:pt x="261334" y="250628"/>
                      <a:pt x="257766" y="247060"/>
                    </a:cubicBezTo>
                    <a:cubicBezTo>
                      <a:pt x="254197" y="243492"/>
                      <a:pt x="252413" y="239266"/>
                      <a:pt x="252413" y="234383"/>
                    </a:cubicBezTo>
                    <a:lnTo>
                      <a:pt x="252413" y="162265"/>
                    </a:lnTo>
                    <a:cubicBezTo>
                      <a:pt x="252413" y="157382"/>
                      <a:pt x="254197" y="153156"/>
                      <a:pt x="257766" y="149588"/>
                    </a:cubicBezTo>
                    <a:cubicBezTo>
                      <a:pt x="261334" y="146020"/>
                      <a:pt x="265560" y="144236"/>
                      <a:pt x="270443" y="144236"/>
                    </a:cubicBezTo>
                    <a:close/>
                    <a:moveTo>
                      <a:pt x="189309" y="36059"/>
                    </a:moveTo>
                    <a:lnTo>
                      <a:pt x="432707" y="36059"/>
                    </a:lnTo>
                    <a:lnTo>
                      <a:pt x="432707" y="72118"/>
                    </a:lnTo>
                    <a:lnTo>
                      <a:pt x="189309" y="72118"/>
                    </a:lnTo>
                    <a:close/>
                    <a:moveTo>
                      <a:pt x="1" y="36059"/>
                    </a:moveTo>
                    <a:lnTo>
                      <a:pt x="63104" y="36059"/>
                    </a:lnTo>
                    <a:lnTo>
                      <a:pt x="63104" y="72118"/>
                    </a:lnTo>
                    <a:lnTo>
                      <a:pt x="1" y="72118"/>
                    </a:lnTo>
                    <a:close/>
                    <a:moveTo>
                      <a:pt x="90148" y="0"/>
                    </a:moveTo>
                    <a:lnTo>
                      <a:pt x="162266" y="0"/>
                    </a:lnTo>
                    <a:cubicBezTo>
                      <a:pt x="167149" y="0"/>
                      <a:pt x="171374" y="1784"/>
                      <a:pt x="174943" y="5352"/>
                    </a:cubicBezTo>
                    <a:cubicBezTo>
                      <a:pt x="178511" y="8921"/>
                      <a:pt x="180295" y="13146"/>
                      <a:pt x="180295" y="18029"/>
                    </a:cubicBezTo>
                    <a:lnTo>
                      <a:pt x="180295" y="90147"/>
                    </a:lnTo>
                    <a:cubicBezTo>
                      <a:pt x="180295" y="95030"/>
                      <a:pt x="178511" y="99256"/>
                      <a:pt x="174943" y="102824"/>
                    </a:cubicBezTo>
                    <a:cubicBezTo>
                      <a:pt x="171374" y="106393"/>
                      <a:pt x="167149" y="108177"/>
                      <a:pt x="162266" y="108177"/>
                    </a:cubicBezTo>
                    <a:lnTo>
                      <a:pt x="90148" y="108177"/>
                    </a:lnTo>
                    <a:cubicBezTo>
                      <a:pt x="85265" y="108177"/>
                      <a:pt x="81040" y="106393"/>
                      <a:pt x="77471" y="102824"/>
                    </a:cubicBezTo>
                    <a:cubicBezTo>
                      <a:pt x="73903" y="99256"/>
                      <a:pt x="72118" y="95030"/>
                      <a:pt x="72118" y="90147"/>
                    </a:cubicBezTo>
                    <a:lnTo>
                      <a:pt x="72118" y="18029"/>
                    </a:lnTo>
                    <a:cubicBezTo>
                      <a:pt x="72118" y="13146"/>
                      <a:pt x="73903" y="8921"/>
                      <a:pt x="77471" y="5352"/>
                    </a:cubicBezTo>
                    <a:cubicBezTo>
                      <a:pt x="81040" y="1784"/>
                      <a:pt x="85265" y="0"/>
                      <a:pt x="901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404"/>
              </a:p>
            </p:txBody>
          </p:sp>
        </p:grpSp>
      </p:grpSp>
      <p:grpSp>
        <p:nvGrpSpPr>
          <p:cNvPr id="86" name="Grupo 85"/>
          <p:cNvGrpSpPr/>
          <p:nvPr/>
        </p:nvGrpSpPr>
        <p:grpSpPr>
          <a:xfrm>
            <a:off x="5636920" y="3642616"/>
            <a:ext cx="4551018" cy="1438855"/>
            <a:chOff x="4341462" y="4925474"/>
            <a:chExt cx="4551018" cy="1438855"/>
          </a:xfrm>
        </p:grpSpPr>
        <p:sp>
          <p:nvSpPr>
            <p:cNvPr id="42" name="38 CuadroTexto"/>
            <p:cNvSpPr txBox="1">
              <a:spLocks noChangeArrowheads="1"/>
            </p:cNvSpPr>
            <p:nvPr/>
          </p:nvSpPr>
          <p:spPr bwMode="auto">
            <a:xfrm>
              <a:off x="5187569" y="4925474"/>
              <a:ext cx="3704911" cy="1438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  <a:defRPr/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Indicador 4 . </a:t>
              </a:r>
            </a:p>
            <a:p>
              <a:pPr>
                <a:lnSpc>
                  <a:spcPts val="2100"/>
                </a:lnSpc>
                <a:defRPr/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Nivel de satisfacción con los canales de comunicación</a:t>
              </a:r>
            </a:p>
            <a:p>
              <a:pPr>
                <a:lnSpc>
                  <a:spcPts val="2100"/>
                </a:lnSpc>
                <a:defRPr/>
              </a:pP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  <a:p>
              <a:pPr>
                <a:lnSpc>
                  <a:spcPts val="2100"/>
                </a:lnSpc>
                <a:defRPr/>
              </a:pP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</p:txBody>
        </p:sp>
        <p:grpSp>
          <p:nvGrpSpPr>
            <p:cNvPr id="82" name="Grupo 81"/>
            <p:cNvGrpSpPr/>
            <p:nvPr/>
          </p:nvGrpSpPr>
          <p:grpSpPr>
            <a:xfrm>
              <a:off x="4341462" y="5015597"/>
              <a:ext cx="720080" cy="720000"/>
              <a:chOff x="4341462" y="5015597"/>
              <a:chExt cx="720080" cy="720000"/>
            </a:xfrm>
          </p:grpSpPr>
          <p:sp>
            <p:nvSpPr>
              <p:cNvPr id="41" name="Rectángulo redondeado 40"/>
              <p:cNvSpPr/>
              <p:nvPr/>
            </p:nvSpPr>
            <p:spPr>
              <a:xfrm>
                <a:off x="4341462" y="5015597"/>
                <a:ext cx="720080" cy="720000"/>
              </a:xfrm>
              <a:prstGeom prst="roundRect">
                <a:avLst/>
              </a:prstGeom>
              <a:solidFill>
                <a:srgbClr val="31BC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9" name="Freeform 260"/>
              <p:cNvSpPr/>
              <p:nvPr/>
            </p:nvSpPr>
            <p:spPr>
              <a:xfrm>
                <a:off x="4501400" y="5127153"/>
                <a:ext cx="395287" cy="496887"/>
              </a:xfrm>
              <a:custGeom>
                <a:avLst/>
                <a:gdLst>
                  <a:gd name="connsiteX0" fmla="*/ 105078 w 396648"/>
                  <a:gd name="connsiteY0" fmla="*/ 359180 h 495810"/>
                  <a:gd name="connsiteX1" fmla="*/ 118600 w 396648"/>
                  <a:gd name="connsiteY1" fmla="*/ 362138 h 495810"/>
                  <a:gd name="connsiteX2" fmla="*/ 125924 w 396648"/>
                  <a:gd name="connsiteY2" fmla="*/ 373829 h 495810"/>
                  <a:gd name="connsiteX3" fmla="*/ 122966 w 396648"/>
                  <a:gd name="connsiteY3" fmla="*/ 387352 h 495810"/>
                  <a:gd name="connsiteX4" fmla="*/ 111275 w 396648"/>
                  <a:gd name="connsiteY4" fmla="*/ 394676 h 495810"/>
                  <a:gd name="connsiteX5" fmla="*/ 81414 w 396648"/>
                  <a:gd name="connsiteY5" fmla="*/ 401296 h 495810"/>
                  <a:gd name="connsiteX6" fmla="*/ 59863 w 396648"/>
                  <a:gd name="connsiteY6" fmla="*/ 408480 h 495810"/>
                  <a:gd name="connsiteX7" fmla="*/ 46200 w 396648"/>
                  <a:gd name="connsiteY7" fmla="*/ 415100 h 495810"/>
                  <a:gd name="connsiteX8" fmla="*/ 38453 w 396648"/>
                  <a:gd name="connsiteY8" fmla="*/ 420593 h 495810"/>
                  <a:gd name="connsiteX9" fmla="*/ 36059 w 396648"/>
                  <a:gd name="connsiteY9" fmla="*/ 423974 h 495810"/>
                  <a:gd name="connsiteX10" fmla="*/ 43665 w 396648"/>
                  <a:gd name="connsiteY10" fmla="*/ 431439 h 495810"/>
                  <a:gd name="connsiteX11" fmla="*/ 64230 w 396648"/>
                  <a:gd name="connsiteY11" fmla="*/ 440736 h 495810"/>
                  <a:gd name="connsiteX12" fmla="*/ 96344 w 396648"/>
                  <a:gd name="connsiteY12" fmla="*/ 449891 h 495810"/>
                  <a:gd name="connsiteX13" fmla="*/ 141559 w 396648"/>
                  <a:gd name="connsiteY13" fmla="*/ 456934 h 495810"/>
                  <a:gd name="connsiteX14" fmla="*/ 198323 w 396648"/>
                  <a:gd name="connsiteY14" fmla="*/ 459751 h 495810"/>
                  <a:gd name="connsiteX15" fmla="*/ 255088 w 396648"/>
                  <a:gd name="connsiteY15" fmla="*/ 456934 h 495810"/>
                  <a:gd name="connsiteX16" fmla="*/ 300303 w 396648"/>
                  <a:gd name="connsiteY16" fmla="*/ 449891 h 495810"/>
                  <a:gd name="connsiteX17" fmla="*/ 332418 w 396648"/>
                  <a:gd name="connsiteY17" fmla="*/ 440595 h 495810"/>
                  <a:gd name="connsiteX18" fmla="*/ 352983 w 396648"/>
                  <a:gd name="connsiteY18" fmla="*/ 431157 h 495810"/>
                  <a:gd name="connsiteX19" fmla="*/ 360588 w 396648"/>
                  <a:gd name="connsiteY19" fmla="*/ 423411 h 495810"/>
                  <a:gd name="connsiteX20" fmla="*/ 358194 w 396648"/>
                  <a:gd name="connsiteY20" fmla="*/ 420312 h 495810"/>
                  <a:gd name="connsiteX21" fmla="*/ 350447 w 396648"/>
                  <a:gd name="connsiteY21" fmla="*/ 414959 h 495810"/>
                  <a:gd name="connsiteX22" fmla="*/ 336784 w 396648"/>
                  <a:gd name="connsiteY22" fmla="*/ 408339 h 495810"/>
                  <a:gd name="connsiteX23" fmla="*/ 315233 w 396648"/>
                  <a:gd name="connsiteY23" fmla="*/ 401296 h 495810"/>
                  <a:gd name="connsiteX24" fmla="*/ 285372 w 396648"/>
                  <a:gd name="connsiteY24" fmla="*/ 394676 h 495810"/>
                  <a:gd name="connsiteX25" fmla="*/ 273681 w 396648"/>
                  <a:gd name="connsiteY25" fmla="*/ 387352 h 495810"/>
                  <a:gd name="connsiteX26" fmla="*/ 270724 w 396648"/>
                  <a:gd name="connsiteY26" fmla="*/ 373829 h 495810"/>
                  <a:gd name="connsiteX27" fmla="*/ 278048 w 396648"/>
                  <a:gd name="connsiteY27" fmla="*/ 362138 h 495810"/>
                  <a:gd name="connsiteX28" fmla="*/ 291570 w 396648"/>
                  <a:gd name="connsiteY28" fmla="*/ 359180 h 495810"/>
                  <a:gd name="connsiteX29" fmla="*/ 328474 w 396648"/>
                  <a:gd name="connsiteY29" fmla="*/ 367491 h 495810"/>
                  <a:gd name="connsiteX30" fmla="*/ 361716 w 396648"/>
                  <a:gd name="connsiteY30" fmla="*/ 380027 h 495810"/>
                  <a:gd name="connsiteX31" fmla="*/ 387352 w 396648"/>
                  <a:gd name="connsiteY31" fmla="*/ 398761 h 495810"/>
                  <a:gd name="connsiteX32" fmla="*/ 396648 w 396648"/>
                  <a:gd name="connsiteY32" fmla="*/ 423692 h 495810"/>
                  <a:gd name="connsiteX33" fmla="*/ 379323 w 396648"/>
                  <a:gd name="connsiteY33" fmla="*/ 455666 h 495810"/>
                  <a:gd name="connsiteX34" fmla="*/ 333122 w 396648"/>
                  <a:gd name="connsiteY34" fmla="*/ 478485 h 495810"/>
                  <a:gd name="connsiteX35" fmla="*/ 269737 w 396648"/>
                  <a:gd name="connsiteY35" fmla="*/ 491444 h 495810"/>
                  <a:gd name="connsiteX36" fmla="*/ 198323 w 396648"/>
                  <a:gd name="connsiteY36" fmla="*/ 495810 h 495810"/>
                  <a:gd name="connsiteX37" fmla="*/ 126910 w 396648"/>
                  <a:gd name="connsiteY37" fmla="*/ 491444 h 495810"/>
                  <a:gd name="connsiteX38" fmla="*/ 63525 w 396648"/>
                  <a:gd name="connsiteY38" fmla="*/ 478485 h 495810"/>
                  <a:gd name="connsiteX39" fmla="*/ 17325 w 396648"/>
                  <a:gd name="connsiteY39" fmla="*/ 455666 h 495810"/>
                  <a:gd name="connsiteX40" fmla="*/ 0 w 396648"/>
                  <a:gd name="connsiteY40" fmla="*/ 423692 h 495810"/>
                  <a:gd name="connsiteX41" fmla="*/ 9296 w 396648"/>
                  <a:gd name="connsiteY41" fmla="*/ 398761 h 495810"/>
                  <a:gd name="connsiteX42" fmla="*/ 34932 w 396648"/>
                  <a:gd name="connsiteY42" fmla="*/ 380027 h 495810"/>
                  <a:gd name="connsiteX43" fmla="*/ 68173 w 396648"/>
                  <a:gd name="connsiteY43" fmla="*/ 367491 h 495810"/>
                  <a:gd name="connsiteX44" fmla="*/ 105078 w 396648"/>
                  <a:gd name="connsiteY44" fmla="*/ 359180 h 495810"/>
                  <a:gd name="connsiteX45" fmla="*/ 144235 w 396648"/>
                  <a:gd name="connsiteY45" fmla="*/ 135222 h 495810"/>
                  <a:gd name="connsiteX46" fmla="*/ 252412 w 396648"/>
                  <a:gd name="connsiteY46" fmla="*/ 135222 h 495810"/>
                  <a:gd name="connsiteX47" fmla="*/ 277907 w 396648"/>
                  <a:gd name="connsiteY47" fmla="*/ 145786 h 495810"/>
                  <a:gd name="connsiteX48" fmla="*/ 288471 w 396648"/>
                  <a:gd name="connsiteY48" fmla="*/ 171281 h 495810"/>
                  <a:gd name="connsiteX49" fmla="*/ 288471 w 396648"/>
                  <a:gd name="connsiteY49" fmla="*/ 279457 h 495810"/>
                  <a:gd name="connsiteX50" fmla="*/ 283118 w 396648"/>
                  <a:gd name="connsiteY50" fmla="*/ 292134 h 495810"/>
                  <a:gd name="connsiteX51" fmla="*/ 270442 w 396648"/>
                  <a:gd name="connsiteY51" fmla="*/ 297487 h 495810"/>
                  <a:gd name="connsiteX52" fmla="*/ 252412 w 396648"/>
                  <a:gd name="connsiteY52" fmla="*/ 297487 h 495810"/>
                  <a:gd name="connsiteX53" fmla="*/ 252412 w 396648"/>
                  <a:gd name="connsiteY53" fmla="*/ 405664 h 495810"/>
                  <a:gd name="connsiteX54" fmla="*/ 247059 w 396648"/>
                  <a:gd name="connsiteY54" fmla="*/ 418341 h 495810"/>
                  <a:gd name="connsiteX55" fmla="*/ 234382 w 396648"/>
                  <a:gd name="connsiteY55" fmla="*/ 423693 h 495810"/>
                  <a:gd name="connsiteX56" fmla="*/ 162265 w 396648"/>
                  <a:gd name="connsiteY56" fmla="*/ 423693 h 495810"/>
                  <a:gd name="connsiteX57" fmla="*/ 149587 w 396648"/>
                  <a:gd name="connsiteY57" fmla="*/ 418341 h 495810"/>
                  <a:gd name="connsiteX58" fmla="*/ 144235 w 396648"/>
                  <a:gd name="connsiteY58" fmla="*/ 405664 h 495810"/>
                  <a:gd name="connsiteX59" fmla="*/ 144235 w 396648"/>
                  <a:gd name="connsiteY59" fmla="*/ 297487 h 495810"/>
                  <a:gd name="connsiteX60" fmla="*/ 126206 w 396648"/>
                  <a:gd name="connsiteY60" fmla="*/ 297487 h 495810"/>
                  <a:gd name="connsiteX61" fmla="*/ 113529 w 396648"/>
                  <a:gd name="connsiteY61" fmla="*/ 292134 h 495810"/>
                  <a:gd name="connsiteX62" fmla="*/ 108176 w 396648"/>
                  <a:gd name="connsiteY62" fmla="*/ 279457 h 495810"/>
                  <a:gd name="connsiteX63" fmla="*/ 108176 w 396648"/>
                  <a:gd name="connsiteY63" fmla="*/ 171281 h 495810"/>
                  <a:gd name="connsiteX64" fmla="*/ 118741 w 396648"/>
                  <a:gd name="connsiteY64" fmla="*/ 145786 h 495810"/>
                  <a:gd name="connsiteX65" fmla="*/ 144235 w 396648"/>
                  <a:gd name="connsiteY65" fmla="*/ 135222 h 495810"/>
                  <a:gd name="connsiteX66" fmla="*/ 198323 w 396648"/>
                  <a:gd name="connsiteY66" fmla="*/ 0 h 495810"/>
                  <a:gd name="connsiteX67" fmla="*/ 242975 w 396648"/>
                  <a:gd name="connsiteY67" fmla="*/ 18452 h 495810"/>
                  <a:gd name="connsiteX68" fmla="*/ 261427 w 396648"/>
                  <a:gd name="connsiteY68" fmla="*/ 63103 h 495810"/>
                  <a:gd name="connsiteX69" fmla="*/ 242975 w 396648"/>
                  <a:gd name="connsiteY69" fmla="*/ 107754 h 495810"/>
                  <a:gd name="connsiteX70" fmla="*/ 198323 w 396648"/>
                  <a:gd name="connsiteY70" fmla="*/ 126206 h 495810"/>
                  <a:gd name="connsiteX71" fmla="*/ 153672 w 396648"/>
                  <a:gd name="connsiteY71" fmla="*/ 107754 h 495810"/>
                  <a:gd name="connsiteX72" fmla="*/ 135220 w 396648"/>
                  <a:gd name="connsiteY72" fmla="*/ 63103 h 495810"/>
                  <a:gd name="connsiteX73" fmla="*/ 153672 w 396648"/>
                  <a:gd name="connsiteY73" fmla="*/ 18452 h 495810"/>
                  <a:gd name="connsiteX74" fmla="*/ 198323 w 396648"/>
                  <a:gd name="connsiteY74" fmla="*/ 0 h 49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396648" h="495810">
                    <a:moveTo>
                      <a:pt x="105078" y="359180"/>
                    </a:moveTo>
                    <a:cubicBezTo>
                      <a:pt x="109961" y="358241"/>
                      <a:pt x="114468" y="359227"/>
                      <a:pt x="118600" y="362138"/>
                    </a:cubicBezTo>
                    <a:cubicBezTo>
                      <a:pt x="122731" y="365049"/>
                      <a:pt x="125173" y="368946"/>
                      <a:pt x="125924" y="373829"/>
                    </a:cubicBezTo>
                    <a:cubicBezTo>
                      <a:pt x="126863" y="378712"/>
                      <a:pt x="125877" y="383220"/>
                      <a:pt x="122966" y="387352"/>
                    </a:cubicBezTo>
                    <a:cubicBezTo>
                      <a:pt x="120055" y="391483"/>
                      <a:pt x="116158" y="393925"/>
                      <a:pt x="111275" y="394676"/>
                    </a:cubicBezTo>
                    <a:cubicBezTo>
                      <a:pt x="100382" y="396554"/>
                      <a:pt x="90429" y="398761"/>
                      <a:pt x="81414" y="401296"/>
                    </a:cubicBezTo>
                    <a:cubicBezTo>
                      <a:pt x="72399" y="403832"/>
                      <a:pt x="65216" y="406226"/>
                      <a:pt x="59863" y="408480"/>
                    </a:cubicBezTo>
                    <a:cubicBezTo>
                      <a:pt x="54511" y="410734"/>
                      <a:pt x="49957" y="412940"/>
                      <a:pt x="46200" y="415100"/>
                    </a:cubicBezTo>
                    <a:cubicBezTo>
                      <a:pt x="42444" y="417260"/>
                      <a:pt x="39862" y="419091"/>
                      <a:pt x="38453" y="420593"/>
                    </a:cubicBezTo>
                    <a:cubicBezTo>
                      <a:pt x="37045" y="422096"/>
                      <a:pt x="36246" y="423223"/>
                      <a:pt x="36059" y="423974"/>
                    </a:cubicBezTo>
                    <a:cubicBezTo>
                      <a:pt x="36622" y="426040"/>
                      <a:pt x="39157" y="428528"/>
                      <a:pt x="43665" y="431439"/>
                    </a:cubicBezTo>
                    <a:cubicBezTo>
                      <a:pt x="48172" y="434350"/>
                      <a:pt x="55027" y="437449"/>
                      <a:pt x="64230" y="440736"/>
                    </a:cubicBezTo>
                    <a:cubicBezTo>
                      <a:pt x="73432" y="444022"/>
                      <a:pt x="84137" y="447074"/>
                      <a:pt x="96344" y="449891"/>
                    </a:cubicBezTo>
                    <a:cubicBezTo>
                      <a:pt x="108552" y="452708"/>
                      <a:pt x="123624" y="455056"/>
                      <a:pt x="141559" y="456934"/>
                    </a:cubicBezTo>
                    <a:cubicBezTo>
                      <a:pt x="159495" y="458812"/>
                      <a:pt x="178416" y="459751"/>
                      <a:pt x="198323" y="459751"/>
                    </a:cubicBezTo>
                    <a:cubicBezTo>
                      <a:pt x="218232" y="459751"/>
                      <a:pt x="237153" y="458812"/>
                      <a:pt x="255088" y="456934"/>
                    </a:cubicBezTo>
                    <a:cubicBezTo>
                      <a:pt x="273024" y="455056"/>
                      <a:pt x="288095" y="452708"/>
                      <a:pt x="300303" y="449891"/>
                    </a:cubicBezTo>
                    <a:cubicBezTo>
                      <a:pt x="312511" y="447074"/>
                      <a:pt x="323215" y="443975"/>
                      <a:pt x="332418" y="440595"/>
                    </a:cubicBezTo>
                    <a:cubicBezTo>
                      <a:pt x="341620" y="437214"/>
                      <a:pt x="348475" y="434068"/>
                      <a:pt x="352983" y="431157"/>
                    </a:cubicBezTo>
                    <a:cubicBezTo>
                      <a:pt x="357490" y="428246"/>
                      <a:pt x="360025" y="425664"/>
                      <a:pt x="360588" y="423411"/>
                    </a:cubicBezTo>
                    <a:cubicBezTo>
                      <a:pt x="360401" y="422659"/>
                      <a:pt x="359603" y="421626"/>
                      <a:pt x="358194" y="420312"/>
                    </a:cubicBezTo>
                    <a:cubicBezTo>
                      <a:pt x="356786" y="418997"/>
                      <a:pt x="354204" y="417213"/>
                      <a:pt x="350447" y="414959"/>
                    </a:cubicBezTo>
                    <a:cubicBezTo>
                      <a:pt x="346691" y="412706"/>
                      <a:pt x="342137" y="410499"/>
                      <a:pt x="336784" y="408339"/>
                    </a:cubicBezTo>
                    <a:cubicBezTo>
                      <a:pt x="331432" y="406179"/>
                      <a:pt x="324248" y="403832"/>
                      <a:pt x="315233" y="401296"/>
                    </a:cubicBezTo>
                    <a:cubicBezTo>
                      <a:pt x="306219" y="398761"/>
                      <a:pt x="296265" y="396554"/>
                      <a:pt x="285372" y="394676"/>
                    </a:cubicBezTo>
                    <a:cubicBezTo>
                      <a:pt x="280489" y="393925"/>
                      <a:pt x="276592" y="391483"/>
                      <a:pt x="273681" y="387352"/>
                    </a:cubicBezTo>
                    <a:cubicBezTo>
                      <a:pt x="270770" y="383220"/>
                      <a:pt x="269784" y="378712"/>
                      <a:pt x="270724" y="373829"/>
                    </a:cubicBezTo>
                    <a:cubicBezTo>
                      <a:pt x="271475" y="368946"/>
                      <a:pt x="273916" y="365049"/>
                      <a:pt x="278048" y="362138"/>
                    </a:cubicBezTo>
                    <a:cubicBezTo>
                      <a:pt x="282180" y="359227"/>
                      <a:pt x="286687" y="358241"/>
                      <a:pt x="291570" y="359180"/>
                    </a:cubicBezTo>
                    <a:cubicBezTo>
                      <a:pt x="304904" y="361434"/>
                      <a:pt x="317206" y="364204"/>
                      <a:pt x="328474" y="367491"/>
                    </a:cubicBezTo>
                    <a:cubicBezTo>
                      <a:pt x="339742" y="370778"/>
                      <a:pt x="350823" y="374956"/>
                      <a:pt x="361716" y="380027"/>
                    </a:cubicBezTo>
                    <a:cubicBezTo>
                      <a:pt x="372608" y="385098"/>
                      <a:pt x="381154" y="391342"/>
                      <a:pt x="387352" y="398761"/>
                    </a:cubicBezTo>
                    <a:cubicBezTo>
                      <a:pt x="393549" y="406179"/>
                      <a:pt x="396648" y="414490"/>
                      <a:pt x="396648" y="423692"/>
                    </a:cubicBezTo>
                    <a:cubicBezTo>
                      <a:pt x="396648" y="435524"/>
                      <a:pt x="390873" y="446182"/>
                      <a:pt x="379323" y="455666"/>
                    </a:cubicBezTo>
                    <a:cubicBezTo>
                      <a:pt x="367773" y="465151"/>
                      <a:pt x="352373" y="472757"/>
                      <a:pt x="333122" y="478485"/>
                    </a:cubicBezTo>
                    <a:cubicBezTo>
                      <a:pt x="313872" y="484213"/>
                      <a:pt x="292743" y="488533"/>
                      <a:pt x="269737" y="491444"/>
                    </a:cubicBezTo>
                    <a:cubicBezTo>
                      <a:pt x="246731" y="494354"/>
                      <a:pt x="222927" y="495810"/>
                      <a:pt x="198323" y="495810"/>
                    </a:cubicBezTo>
                    <a:cubicBezTo>
                      <a:pt x="173721" y="495810"/>
                      <a:pt x="149917" y="494354"/>
                      <a:pt x="126910" y="491444"/>
                    </a:cubicBezTo>
                    <a:cubicBezTo>
                      <a:pt x="103904" y="488533"/>
                      <a:pt x="82775" y="484213"/>
                      <a:pt x="63525" y="478485"/>
                    </a:cubicBezTo>
                    <a:cubicBezTo>
                      <a:pt x="44275" y="472757"/>
                      <a:pt x="28875" y="465151"/>
                      <a:pt x="17325" y="455666"/>
                    </a:cubicBezTo>
                    <a:cubicBezTo>
                      <a:pt x="5775" y="446182"/>
                      <a:pt x="0" y="435524"/>
                      <a:pt x="0" y="423692"/>
                    </a:cubicBezTo>
                    <a:cubicBezTo>
                      <a:pt x="0" y="414490"/>
                      <a:pt x="3099" y="406179"/>
                      <a:pt x="9296" y="398761"/>
                    </a:cubicBezTo>
                    <a:cubicBezTo>
                      <a:pt x="15494" y="391342"/>
                      <a:pt x="24039" y="385098"/>
                      <a:pt x="34932" y="380027"/>
                    </a:cubicBezTo>
                    <a:cubicBezTo>
                      <a:pt x="45824" y="374956"/>
                      <a:pt x="56905" y="370778"/>
                      <a:pt x="68173" y="367491"/>
                    </a:cubicBezTo>
                    <a:cubicBezTo>
                      <a:pt x="79442" y="364204"/>
                      <a:pt x="91743" y="361434"/>
                      <a:pt x="105078" y="359180"/>
                    </a:cubicBezTo>
                    <a:close/>
                    <a:moveTo>
                      <a:pt x="144235" y="135222"/>
                    </a:moveTo>
                    <a:lnTo>
                      <a:pt x="252412" y="135222"/>
                    </a:lnTo>
                    <a:cubicBezTo>
                      <a:pt x="262366" y="135222"/>
                      <a:pt x="270864" y="138743"/>
                      <a:pt x="277907" y="145786"/>
                    </a:cubicBezTo>
                    <a:cubicBezTo>
                      <a:pt x="284950" y="152829"/>
                      <a:pt x="288471" y="161327"/>
                      <a:pt x="288471" y="171281"/>
                    </a:cubicBezTo>
                    <a:lnTo>
                      <a:pt x="288471" y="279457"/>
                    </a:lnTo>
                    <a:cubicBezTo>
                      <a:pt x="288471" y="284340"/>
                      <a:pt x="286687" y="288566"/>
                      <a:pt x="283118" y="292134"/>
                    </a:cubicBezTo>
                    <a:cubicBezTo>
                      <a:pt x="279551" y="295703"/>
                      <a:pt x="275325" y="297487"/>
                      <a:pt x="270442" y="297487"/>
                    </a:cubicBezTo>
                    <a:lnTo>
                      <a:pt x="252412" y="297487"/>
                    </a:lnTo>
                    <a:lnTo>
                      <a:pt x="252412" y="405664"/>
                    </a:lnTo>
                    <a:cubicBezTo>
                      <a:pt x="252412" y="410547"/>
                      <a:pt x="250628" y="414772"/>
                      <a:pt x="247059" y="418341"/>
                    </a:cubicBezTo>
                    <a:cubicBezTo>
                      <a:pt x="243492" y="421909"/>
                      <a:pt x="239266" y="423693"/>
                      <a:pt x="234382" y="423693"/>
                    </a:cubicBezTo>
                    <a:lnTo>
                      <a:pt x="162265" y="423693"/>
                    </a:lnTo>
                    <a:cubicBezTo>
                      <a:pt x="157382" y="423693"/>
                      <a:pt x="153156" y="421909"/>
                      <a:pt x="149587" y="418341"/>
                    </a:cubicBezTo>
                    <a:cubicBezTo>
                      <a:pt x="146020" y="414772"/>
                      <a:pt x="144235" y="410547"/>
                      <a:pt x="144235" y="405664"/>
                    </a:cubicBezTo>
                    <a:lnTo>
                      <a:pt x="144235" y="297487"/>
                    </a:lnTo>
                    <a:lnTo>
                      <a:pt x="126206" y="297487"/>
                    </a:lnTo>
                    <a:cubicBezTo>
                      <a:pt x="121323" y="297487"/>
                      <a:pt x="117097" y="295703"/>
                      <a:pt x="113529" y="292134"/>
                    </a:cubicBezTo>
                    <a:cubicBezTo>
                      <a:pt x="109961" y="288566"/>
                      <a:pt x="108176" y="284340"/>
                      <a:pt x="108176" y="279457"/>
                    </a:cubicBezTo>
                    <a:lnTo>
                      <a:pt x="108176" y="171281"/>
                    </a:lnTo>
                    <a:cubicBezTo>
                      <a:pt x="108176" y="161327"/>
                      <a:pt x="111698" y="152829"/>
                      <a:pt x="118741" y="145786"/>
                    </a:cubicBezTo>
                    <a:cubicBezTo>
                      <a:pt x="125783" y="138743"/>
                      <a:pt x="134282" y="135222"/>
                      <a:pt x="144235" y="135222"/>
                    </a:cubicBezTo>
                    <a:close/>
                    <a:moveTo>
                      <a:pt x="198323" y="0"/>
                    </a:moveTo>
                    <a:cubicBezTo>
                      <a:pt x="215790" y="0"/>
                      <a:pt x="230673" y="6150"/>
                      <a:pt x="242975" y="18452"/>
                    </a:cubicBezTo>
                    <a:cubicBezTo>
                      <a:pt x="255276" y="30753"/>
                      <a:pt x="261427" y="45637"/>
                      <a:pt x="261427" y="63103"/>
                    </a:cubicBezTo>
                    <a:cubicBezTo>
                      <a:pt x="261427" y="80569"/>
                      <a:pt x="255276" y="95453"/>
                      <a:pt x="242975" y="107754"/>
                    </a:cubicBezTo>
                    <a:cubicBezTo>
                      <a:pt x="230673" y="120055"/>
                      <a:pt x="215790" y="126206"/>
                      <a:pt x="198323" y="126206"/>
                    </a:cubicBezTo>
                    <a:cubicBezTo>
                      <a:pt x="180858" y="126206"/>
                      <a:pt x="165974" y="120055"/>
                      <a:pt x="153672" y="107754"/>
                    </a:cubicBezTo>
                    <a:cubicBezTo>
                      <a:pt x="141372" y="95453"/>
                      <a:pt x="135220" y="80569"/>
                      <a:pt x="135220" y="63103"/>
                    </a:cubicBezTo>
                    <a:cubicBezTo>
                      <a:pt x="135220" y="45637"/>
                      <a:pt x="141372" y="30753"/>
                      <a:pt x="153672" y="18452"/>
                    </a:cubicBezTo>
                    <a:cubicBezTo>
                      <a:pt x="165974" y="6150"/>
                      <a:pt x="180858" y="0"/>
                      <a:pt x="1983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404"/>
              </a:p>
            </p:txBody>
          </p:sp>
        </p:grpSp>
      </p:grpSp>
      <p:cxnSp>
        <p:nvCxnSpPr>
          <p:cNvPr id="90" name="Conector recto 89"/>
          <p:cNvCxnSpPr/>
          <p:nvPr/>
        </p:nvCxnSpPr>
        <p:spPr>
          <a:xfrm>
            <a:off x="2423592" y="4501469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31 Grupo"/>
          <p:cNvGrpSpPr>
            <a:grpSpLocks/>
          </p:cNvGrpSpPr>
          <p:nvPr/>
        </p:nvGrpSpPr>
        <p:grpSpPr bwMode="auto">
          <a:xfrm>
            <a:off x="3888797" y="4501469"/>
            <a:ext cx="684000" cy="1008000"/>
            <a:chOff x="869679" y="1782751"/>
            <a:chExt cx="2521211" cy="4262867"/>
          </a:xfrm>
        </p:grpSpPr>
        <p:sp>
          <p:nvSpPr>
            <p:cNvPr id="64" name="Shape 219"/>
            <p:cNvSpPr>
              <a:spLocks noChangeArrowheads="1"/>
            </p:cNvSpPr>
            <p:nvPr/>
          </p:nvSpPr>
          <p:spPr bwMode="auto">
            <a:xfrm>
              <a:off x="890588" y="2195513"/>
              <a:ext cx="2484437" cy="804862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0 h 120000"/>
                <a:gd name="T4" fmla="*/ 0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0 h 120000"/>
                <a:gd name="T12" fmla="*/ 2147483646 w 120000"/>
                <a:gd name="T13" fmla="*/ 2147483646 h 12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000"/>
                <a:gd name="T22" fmla="*/ 0 h 120000"/>
                <a:gd name="T23" fmla="*/ 120000 w 120000"/>
                <a:gd name="T24" fmla="*/ 120000 h 1200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000" h="120000" extrusionOk="0">
                  <a:moveTo>
                    <a:pt x="59957" y="24285"/>
                  </a:moveTo>
                  <a:cubicBezTo>
                    <a:pt x="42558" y="24285"/>
                    <a:pt x="26609" y="15142"/>
                    <a:pt x="14754" y="0"/>
                  </a:cubicBezTo>
                  <a:cubicBezTo>
                    <a:pt x="7249" y="27428"/>
                    <a:pt x="1961" y="61714"/>
                    <a:pt x="0" y="99714"/>
                  </a:cubicBezTo>
                  <a:cubicBezTo>
                    <a:pt x="17910" y="112571"/>
                    <a:pt x="38294" y="120000"/>
                    <a:pt x="59872" y="120000"/>
                  </a:cubicBezTo>
                  <a:cubicBezTo>
                    <a:pt x="81620" y="120000"/>
                    <a:pt x="102089" y="112857"/>
                    <a:pt x="120000" y="100000"/>
                  </a:cubicBezTo>
                  <a:cubicBezTo>
                    <a:pt x="118038" y="62000"/>
                    <a:pt x="112750" y="27428"/>
                    <a:pt x="105159" y="0"/>
                  </a:cubicBezTo>
                  <a:cubicBezTo>
                    <a:pt x="93390" y="15142"/>
                    <a:pt x="77441" y="24285"/>
                    <a:pt x="59957" y="24285"/>
                  </a:cubicBezTo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65" name="Shape 220"/>
            <p:cNvSpPr>
              <a:spLocks noChangeArrowheads="1"/>
            </p:cNvSpPr>
            <p:nvPr/>
          </p:nvSpPr>
          <p:spPr bwMode="auto">
            <a:xfrm>
              <a:off x="869679" y="2855207"/>
              <a:ext cx="2521211" cy="812800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0 h 120000"/>
                <a:gd name="T4" fmla="*/ 0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2147483646 h 120000"/>
                <a:gd name="T12" fmla="*/ 2147483646 w 120000"/>
                <a:gd name="T13" fmla="*/ 2147483646 h 120000"/>
                <a:gd name="T14" fmla="*/ 2147483646 w 120000"/>
                <a:gd name="T15" fmla="*/ 0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59874" y="20047"/>
                  </a:moveTo>
                  <a:cubicBezTo>
                    <a:pt x="38580" y="20047"/>
                    <a:pt x="18538" y="12705"/>
                    <a:pt x="918" y="0"/>
                  </a:cubicBezTo>
                  <a:cubicBezTo>
                    <a:pt x="334" y="11011"/>
                    <a:pt x="0" y="22305"/>
                    <a:pt x="0" y="33600"/>
                  </a:cubicBezTo>
                  <a:cubicBezTo>
                    <a:pt x="0" y="60423"/>
                    <a:pt x="1670" y="85835"/>
                    <a:pt x="4592" y="109270"/>
                  </a:cubicBezTo>
                  <a:cubicBezTo>
                    <a:pt x="22129" y="116329"/>
                    <a:pt x="40751" y="120000"/>
                    <a:pt x="59958" y="120000"/>
                  </a:cubicBezTo>
                  <a:cubicBezTo>
                    <a:pt x="79248" y="120000"/>
                    <a:pt x="97870" y="116329"/>
                    <a:pt x="115407" y="109270"/>
                  </a:cubicBezTo>
                  <a:cubicBezTo>
                    <a:pt x="118329" y="85835"/>
                    <a:pt x="120000" y="60423"/>
                    <a:pt x="120000" y="33600"/>
                  </a:cubicBezTo>
                  <a:cubicBezTo>
                    <a:pt x="120000" y="22305"/>
                    <a:pt x="119665" y="11011"/>
                    <a:pt x="119081" y="0"/>
                  </a:cubicBezTo>
                  <a:cubicBezTo>
                    <a:pt x="101461" y="12705"/>
                    <a:pt x="81252" y="20047"/>
                    <a:pt x="59874" y="20047"/>
                  </a:cubicBezTo>
                </a:path>
              </a:pathLst>
            </a:custGeom>
            <a:solidFill>
              <a:srgbClr val="08AAAD"/>
            </a:solidFill>
            <a:ln w="9525">
              <a:solidFill>
                <a:srgbClr val="3C78D8">
                  <a:alpha val="0"/>
                </a:srgbClr>
              </a:solidFill>
              <a:round/>
              <a:headEnd/>
              <a:tailEnd/>
            </a:ln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66" name="Shape 223"/>
            <p:cNvSpPr>
              <a:spLocks noChangeArrowheads="1"/>
            </p:cNvSpPr>
            <p:nvPr/>
          </p:nvSpPr>
          <p:spPr bwMode="auto">
            <a:xfrm>
              <a:off x="1842711" y="5684790"/>
              <a:ext cx="575148" cy="3608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67" name="Shape 224"/>
            <p:cNvSpPr>
              <a:spLocks noChangeArrowheads="1"/>
            </p:cNvSpPr>
            <p:nvPr/>
          </p:nvSpPr>
          <p:spPr bwMode="auto">
            <a:xfrm>
              <a:off x="1587642" y="5061938"/>
              <a:ext cx="1079500" cy="803275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2147483646 h 120000"/>
                <a:gd name="T4" fmla="*/ 2147483646 w 120000"/>
                <a:gd name="T5" fmla="*/ 2147483646 h 120000"/>
                <a:gd name="T6" fmla="*/ 0 w 120000"/>
                <a:gd name="T7" fmla="*/ 2147483646 h 120000"/>
                <a:gd name="T8" fmla="*/ 0 w 120000"/>
                <a:gd name="T9" fmla="*/ 2147483646 h 120000"/>
                <a:gd name="T10" fmla="*/ 2147483646 w 120000"/>
                <a:gd name="T11" fmla="*/ 0 h 120000"/>
                <a:gd name="T12" fmla="*/ 2147483646 w 120000"/>
                <a:gd name="T13" fmla="*/ 0 h 120000"/>
                <a:gd name="T14" fmla="*/ 2147483646 w 120000"/>
                <a:gd name="T15" fmla="*/ 2147483646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120000" y="111448"/>
                  </a:moveTo>
                  <a:cubicBezTo>
                    <a:pt x="120000" y="116137"/>
                    <a:pt x="117195" y="120000"/>
                    <a:pt x="113589" y="120000"/>
                  </a:cubicBezTo>
                  <a:cubicBezTo>
                    <a:pt x="6210" y="120000"/>
                    <a:pt x="6210" y="120000"/>
                    <a:pt x="6210" y="120000"/>
                  </a:cubicBezTo>
                  <a:cubicBezTo>
                    <a:pt x="2804" y="120000"/>
                    <a:pt x="0" y="116137"/>
                    <a:pt x="0" y="111448"/>
                  </a:cubicBezTo>
                  <a:cubicBezTo>
                    <a:pt x="0" y="8551"/>
                    <a:pt x="0" y="8551"/>
                    <a:pt x="0" y="8551"/>
                  </a:cubicBezTo>
                  <a:cubicBezTo>
                    <a:pt x="0" y="3862"/>
                    <a:pt x="2804" y="0"/>
                    <a:pt x="6210" y="0"/>
                  </a:cubicBezTo>
                  <a:cubicBezTo>
                    <a:pt x="113589" y="0"/>
                    <a:pt x="113589" y="0"/>
                    <a:pt x="113589" y="0"/>
                  </a:cubicBezTo>
                  <a:cubicBezTo>
                    <a:pt x="117195" y="0"/>
                    <a:pt x="120000" y="3862"/>
                    <a:pt x="120000" y="8551"/>
                  </a:cubicBezTo>
                  <a:lnTo>
                    <a:pt x="120000" y="111448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s-ES"/>
            </a:p>
          </p:txBody>
        </p:sp>
        <p:sp>
          <p:nvSpPr>
            <p:cNvPr id="68" name="Shape 225"/>
            <p:cNvSpPr>
              <a:spLocks noChangeArrowheads="1"/>
            </p:cNvSpPr>
            <p:nvPr/>
          </p:nvSpPr>
          <p:spPr bwMode="auto">
            <a:xfrm>
              <a:off x="1529913" y="4878225"/>
              <a:ext cx="1191621" cy="284162"/>
            </a:xfrm>
            <a:custGeom>
              <a:avLst/>
              <a:gdLst>
                <a:gd name="T0" fmla="*/ 2147483646 w 120000"/>
                <a:gd name="T1" fmla="*/ 0 h 120000"/>
                <a:gd name="T2" fmla="*/ 2147483646 w 120000"/>
                <a:gd name="T3" fmla="*/ 103390556 h 120000"/>
                <a:gd name="T4" fmla="*/ 2147483646 w 120000"/>
                <a:gd name="T5" fmla="*/ 0 h 120000"/>
                <a:gd name="T6" fmla="*/ 2147483646 w 120000"/>
                <a:gd name="T7" fmla="*/ 107886460 h 120000"/>
                <a:gd name="T8" fmla="*/ 2147483646 w 120000"/>
                <a:gd name="T9" fmla="*/ 301189193 h 120000"/>
                <a:gd name="T10" fmla="*/ 2147483646 w 120000"/>
                <a:gd name="T11" fmla="*/ 665316805 h 120000"/>
                <a:gd name="T12" fmla="*/ 2147483646 w 120000"/>
                <a:gd name="T13" fmla="*/ 665316805 h 120000"/>
                <a:gd name="T14" fmla="*/ 2147483646 w 120000"/>
                <a:gd name="T15" fmla="*/ 665316805 h 120000"/>
                <a:gd name="T16" fmla="*/ 2147483646 w 120000"/>
                <a:gd name="T17" fmla="*/ 665316805 h 120000"/>
                <a:gd name="T18" fmla="*/ 2147483646 w 120000"/>
                <a:gd name="T19" fmla="*/ 301189193 h 120000"/>
                <a:gd name="T20" fmla="*/ 2147483646 w 120000"/>
                <a:gd name="T21" fmla="*/ 112384312 h 120000"/>
                <a:gd name="T22" fmla="*/ 2147483646 w 120000"/>
                <a:gd name="T23" fmla="*/ 0 h 12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0000"/>
                <a:gd name="T37" fmla="*/ 0 h 120000"/>
                <a:gd name="T38" fmla="*/ 120000 w 120000"/>
                <a:gd name="T39" fmla="*/ 120000 h 1200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0000" h="120000" extrusionOk="0">
                  <a:moveTo>
                    <a:pt x="116591" y="0"/>
                  </a:moveTo>
                  <a:cubicBezTo>
                    <a:pt x="105650" y="12162"/>
                    <a:pt x="70852" y="17837"/>
                    <a:pt x="59730" y="18648"/>
                  </a:cubicBezTo>
                  <a:cubicBezTo>
                    <a:pt x="48789" y="17837"/>
                    <a:pt x="14170" y="12162"/>
                    <a:pt x="3228" y="0"/>
                  </a:cubicBezTo>
                  <a:cubicBezTo>
                    <a:pt x="3228" y="0"/>
                    <a:pt x="0" y="1621"/>
                    <a:pt x="2511" y="19459"/>
                  </a:cubicBezTo>
                  <a:cubicBezTo>
                    <a:pt x="2511" y="19459"/>
                    <a:pt x="4304" y="23513"/>
                    <a:pt x="4663" y="54324"/>
                  </a:cubicBezTo>
                  <a:cubicBezTo>
                    <a:pt x="5201" y="84324"/>
                    <a:pt x="3228" y="104594"/>
                    <a:pt x="5919" y="120000"/>
                  </a:cubicBezTo>
                  <a:cubicBezTo>
                    <a:pt x="56502" y="120000"/>
                    <a:pt x="56502" y="120000"/>
                    <a:pt x="56502" y="120000"/>
                  </a:cubicBezTo>
                  <a:cubicBezTo>
                    <a:pt x="63139" y="120000"/>
                    <a:pt x="63139" y="120000"/>
                    <a:pt x="63139" y="120000"/>
                  </a:cubicBezTo>
                  <a:cubicBezTo>
                    <a:pt x="114080" y="120000"/>
                    <a:pt x="114080" y="120000"/>
                    <a:pt x="114080" y="120000"/>
                  </a:cubicBezTo>
                  <a:cubicBezTo>
                    <a:pt x="116771" y="104594"/>
                    <a:pt x="114798" y="84324"/>
                    <a:pt x="115336" y="54324"/>
                  </a:cubicBezTo>
                  <a:cubicBezTo>
                    <a:pt x="115695" y="23513"/>
                    <a:pt x="117488" y="20270"/>
                    <a:pt x="117488" y="20270"/>
                  </a:cubicBezTo>
                  <a:cubicBezTo>
                    <a:pt x="120000" y="2432"/>
                    <a:pt x="116591" y="0"/>
                    <a:pt x="116591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s-ES"/>
            </a:p>
          </p:txBody>
        </p:sp>
        <p:sp>
          <p:nvSpPr>
            <p:cNvPr id="69" name="Shape 230"/>
            <p:cNvSpPr>
              <a:spLocks noChangeArrowheads="1"/>
            </p:cNvSpPr>
            <p:nvPr/>
          </p:nvSpPr>
          <p:spPr bwMode="auto">
            <a:xfrm>
              <a:off x="1530270" y="5277015"/>
              <a:ext cx="1188553" cy="83165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70" name="Shape 233"/>
            <p:cNvSpPr>
              <a:spLocks noChangeArrowheads="1"/>
            </p:cNvSpPr>
            <p:nvPr/>
          </p:nvSpPr>
          <p:spPr bwMode="auto">
            <a:xfrm>
              <a:off x="1173266" y="1782751"/>
              <a:ext cx="1908255" cy="576262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2147483646 h 120000"/>
                <a:gd name="T4" fmla="*/ 2147483646 w 120000"/>
                <a:gd name="T5" fmla="*/ 0 h 120000"/>
                <a:gd name="T6" fmla="*/ 0 w 120000"/>
                <a:gd name="T7" fmla="*/ 2147483646 h 120000"/>
                <a:gd name="T8" fmla="*/ 2147483646 w 120000"/>
                <a:gd name="T9" fmla="*/ 2147483646 h 1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000"/>
                <a:gd name="T16" fmla="*/ 0 h 120000"/>
                <a:gd name="T17" fmla="*/ 120000 w 120000"/>
                <a:gd name="T18" fmla="*/ 120000 h 1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000" h="120000" extrusionOk="0">
                  <a:moveTo>
                    <a:pt x="60057" y="120000"/>
                  </a:moveTo>
                  <a:cubicBezTo>
                    <a:pt x="83094" y="120000"/>
                    <a:pt x="104412" y="108987"/>
                    <a:pt x="120000" y="88860"/>
                  </a:cubicBezTo>
                  <a:cubicBezTo>
                    <a:pt x="105329" y="34936"/>
                    <a:pt x="83782" y="0"/>
                    <a:pt x="60057" y="0"/>
                  </a:cubicBezTo>
                  <a:cubicBezTo>
                    <a:pt x="35300" y="0"/>
                    <a:pt x="14670" y="36455"/>
                    <a:pt x="0" y="90379"/>
                  </a:cubicBezTo>
                  <a:cubicBezTo>
                    <a:pt x="15587" y="110506"/>
                    <a:pt x="37134" y="120000"/>
                    <a:pt x="60057" y="120000"/>
                  </a:cubicBezTo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71" name="Shape 234"/>
            <p:cNvSpPr>
              <a:spLocks noChangeArrowheads="1"/>
            </p:cNvSpPr>
            <p:nvPr/>
          </p:nvSpPr>
          <p:spPr bwMode="auto">
            <a:xfrm>
              <a:off x="968352" y="3593614"/>
              <a:ext cx="2330385" cy="746125"/>
            </a:xfrm>
            <a:custGeom>
              <a:avLst/>
              <a:gdLst>
                <a:gd name="T0" fmla="*/ 2147483646 w 120000"/>
                <a:gd name="T1" fmla="*/ 2147483646 h 120000"/>
                <a:gd name="T2" fmla="*/ 0 w 120000"/>
                <a:gd name="T3" fmla="*/ 0 h 120000"/>
                <a:gd name="T4" fmla="*/ 2147483646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2147483646 h 120000"/>
                <a:gd name="T12" fmla="*/ 2147483646 w 120000"/>
                <a:gd name="T13" fmla="*/ 2147483646 h 120000"/>
                <a:gd name="T14" fmla="*/ 2147483646 w 120000"/>
                <a:gd name="T15" fmla="*/ 0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59953" y="11692"/>
                  </a:moveTo>
                  <a:cubicBezTo>
                    <a:pt x="39164" y="11692"/>
                    <a:pt x="19025" y="7692"/>
                    <a:pt x="0" y="0"/>
                  </a:cubicBezTo>
                  <a:cubicBezTo>
                    <a:pt x="1856" y="15076"/>
                    <a:pt x="4269" y="29230"/>
                    <a:pt x="7053" y="42461"/>
                  </a:cubicBezTo>
                  <a:cubicBezTo>
                    <a:pt x="7238" y="43692"/>
                    <a:pt x="15498" y="82461"/>
                    <a:pt x="19675" y="116307"/>
                  </a:cubicBezTo>
                  <a:cubicBezTo>
                    <a:pt x="32946" y="118769"/>
                    <a:pt x="46496" y="120000"/>
                    <a:pt x="60232" y="120000"/>
                  </a:cubicBezTo>
                  <a:cubicBezTo>
                    <a:pt x="73689" y="120000"/>
                    <a:pt x="86867" y="118769"/>
                    <a:pt x="99860" y="116307"/>
                  </a:cubicBezTo>
                  <a:cubicBezTo>
                    <a:pt x="103109" y="90153"/>
                    <a:pt x="108491" y="62461"/>
                    <a:pt x="110812" y="51076"/>
                  </a:cubicBezTo>
                  <a:cubicBezTo>
                    <a:pt x="114524" y="35692"/>
                    <a:pt x="117587" y="18461"/>
                    <a:pt x="119999" y="0"/>
                  </a:cubicBezTo>
                  <a:cubicBezTo>
                    <a:pt x="100974" y="7692"/>
                    <a:pt x="80835" y="11692"/>
                    <a:pt x="59953" y="11692"/>
                  </a:cubicBezTo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72" name="Shape 236"/>
            <p:cNvSpPr>
              <a:spLocks noChangeArrowheads="1"/>
            </p:cNvSpPr>
            <p:nvPr/>
          </p:nvSpPr>
          <p:spPr bwMode="auto">
            <a:xfrm>
              <a:off x="1346630" y="4315253"/>
              <a:ext cx="1560932" cy="603616"/>
            </a:xfrm>
            <a:custGeom>
              <a:avLst/>
              <a:gdLst>
                <a:gd name="T0" fmla="*/ 2147483646 w 120000"/>
                <a:gd name="T1" fmla="*/ 14675554 h 120000"/>
                <a:gd name="T2" fmla="*/ 0 w 120000"/>
                <a:gd name="T3" fmla="*/ 0 h 120000"/>
                <a:gd name="T4" fmla="*/ 612582403 w 120000"/>
                <a:gd name="T5" fmla="*/ 33020839 h 120000"/>
                <a:gd name="T6" fmla="*/ 2147483646 w 120000"/>
                <a:gd name="T7" fmla="*/ 385266879 h 120000"/>
                <a:gd name="T8" fmla="*/ 2147483646 w 120000"/>
                <a:gd name="T9" fmla="*/ 385266879 h 120000"/>
                <a:gd name="T10" fmla="*/ 2147483646 w 120000"/>
                <a:gd name="T11" fmla="*/ 385266879 h 120000"/>
                <a:gd name="T12" fmla="*/ 2147483646 w 120000"/>
                <a:gd name="T13" fmla="*/ 385266879 h 120000"/>
                <a:gd name="T14" fmla="*/ 2147483646 w 120000"/>
                <a:gd name="T15" fmla="*/ 33020839 h 120000"/>
                <a:gd name="T16" fmla="*/ 2147483646 w 120000"/>
                <a:gd name="T17" fmla="*/ 0 h 120000"/>
                <a:gd name="T18" fmla="*/ 2147483646 w 120000"/>
                <a:gd name="T19" fmla="*/ 14675554 h 120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000"/>
                <a:gd name="T31" fmla="*/ 0 h 120000"/>
                <a:gd name="T32" fmla="*/ 120000 w 120000"/>
                <a:gd name="T33" fmla="*/ 120000 h 1200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000" h="120000" extrusionOk="0">
                  <a:moveTo>
                    <a:pt x="60694" y="4571"/>
                  </a:moveTo>
                  <a:cubicBezTo>
                    <a:pt x="40138" y="4571"/>
                    <a:pt x="19861" y="3047"/>
                    <a:pt x="0" y="0"/>
                  </a:cubicBezTo>
                  <a:cubicBezTo>
                    <a:pt x="555" y="3428"/>
                    <a:pt x="1111" y="6857"/>
                    <a:pt x="1527" y="10285"/>
                  </a:cubicBezTo>
                  <a:cubicBezTo>
                    <a:pt x="7222" y="55238"/>
                    <a:pt x="6944" y="120000"/>
                    <a:pt x="21527" y="120000"/>
                  </a:cubicBezTo>
                  <a:cubicBezTo>
                    <a:pt x="59861" y="120000"/>
                    <a:pt x="59861" y="120000"/>
                    <a:pt x="59861" y="120000"/>
                  </a:cubicBezTo>
                  <a:cubicBezTo>
                    <a:pt x="60277" y="120000"/>
                    <a:pt x="60277" y="120000"/>
                    <a:pt x="60277" y="120000"/>
                  </a:cubicBezTo>
                  <a:cubicBezTo>
                    <a:pt x="98472" y="120000"/>
                    <a:pt x="98472" y="120000"/>
                    <a:pt x="98472" y="120000"/>
                  </a:cubicBezTo>
                  <a:cubicBezTo>
                    <a:pt x="113055" y="120000"/>
                    <a:pt x="112777" y="55238"/>
                    <a:pt x="118611" y="10285"/>
                  </a:cubicBezTo>
                  <a:cubicBezTo>
                    <a:pt x="119027" y="6857"/>
                    <a:pt x="119444" y="3428"/>
                    <a:pt x="120000" y="0"/>
                  </a:cubicBezTo>
                  <a:cubicBezTo>
                    <a:pt x="100555" y="3047"/>
                    <a:pt x="80833" y="4571"/>
                    <a:pt x="60694" y="4571"/>
                  </a:cubicBezTo>
                </a:path>
              </a:pathLst>
            </a:custGeom>
            <a:solidFill>
              <a:srgbClr val="068083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73" name="Shape 230"/>
            <p:cNvSpPr>
              <a:spLocks noChangeArrowheads="1"/>
            </p:cNvSpPr>
            <p:nvPr/>
          </p:nvSpPr>
          <p:spPr bwMode="auto">
            <a:xfrm>
              <a:off x="1530270" y="5428589"/>
              <a:ext cx="1188553" cy="83165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74" name="Shape 230"/>
            <p:cNvSpPr>
              <a:spLocks noChangeArrowheads="1"/>
            </p:cNvSpPr>
            <p:nvPr/>
          </p:nvSpPr>
          <p:spPr bwMode="auto">
            <a:xfrm>
              <a:off x="1530270" y="5592236"/>
              <a:ext cx="1188553" cy="81824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</p:grpSp>
      <p:pic>
        <p:nvPicPr>
          <p:cNvPr id="15362" name="Picture 2">
            <a:extLst>
              <a:ext uri="{FF2B5EF4-FFF2-40B4-BE49-F238E27FC236}">
                <a16:creationId xmlns:a16="http://schemas.microsoft.com/office/drawing/2014/main" id="{78E095AA-B4A6-76C8-1151-5F6CC06A3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1" y="2932408"/>
            <a:ext cx="4969415" cy="43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>
            <a:extLst>
              <a:ext uri="{FF2B5EF4-FFF2-40B4-BE49-F238E27FC236}">
                <a16:creationId xmlns:a16="http://schemas.microsoft.com/office/drawing/2014/main" id="{12DB3E0A-8D8B-9844-72A9-86A78EE02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814" y="4777750"/>
            <a:ext cx="5172518" cy="41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32808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63553" y="1742588"/>
            <a:ext cx="2990997" cy="4278701"/>
          </a:xfrm>
          <a:prstGeom prst="roundRect">
            <a:avLst>
              <a:gd name="adj" fmla="val 502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87" name="Group 49"/>
          <p:cNvGrpSpPr/>
          <p:nvPr/>
        </p:nvGrpSpPr>
        <p:grpSpPr>
          <a:xfrm>
            <a:off x="2257972" y="1966304"/>
            <a:ext cx="2613892" cy="3859416"/>
            <a:chOff x="750888" y="3784600"/>
            <a:chExt cx="2552700" cy="2555875"/>
          </a:xfrm>
          <a:solidFill>
            <a:schemeClr val="bg1"/>
          </a:solidFill>
        </p:grpSpPr>
        <p:sp>
          <p:nvSpPr>
            <p:cNvPr id="88" name="Freeform 15"/>
            <p:cNvSpPr>
              <a:spLocks/>
            </p:cNvSpPr>
            <p:nvPr/>
          </p:nvSpPr>
          <p:spPr bwMode="auto">
            <a:xfrm>
              <a:off x="750888" y="3784600"/>
              <a:ext cx="2552700" cy="255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8" y="0"/>
                </a:cxn>
                <a:cxn ang="0">
                  <a:pos x="1608" y="1610"/>
                </a:cxn>
                <a:cxn ang="0">
                  <a:pos x="288" y="1610"/>
                </a:cxn>
                <a:cxn ang="0">
                  <a:pos x="0" y="1322"/>
                </a:cxn>
                <a:cxn ang="0">
                  <a:pos x="0" y="0"/>
                </a:cxn>
              </a:cxnLst>
              <a:rect l="0" t="0" r="r" b="b"/>
              <a:pathLst>
                <a:path w="1608" h="1610">
                  <a:moveTo>
                    <a:pt x="0" y="0"/>
                  </a:moveTo>
                  <a:lnTo>
                    <a:pt x="1608" y="0"/>
                  </a:lnTo>
                  <a:lnTo>
                    <a:pt x="1608" y="1610"/>
                  </a:lnTo>
                  <a:lnTo>
                    <a:pt x="288" y="1610"/>
                  </a:lnTo>
                  <a:lnTo>
                    <a:pt x="0" y="13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6"/>
            <p:cNvSpPr>
              <a:spLocks/>
            </p:cNvSpPr>
            <p:nvPr/>
          </p:nvSpPr>
          <p:spPr bwMode="auto">
            <a:xfrm>
              <a:off x="750888" y="5883275"/>
              <a:ext cx="457200" cy="457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0"/>
                </a:cxn>
                <a:cxn ang="0">
                  <a:pos x="288" y="288"/>
                </a:cxn>
                <a:cxn ang="0">
                  <a:pos x="0" y="0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288" y="0"/>
                  </a:lnTo>
                  <a:lnTo>
                    <a:pt x="288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13 CuadroTexto"/>
          <p:cNvSpPr txBox="1">
            <a:spLocks noChangeArrowheads="1"/>
          </p:cNvSpPr>
          <p:nvPr/>
        </p:nvSpPr>
        <p:spPr bwMode="auto">
          <a:xfrm>
            <a:off x="-1177583" y="463431"/>
            <a:ext cx="8642350" cy="441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E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Indicadores Salidas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2929050" y="1466491"/>
            <a:ext cx="1260000" cy="564088"/>
            <a:chOff x="1405050" y="1466491"/>
            <a:chExt cx="1260000" cy="564088"/>
          </a:xfrm>
        </p:grpSpPr>
        <p:sp>
          <p:nvSpPr>
            <p:cNvPr id="15" name="Elipse 14"/>
            <p:cNvSpPr/>
            <p:nvPr/>
          </p:nvSpPr>
          <p:spPr>
            <a:xfrm>
              <a:off x="1783022" y="1466491"/>
              <a:ext cx="504056" cy="408173"/>
            </a:xfrm>
            <a:prstGeom prst="ellipse">
              <a:avLst/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1405050" y="1670579"/>
              <a:ext cx="1260000" cy="360000"/>
            </a:xfrm>
            <a:prstGeom prst="roundRect">
              <a:avLst>
                <a:gd name="adj" fmla="val 8964"/>
              </a:avLst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Conector 16"/>
            <p:cNvSpPr/>
            <p:nvPr/>
          </p:nvSpPr>
          <p:spPr>
            <a:xfrm>
              <a:off x="1909050" y="1551494"/>
              <a:ext cx="252000" cy="252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8" name="Conector recto 17"/>
            <p:cNvCxnSpPr/>
            <p:nvPr/>
          </p:nvCxnSpPr>
          <p:spPr>
            <a:xfrm>
              <a:off x="1405050" y="2030579"/>
              <a:ext cx="1260000" cy="0"/>
            </a:xfrm>
            <a:prstGeom prst="line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Conector recto 18"/>
          <p:cNvCxnSpPr/>
          <p:nvPr/>
        </p:nvCxnSpPr>
        <p:spPr>
          <a:xfrm>
            <a:off x="2443050" y="2420888"/>
            <a:ext cx="720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/>
          <p:cNvCxnSpPr/>
          <p:nvPr/>
        </p:nvCxnSpPr>
        <p:spPr>
          <a:xfrm>
            <a:off x="2443050" y="2636912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/>
          <p:cNvCxnSpPr/>
          <p:nvPr/>
        </p:nvCxnSpPr>
        <p:spPr>
          <a:xfrm>
            <a:off x="2443050" y="2852936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/>
          <p:nvPr/>
        </p:nvCxnSpPr>
        <p:spPr>
          <a:xfrm>
            <a:off x="2443050" y="3068960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/>
          <p:cNvCxnSpPr/>
          <p:nvPr/>
        </p:nvCxnSpPr>
        <p:spPr>
          <a:xfrm>
            <a:off x="2423592" y="3429000"/>
            <a:ext cx="720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>
            <a:off x="2443050" y="3645024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2443050" y="3861048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/>
          <p:cNvCxnSpPr/>
          <p:nvPr/>
        </p:nvCxnSpPr>
        <p:spPr>
          <a:xfrm>
            <a:off x="2443050" y="4077072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/>
          <p:cNvCxnSpPr/>
          <p:nvPr/>
        </p:nvCxnSpPr>
        <p:spPr>
          <a:xfrm>
            <a:off x="2443050" y="4293096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5581"/>
          <p:cNvGrpSpPr>
            <a:grpSpLocks/>
          </p:cNvGrpSpPr>
          <p:nvPr/>
        </p:nvGrpSpPr>
        <p:grpSpPr bwMode="auto">
          <a:xfrm rot="16200000">
            <a:off x="3625587" y="4717493"/>
            <a:ext cx="1872000" cy="1872000"/>
            <a:chOff x="-1" y="0"/>
            <a:chExt cx="2461207" cy="2465512"/>
          </a:xfrm>
        </p:grpSpPr>
        <p:sp>
          <p:nvSpPr>
            <p:cNvPr id="48" name="Shape 5574"/>
            <p:cNvSpPr>
              <a:spLocks noChangeArrowheads="1"/>
            </p:cNvSpPr>
            <p:nvPr/>
          </p:nvSpPr>
          <p:spPr bwMode="auto">
            <a:xfrm flipH="1">
              <a:off x="837031" y="0"/>
              <a:ext cx="1624175" cy="162400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3152" y="3181"/>
                  </a:moveTo>
                  <a:cubicBezTo>
                    <a:pt x="3152" y="3181"/>
                    <a:pt x="3152" y="3181"/>
                    <a:pt x="3152" y="3181"/>
                  </a:cubicBezTo>
                  <a:cubicBezTo>
                    <a:pt x="5205" y="1128"/>
                    <a:pt x="7923" y="0"/>
                    <a:pt x="10814" y="0"/>
                  </a:cubicBezTo>
                  <a:cubicBezTo>
                    <a:pt x="16771" y="29"/>
                    <a:pt x="21600" y="4858"/>
                    <a:pt x="21600" y="10814"/>
                  </a:cubicBezTo>
                  <a:cubicBezTo>
                    <a:pt x="21600" y="13677"/>
                    <a:pt x="20472" y="16395"/>
                    <a:pt x="18419" y="18419"/>
                  </a:cubicBezTo>
                  <a:cubicBezTo>
                    <a:pt x="16395" y="20472"/>
                    <a:pt x="13677" y="21600"/>
                    <a:pt x="10786" y="21600"/>
                  </a:cubicBezTo>
                  <a:cubicBezTo>
                    <a:pt x="7894" y="21600"/>
                    <a:pt x="5205" y="20472"/>
                    <a:pt x="3152" y="18419"/>
                  </a:cubicBezTo>
                  <a:cubicBezTo>
                    <a:pt x="1128" y="16366"/>
                    <a:pt x="0" y="13648"/>
                    <a:pt x="0" y="10786"/>
                  </a:cubicBezTo>
                  <a:cubicBezTo>
                    <a:pt x="0" y="7923"/>
                    <a:pt x="1128" y="5205"/>
                    <a:pt x="3152" y="31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  <a:miter lim="400000"/>
              <a:headEnd/>
              <a:tailEnd/>
            </a:ln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49" name="Shape 5575"/>
            <p:cNvSpPr>
              <a:spLocks noChangeArrowheads="1"/>
            </p:cNvSpPr>
            <p:nvPr/>
          </p:nvSpPr>
          <p:spPr bwMode="auto">
            <a:xfrm flipH="1">
              <a:off x="1046290" y="209323"/>
              <a:ext cx="1205659" cy="1206766"/>
            </a:xfrm>
            <a:custGeom>
              <a:avLst/>
              <a:gdLst>
                <a:gd name="T0" fmla="*/ 2147483646 w 21561"/>
                <a:gd name="T1" fmla="*/ 2147483646 h 21600"/>
                <a:gd name="T2" fmla="*/ 2147483646 w 21561"/>
                <a:gd name="T3" fmla="*/ 2147483646 h 21600"/>
                <a:gd name="T4" fmla="*/ 2147483646 w 21561"/>
                <a:gd name="T5" fmla="*/ 2147483646 h 21600"/>
                <a:gd name="T6" fmla="*/ 2147483646 w 21561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561"/>
                <a:gd name="T13" fmla="*/ 0 h 21600"/>
                <a:gd name="T14" fmla="*/ 21561 w 21561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61" h="21600" extrusionOk="0">
                  <a:moveTo>
                    <a:pt x="3147" y="3152"/>
                  </a:moveTo>
                  <a:cubicBezTo>
                    <a:pt x="1126" y="5215"/>
                    <a:pt x="0" y="7901"/>
                    <a:pt x="0" y="10781"/>
                  </a:cubicBezTo>
                  <a:cubicBezTo>
                    <a:pt x="-39" y="16735"/>
                    <a:pt x="4817" y="21600"/>
                    <a:pt x="10761" y="21600"/>
                  </a:cubicBezTo>
                  <a:cubicBezTo>
                    <a:pt x="13636" y="21600"/>
                    <a:pt x="16355" y="20471"/>
                    <a:pt x="18414" y="18448"/>
                  </a:cubicBezTo>
                  <a:cubicBezTo>
                    <a:pt x="18414" y="18448"/>
                    <a:pt x="18414" y="18448"/>
                    <a:pt x="18414" y="18448"/>
                  </a:cubicBezTo>
                  <a:cubicBezTo>
                    <a:pt x="20434" y="16385"/>
                    <a:pt x="21561" y="13699"/>
                    <a:pt x="21561" y="10819"/>
                  </a:cubicBezTo>
                  <a:cubicBezTo>
                    <a:pt x="21561" y="7939"/>
                    <a:pt x="20473" y="5215"/>
                    <a:pt x="18414" y="3191"/>
                  </a:cubicBezTo>
                  <a:cubicBezTo>
                    <a:pt x="16394" y="1129"/>
                    <a:pt x="13675" y="0"/>
                    <a:pt x="10800" y="0"/>
                  </a:cubicBezTo>
                  <a:cubicBezTo>
                    <a:pt x="7925" y="0"/>
                    <a:pt x="5206" y="1129"/>
                    <a:pt x="3147" y="315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0" name="Shape 5577"/>
            <p:cNvSpPr>
              <a:spLocks noChangeArrowheads="1"/>
            </p:cNvSpPr>
            <p:nvPr/>
          </p:nvSpPr>
          <p:spPr bwMode="auto">
            <a:xfrm flipH="1">
              <a:off x="874448" y="1250317"/>
              <a:ext cx="336753" cy="339974"/>
            </a:xfrm>
            <a:custGeom>
              <a:avLst/>
              <a:gdLst>
                <a:gd name="T0" fmla="*/ 2147483646 w 20382"/>
                <a:gd name="T1" fmla="*/ 2147483646 h 20396"/>
                <a:gd name="T2" fmla="*/ 2147483646 w 20382"/>
                <a:gd name="T3" fmla="*/ 2147483646 h 20396"/>
                <a:gd name="T4" fmla="*/ 2147483646 w 20382"/>
                <a:gd name="T5" fmla="*/ 2147483646 h 20396"/>
                <a:gd name="T6" fmla="*/ 2147483646 w 20382"/>
                <a:gd name="T7" fmla="*/ 2147483646 h 20396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382"/>
                <a:gd name="T13" fmla="*/ 0 h 20396"/>
                <a:gd name="T14" fmla="*/ 20382 w 20382"/>
                <a:gd name="T15" fmla="*/ 20396 h 203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382" h="20396" extrusionOk="0">
                  <a:moveTo>
                    <a:pt x="18505" y="18542"/>
                  </a:moveTo>
                  <a:cubicBezTo>
                    <a:pt x="16134" y="21014"/>
                    <a:pt x="12051" y="21014"/>
                    <a:pt x="9680" y="18542"/>
                  </a:cubicBezTo>
                  <a:cubicBezTo>
                    <a:pt x="1778" y="10604"/>
                    <a:pt x="1778" y="10604"/>
                    <a:pt x="1778" y="10604"/>
                  </a:cubicBezTo>
                  <a:cubicBezTo>
                    <a:pt x="-593" y="8132"/>
                    <a:pt x="-593" y="4228"/>
                    <a:pt x="1778" y="1756"/>
                  </a:cubicBezTo>
                  <a:cubicBezTo>
                    <a:pt x="1778" y="1756"/>
                    <a:pt x="1778" y="1756"/>
                    <a:pt x="1778" y="1756"/>
                  </a:cubicBezTo>
                  <a:cubicBezTo>
                    <a:pt x="4280" y="-586"/>
                    <a:pt x="8231" y="-586"/>
                    <a:pt x="10734" y="1756"/>
                  </a:cubicBezTo>
                  <a:cubicBezTo>
                    <a:pt x="18505" y="9824"/>
                    <a:pt x="18505" y="9824"/>
                    <a:pt x="18505" y="9824"/>
                  </a:cubicBezTo>
                  <a:cubicBezTo>
                    <a:pt x="21007" y="12166"/>
                    <a:pt x="21007" y="16200"/>
                    <a:pt x="18505" y="18542"/>
                  </a:cubicBezTo>
                  <a:cubicBezTo>
                    <a:pt x="18505" y="18542"/>
                    <a:pt x="18505" y="18542"/>
                    <a:pt x="18505" y="18542"/>
                  </a:cubicBezTo>
                  <a:close/>
                </a:path>
              </a:pathLst>
            </a:custGeom>
            <a:solidFill>
              <a:srgbClr val="129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1" name="Shape 5578"/>
            <p:cNvSpPr>
              <a:spLocks noChangeArrowheads="1"/>
            </p:cNvSpPr>
            <p:nvPr/>
          </p:nvSpPr>
          <p:spPr bwMode="auto">
            <a:xfrm flipH="1">
              <a:off x="881377" y="44955"/>
              <a:ext cx="767741" cy="153269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1" y="0"/>
                  </a:moveTo>
                  <a:cubicBezTo>
                    <a:pt x="11932" y="31"/>
                    <a:pt x="21600" y="4871"/>
                    <a:pt x="21600" y="10815"/>
                  </a:cubicBezTo>
                  <a:cubicBezTo>
                    <a:pt x="21539" y="13695"/>
                    <a:pt x="19336" y="16391"/>
                    <a:pt x="15236" y="18414"/>
                  </a:cubicBezTo>
                  <a:cubicBezTo>
                    <a:pt x="11198" y="20466"/>
                    <a:pt x="5752" y="21600"/>
                    <a:pt x="61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160"/>
                    <a:pt x="0" y="20160"/>
                    <a:pt x="0" y="20160"/>
                  </a:cubicBezTo>
                  <a:cubicBezTo>
                    <a:pt x="0" y="20160"/>
                    <a:pt x="0" y="20160"/>
                    <a:pt x="61" y="20160"/>
                  </a:cubicBezTo>
                  <a:cubicBezTo>
                    <a:pt x="5018" y="20160"/>
                    <a:pt x="9668" y="19180"/>
                    <a:pt x="13217" y="17403"/>
                  </a:cubicBezTo>
                  <a:cubicBezTo>
                    <a:pt x="16766" y="15656"/>
                    <a:pt x="18663" y="13297"/>
                    <a:pt x="18724" y="10815"/>
                  </a:cubicBezTo>
                  <a:cubicBezTo>
                    <a:pt x="18724" y="5668"/>
                    <a:pt x="10341" y="1471"/>
                    <a:pt x="61" y="1440"/>
                  </a:cubicBezTo>
                  <a:cubicBezTo>
                    <a:pt x="61" y="0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2" name="Shape 5580"/>
            <p:cNvSpPr>
              <a:spLocks noChangeArrowheads="1"/>
            </p:cNvSpPr>
            <p:nvPr/>
          </p:nvSpPr>
          <p:spPr bwMode="auto">
            <a:xfrm flipH="1">
              <a:off x="1700394" y="1133714"/>
              <a:ext cx="455933" cy="27956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686" y="0"/>
                  </a:moveTo>
                  <a:cubicBezTo>
                    <a:pt x="6583" y="0"/>
                    <a:pt x="6583" y="0"/>
                    <a:pt x="6583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617" y="0"/>
                    <a:pt x="309" y="169"/>
                    <a:pt x="0" y="337"/>
                  </a:cubicBezTo>
                  <a:cubicBezTo>
                    <a:pt x="309" y="1012"/>
                    <a:pt x="514" y="1519"/>
                    <a:pt x="720" y="2194"/>
                  </a:cubicBezTo>
                  <a:cubicBezTo>
                    <a:pt x="926" y="2531"/>
                    <a:pt x="1131" y="2869"/>
                    <a:pt x="1337" y="3375"/>
                  </a:cubicBezTo>
                  <a:cubicBezTo>
                    <a:pt x="1749" y="4219"/>
                    <a:pt x="2160" y="5062"/>
                    <a:pt x="2571" y="5906"/>
                  </a:cubicBezTo>
                  <a:cubicBezTo>
                    <a:pt x="2777" y="6244"/>
                    <a:pt x="2983" y="6581"/>
                    <a:pt x="3189" y="6919"/>
                  </a:cubicBezTo>
                  <a:cubicBezTo>
                    <a:pt x="3600" y="7763"/>
                    <a:pt x="4114" y="8438"/>
                    <a:pt x="4526" y="9113"/>
                  </a:cubicBezTo>
                  <a:cubicBezTo>
                    <a:pt x="4834" y="9619"/>
                    <a:pt x="5040" y="9956"/>
                    <a:pt x="5349" y="10294"/>
                  </a:cubicBezTo>
                  <a:cubicBezTo>
                    <a:pt x="5657" y="10800"/>
                    <a:pt x="5966" y="11306"/>
                    <a:pt x="6377" y="11813"/>
                  </a:cubicBezTo>
                  <a:cubicBezTo>
                    <a:pt x="6583" y="12150"/>
                    <a:pt x="6891" y="12319"/>
                    <a:pt x="7097" y="12656"/>
                  </a:cubicBezTo>
                  <a:cubicBezTo>
                    <a:pt x="7714" y="13331"/>
                    <a:pt x="8229" y="14006"/>
                    <a:pt x="8743" y="14513"/>
                  </a:cubicBezTo>
                  <a:cubicBezTo>
                    <a:pt x="9051" y="14850"/>
                    <a:pt x="9257" y="15019"/>
                    <a:pt x="9566" y="15356"/>
                  </a:cubicBezTo>
                  <a:cubicBezTo>
                    <a:pt x="10183" y="15863"/>
                    <a:pt x="10697" y="16369"/>
                    <a:pt x="11314" y="16875"/>
                  </a:cubicBezTo>
                  <a:cubicBezTo>
                    <a:pt x="11623" y="17044"/>
                    <a:pt x="11931" y="17381"/>
                    <a:pt x="12240" y="17550"/>
                  </a:cubicBezTo>
                  <a:cubicBezTo>
                    <a:pt x="12549" y="17888"/>
                    <a:pt x="12960" y="18225"/>
                    <a:pt x="13371" y="18394"/>
                  </a:cubicBezTo>
                  <a:cubicBezTo>
                    <a:pt x="13783" y="18731"/>
                    <a:pt x="14194" y="18900"/>
                    <a:pt x="14606" y="19069"/>
                  </a:cubicBezTo>
                  <a:cubicBezTo>
                    <a:pt x="15120" y="19406"/>
                    <a:pt x="15737" y="19744"/>
                    <a:pt x="16251" y="20081"/>
                  </a:cubicBezTo>
                  <a:cubicBezTo>
                    <a:pt x="16560" y="20250"/>
                    <a:pt x="16869" y="20250"/>
                    <a:pt x="17177" y="20419"/>
                  </a:cubicBezTo>
                  <a:cubicBezTo>
                    <a:pt x="17897" y="20756"/>
                    <a:pt x="18514" y="20925"/>
                    <a:pt x="19234" y="21094"/>
                  </a:cubicBezTo>
                  <a:cubicBezTo>
                    <a:pt x="19543" y="21263"/>
                    <a:pt x="19851" y="21263"/>
                    <a:pt x="20160" y="21431"/>
                  </a:cubicBezTo>
                  <a:cubicBezTo>
                    <a:pt x="20674" y="21431"/>
                    <a:pt x="21086" y="21600"/>
                    <a:pt x="21600" y="21600"/>
                  </a:cubicBezTo>
                  <a:cubicBezTo>
                    <a:pt x="21291" y="20081"/>
                    <a:pt x="21086" y="18394"/>
                    <a:pt x="20983" y="16706"/>
                  </a:cubicBezTo>
                  <a:cubicBezTo>
                    <a:pt x="15120" y="13669"/>
                    <a:pt x="10183" y="7763"/>
                    <a:pt x="668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3" name="Shape 5576"/>
            <p:cNvSpPr>
              <a:spLocks noChangeArrowheads="1"/>
            </p:cNvSpPr>
            <p:nvPr/>
          </p:nvSpPr>
          <p:spPr bwMode="auto">
            <a:xfrm flipH="1">
              <a:off x="1045746" y="208908"/>
              <a:ext cx="1091439" cy="116818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8115" y="3292"/>
                  </a:moveTo>
                  <a:cubicBezTo>
                    <a:pt x="15877" y="1164"/>
                    <a:pt x="12865" y="0"/>
                    <a:pt x="9681" y="0"/>
                  </a:cubicBezTo>
                  <a:cubicBezTo>
                    <a:pt x="8778" y="0"/>
                    <a:pt x="7874" y="80"/>
                    <a:pt x="7057" y="241"/>
                  </a:cubicBezTo>
                  <a:cubicBezTo>
                    <a:pt x="5723" y="803"/>
                    <a:pt x="4561" y="1566"/>
                    <a:pt x="3485" y="2570"/>
                  </a:cubicBezTo>
                  <a:cubicBezTo>
                    <a:pt x="1248" y="4657"/>
                    <a:pt x="0" y="7428"/>
                    <a:pt x="0" y="10399"/>
                  </a:cubicBezTo>
                  <a:cubicBezTo>
                    <a:pt x="0" y="16541"/>
                    <a:pt x="5335" y="21560"/>
                    <a:pt x="11919" y="21600"/>
                  </a:cubicBezTo>
                  <a:cubicBezTo>
                    <a:pt x="12822" y="21600"/>
                    <a:pt x="13683" y="21480"/>
                    <a:pt x="14543" y="21319"/>
                  </a:cubicBezTo>
                  <a:cubicBezTo>
                    <a:pt x="15877" y="20757"/>
                    <a:pt x="17082" y="19994"/>
                    <a:pt x="18115" y="19030"/>
                  </a:cubicBezTo>
                  <a:cubicBezTo>
                    <a:pt x="18115" y="19030"/>
                    <a:pt x="18115" y="19030"/>
                    <a:pt x="18115" y="19030"/>
                  </a:cubicBezTo>
                  <a:cubicBezTo>
                    <a:pt x="20352" y="16903"/>
                    <a:pt x="21600" y="14132"/>
                    <a:pt x="21600" y="11161"/>
                  </a:cubicBezTo>
                  <a:cubicBezTo>
                    <a:pt x="21600" y="8190"/>
                    <a:pt x="20395" y="5380"/>
                    <a:pt x="18115" y="32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4" name="Shape 5572"/>
            <p:cNvSpPr>
              <a:spLocks noChangeArrowheads="1"/>
            </p:cNvSpPr>
            <p:nvPr/>
          </p:nvSpPr>
          <p:spPr bwMode="auto">
            <a:xfrm flipH="1">
              <a:off x="-1" y="1416089"/>
              <a:ext cx="1047676" cy="1049423"/>
            </a:xfrm>
            <a:custGeom>
              <a:avLst/>
              <a:gdLst>
                <a:gd name="T0" fmla="*/ 2147483646 w 20776"/>
                <a:gd name="T1" fmla="*/ 2147483646 h 20804"/>
                <a:gd name="T2" fmla="*/ 2147483646 w 20776"/>
                <a:gd name="T3" fmla="*/ 2147483646 h 20804"/>
                <a:gd name="T4" fmla="*/ 2147483646 w 20776"/>
                <a:gd name="T5" fmla="*/ 2147483646 h 20804"/>
                <a:gd name="T6" fmla="*/ 2147483646 w 20776"/>
                <a:gd name="T7" fmla="*/ 2147483646 h 2080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776"/>
                <a:gd name="T13" fmla="*/ 0 h 20804"/>
                <a:gd name="T14" fmla="*/ 20776 w 20776"/>
                <a:gd name="T15" fmla="*/ 20804 h 208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776" h="20804" extrusionOk="0">
                  <a:moveTo>
                    <a:pt x="19579" y="19610"/>
                  </a:moveTo>
                  <a:cubicBezTo>
                    <a:pt x="19579" y="19610"/>
                    <a:pt x="19579" y="19610"/>
                    <a:pt x="19579" y="19610"/>
                  </a:cubicBezTo>
                  <a:cubicBezTo>
                    <a:pt x="17940" y="21202"/>
                    <a:pt x="15354" y="21202"/>
                    <a:pt x="13758" y="19610"/>
                  </a:cubicBezTo>
                  <a:cubicBezTo>
                    <a:pt x="1212" y="7003"/>
                    <a:pt x="1212" y="7003"/>
                    <a:pt x="1212" y="7003"/>
                  </a:cubicBezTo>
                  <a:cubicBezTo>
                    <a:pt x="-426" y="5411"/>
                    <a:pt x="-383" y="2786"/>
                    <a:pt x="1212" y="1194"/>
                  </a:cubicBezTo>
                  <a:cubicBezTo>
                    <a:pt x="1212" y="1194"/>
                    <a:pt x="1212" y="1194"/>
                    <a:pt x="1212" y="1194"/>
                  </a:cubicBezTo>
                  <a:cubicBezTo>
                    <a:pt x="2808" y="-398"/>
                    <a:pt x="5437" y="-398"/>
                    <a:pt x="7033" y="1194"/>
                  </a:cubicBezTo>
                  <a:cubicBezTo>
                    <a:pt x="19579" y="13801"/>
                    <a:pt x="19579" y="13801"/>
                    <a:pt x="19579" y="13801"/>
                  </a:cubicBezTo>
                  <a:cubicBezTo>
                    <a:pt x="21174" y="15393"/>
                    <a:pt x="21174" y="18018"/>
                    <a:pt x="19579" y="19610"/>
                  </a:cubicBezTo>
                  <a:close/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</p:grpSp>
      <p:pic>
        <p:nvPicPr>
          <p:cNvPr id="75" name="Shape 216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81" y="4939577"/>
            <a:ext cx="936000" cy="103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3" name="Grupo 82"/>
          <p:cNvGrpSpPr/>
          <p:nvPr/>
        </p:nvGrpSpPr>
        <p:grpSpPr>
          <a:xfrm>
            <a:off x="5865462" y="1683385"/>
            <a:ext cx="4485867" cy="1169551"/>
            <a:chOff x="4341462" y="1683385"/>
            <a:chExt cx="4485867" cy="1169551"/>
          </a:xfrm>
        </p:grpSpPr>
        <p:sp>
          <p:nvSpPr>
            <p:cNvPr id="36" name="38 CuadroTexto"/>
            <p:cNvSpPr txBox="1">
              <a:spLocks noChangeArrowheads="1"/>
            </p:cNvSpPr>
            <p:nvPr/>
          </p:nvSpPr>
          <p:spPr bwMode="auto">
            <a:xfrm>
              <a:off x="5122418" y="1683385"/>
              <a:ext cx="3704911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  <a:defRPr/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Indicador 5.</a:t>
              </a:r>
            </a:p>
            <a:p>
              <a:pPr>
                <a:lnSpc>
                  <a:spcPts val="2100"/>
                </a:lnSpc>
                <a:defRPr/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Nivel de 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actualización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 de la 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información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  <a:p>
              <a:pPr>
                <a:lnSpc>
                  <a:spcPts val="2100"/>
                </a:lnSpc>
                <a:defRPr/>
              </a:pP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</p:txBody>
        </p:sp>
        <p:grpSp>
          <p:nvGrpSpPr>
            <p:cNvPr id="46" name="Grupo 45"/>
            <p:cNvGrpSpPr/>
            <p:nvPr/>
          </p:nvGrpSpPr>
          <p:grpSpPr>
            <a:xfrm>
              <a:off x="4341462" y="1750145"/>
              <a:ext cx="720080" cy="720000"/>
              <a:chOff x="4341462" y="1750145"/>
              <a:chExt cx="720080" cy="720000"/>
            </a:xfrm>
          </p:grpSpPr>
          <p:sp>
            <p:nvSpPr>
              <p:cNvPr id="20" name="Rectángulo redondeado 19"/>
              <p:cNvSpPr/>
              <p:nvPr/>
            </p:nvSpPr>
            <p:spPr>
              <a:xfrm>
                <a:off x="4341462" y="1750145"/>
                <a:ext cx="720080" cy="720000"/>
              </a:xfrm>
              <a:prstGeom prst="roundRect">
                <a:avLst/>
              </a:prstGeom>
              <a:solidFill>
                <a:srgbClr val="068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6" name="Freeform 452"/>
              <p:cNvSpPr/>
              <p:nvPr/>
            </p:nvSpPr>
            <p:spPr>
              <a:xfrm>
                <a:off x="4451189" y="1894245"/>
                <a:ext cx="503238" cy="431800"/>
              </a:xfrm>
              <a:custGeom>
                <a:avLst/>
                <a:gdLst/>
                <a:ahLst/>
                <a:cxnLst/>
                <a:rect l="l" t="t" r="r" b="b"/>
                <a:pathLst>
                  <a:path w="504825" h="432707">
                    <a:moveTo>
                      <a:pt x="207339" y="0"/>
                    </a:moveTo>
                    <a:lnTo>
                      <a:pt x="297486" y="0"/>
                    </a:lnTo>
                    <a:cubicBezTo>
                      <a:pt x="304999" y="0"/>
                      <a:pt x="311384" y="2629"/>
                      <a:pt x="316642" y="7888"/>
                    </a:cubicBezTo>
                    <a:cubicBezTo>
                      <a:pt x="321901" y="13146"/>
                      <a:pt x="324530" y="19532"/>
                      <a:pt x="324530" y="27044"/>
                    </a:cubicBezTo>
                    <a:lnTo>
                      <a:pt x="324530" y="117192"/>
                    </a:lnTo>
                    <a:cubicBezTo>
                      <a:pt x="324530" y="124704"/>
                      <a:pt x="321901" y="131089"/>
                      <a:pt x="316642" y="136348"/>
                    </a:cubicBezTo>
                    <a:cubicBezTo>
                      <a:pt x="311384" y="141606"/>
                      <a:pt x="304999" y="144236"/>
                      <a:pt x="297486" y="144236"/>
                    </a:cubicBezTo>
                    <a:lnTo>
                      <a:pt x="270442" y="144236"/>
                    </a:lnTo>
                    <a:lnTo>
                      <a:pt x="270442" y="198324"/>
                    </a:lnTo>
                    <a:lnTo>
                      <a:pt x="414678" y="198324"/>
                    </a:lnTo>
                    <a:cubicBezTo>
                      <a:pt x="424444" y="198324"/>
                      <a:pt x="432895" y="201892"/>
                      <a:pt x="440031" y="209029"/>
                    </a:cubicBezTo>
                    <a:cubicBezTo>
                      <a:pt x="447168" y="216166"/>
                      <a:pt x="450736" y="224617"/>
                      <a:pt x="450736" y="234383"/>
                    </a:cubicBezTo>
                    <a:lnTo>
                      <a:pt x="450736" y="288471"/>
                    </a:lnTo>
                    <a:lnTo>
                      <a:pt x="477781" y="288471"/>
                    </a:lnTo>
                    <a:cubicBezTo>
                      <a:pt x="485293" y="288471"/>
                      <a:pt x="491679" y="291101"/>
                      <a:pt x="496937" y="296359"/>
                    </a:cubicBezTo>
                    <a:cubicBezTo>
                      <a:pt x="502196" y="301618"/>
                      <a:pt x="504825" y="308003"/>
                      <a:pt x="504825" y="315515"/>
                    </a:cubicBezTo>
                    <a:lnTo>
                      <a:pt x="504825" y="405663"/>
                    </a:lnTo>
                    <a:cubicBezTo>
                      <a:pt x="504825" y="413175"/>
                      <a:pt x="502196" y="419561"/>
                      <a:pt x="496937" y="424819"/>
                    </a:cubicBezTo>
                    <a:cubicBezTo>
                      <a:pt x="491679" y="430078"/>
                      <a:pt x="485293" y="432707"/>
                      <a:pt x="477781" y="432707"/>
                    </a:cubicBezTo>
                    <a:lnTo>
                      <a:pt x="387633" y="432707"/>
                    </a:lnTo>
                    <a:cubicBezTo>
                      <a:pt x="380121" y="432707"/>
                      <a:pt x="373736" y="430078"/>
                      <a:pt x="368477" y="424819"/>
                    </a:cubicBezTo>
                    <a:cubicBezTo>
                      <a:pt x="363219" y="419561"/>
                      <a:pt x="360589" y="413175"/>
                      <a:pt x="360589" y="405663"/>
                    </a:cubicBezTo>
                    <a:lnTo>
                      <a:pt x="360589" y="315515"/>
                    </a:lnTo>
                    <a:cubicBezTo>
                      <a:pt x="360589" y="308003"/>
                      <a:pt x="363219" y="301618"/>
                      <a:pt x="368477" y="296359"/>
                    </a:cubicBezTo>
                    <a:cubicBezTo>
                      <a:pt x="373736" y="291101"/>
                      <a:pt x="380121" y="288471"/>
                      <a:pt x="387633" y="288471"/>
                    </a:cubicBezTo>
                    <a:lnTo>
                      <a:pt x="414678" y="288471"/>
                    </a:lnTo>
                    <a:lnTo>
                      <a:pt x="414678" y="234383"/>
                    </a:lnTo>
                    <a:lnTo>
                      <a:pt x="270442" y="234383"/>
                    </a:lnTo>
                    <a:lnTo>
                      <a:pt x="270442" y="288471"/>
                    </a:lnTo>
                    <a:lnTo>
                      <a:pt x="297486" y="288471"/>
                    </a:lnTo>
                    <a:cubicBezTo>
                      <a:pt x="304999" y="288471"/>
                      <a:pt x="311384" y="291101"/>
                      <a:pt x="316642" y="296359"/>
                    </a:cubicBezTo>
                    <a:cubicBezTo>
                      <a:pt x="321901" y="301618"/>
                      <a:pt x="324530" y="308003"/>
                      <a:pt x="324530" y="315515"/>
                    </a:cubicBezTo>
                    <a:lnTo>
                      <a:pt x="324530" y="405663"/>
                    </a:lnTo>
                    <a:cubicBezTo>
                      <a:pt x="324530" y="413175"/>
                      <a:pt x="321901" y="419561"/>
                      <a:pt x="316642" y="424819"/>
                    </a:cubicBezTo>
                    <a:cubicBezTo>
                      <a:pt x="311384" y="430078"/>
                      <a:pt x="304999" y="432707"/>
                      <a:pt x="297486" y="432707"/>
                    </a:cubicBezTo>
                    <a:lnTo>
                      <a:pt x="207339" y="432707"/>
                    </a:lnTo>
                    <a:cubicBezTo>
                      <a:pt x="199827" y="432707"/>
                      <a:pt x="193441" y="430078"/>
                      <a:pt x="188182" y="424819"/>
                    </a:cubicBezTo>
                    <a:cubicBezTo>
                      <a:pt x="182924" y="419561"/>
                      <a:pt x="180294" y="413175"/>
                      <a:pt x="180294" y="405663"/>
                    </a:cubicBezTo>
                    <a:lnTo>
                      <a:pt x="180294" y="315515"/>
                    </a:lnTo>
                    <a:cubicBezTo>
                      <a:pt x="180294" y="308003"/>
                      <a:pt x="182924" y="301618"/>
                      <a:pt x="188182" y="296359"/>
                    </a:cubicBezTo>
                    <a:cubicBezTo>
                      <a:pt x="193441" y="291101"/>
                      <a:pt x="199827" y="288471"/>
                      <a:pt x="207339" y="288471"/>
                    </a:cubicBezTo>
                    <a:lnTo>
                      <a:pt x="234383" y="288471"/>
                    </a:lnTo>
                    <a:lnTo>
                      <a:pt x="234383" y="234383"/>
                    </a:lnTo>
                    <a:lnTo>
                      <a:pt x="90147" y="234383"/>
                    </a:lnTo>
                    <a:lnTo>
                      <a:pt x="90147" y="288471"/>
                    </a:lnTo>
                    <a:lnTo>
                      <a:pt x="117191" y="288471"/>
                    </a:lnTo>
                    <a:cubicBezTo>
                      <a:pt x="124704" y="288471"/>
                      <a:pt x="131089" y="291101"/>
                      <a:pt x="136348" y="296359"/>
                    </a:cubicBezTo>
                    <a:cubicBezTo>
                      <a:pt x="141606" y="301618"/>
                      <a:pt x="144235" y="308003"/>
                      <a:pt x="144235" y="315515"/>
                    </a:cubicBezTo>
                    <a:lnTo>
                      <a:pt x="144235" y="405663"/>
                    </a:lnTo>
                    <a:cubicBezTo>
                      <a:pt x="144235" y="413175"/>
                      <a:pt x="141606" y="419561"/>
                      <a:pt x="136348" y="424819"/>
                    </a:cubicBezTo>
                    <a:cubicBezTo>
                      <a:pt x="131089" y="430078"/>
                      <a:pt x="124704" y="432707"/>
                      <a:pt x="117191" y="432707"/>
                    </a:cubicBezTo>
                    <a:lnTo>
                      <a:pt x="27044" y="432707"/>
                    </a:lnTo>
                    <a:cubicBezTo>
                      <a:pt x="19532" y="432707"/>
                      <a:pt x="13147" y="430078"/>
                      <a:pt x="7888" y="424819"/>
                    </a:cubicBezTo>
                    <a:cubicBezTo>
                      <a:pt x="2630" y="419561"/>
                      <a:pt x="0" y="413175"/>
                      <a:pt x="0" y="405663"/>
                    </a:cubicBezTo>
                    <a:lnTo>
                      <a:pt x="0" y="315515"/>
                    </a:lnTo>
                    <a:cubicBezTo>
                      <a:pt x="0" y="308003"/>
                      <a:pt x="2630" y="301618"/>
                      <a:pt x="7888" y="296359"/>
                    </a:cubicBezTo>
                    <a:cubicBezTo>
                      <a:pt x="13147" y="291101"/>
                      <a:pt x="19532" y="288471"/>
                      <a:pt x="27044" y="288471"/>
                    </a:cubicBezTo>
                    <a:lnTo>
                      <a:pt x="54088" y="288471"/>
                    </a:lnTo>
                    <a:lnTo>
                      <a:pt x="54088" y="234383"/>
                    </a:lnTo>
                    <a:cubicBezTo>
                      <a:pt x="54088" y="224617"/>
                      <a:pt x="57657" y="216166"/>
                      <a:pt x="64793" y="209029"/>
                    </a:cubicBezTo>
                    <a:cubicBezTo>
                      <a:pt x="71930" y="201892"/>
                      <a:pt x="80381" y="198324"/>
                      <a:pt x="90147" y="198324"/>
                    </a:cubicBezTo>
                    <a:lnTo>
                      <a:pt x="234383" y="198324"/>
                    </a:lnTo>
                    <a:lnTo>
                      <a:pt x="234383" y="144236"/>
                    </a:lnTo>
                    <a:lnTo>
                      <a:pt x="207339" y="144236"/>
                    </a:lnTo>
                    <a:cubicBezTo>
                      <a:pt x="199827" y="144236"/>
                      <a:pt x="193441" y="141606"/>
                      <a:pt x="188182" y="136348"/>
                    </a:cubicBezTo>
                    <a:cubicBezTo>
                      <a:pt x="182924" y="131089"/>
                      <a:pt x="180294" y="124704"/>
                      <a:pt x="180294" y="117192"/>
                    </a:cubicBezTo>
                    <a:lnTo>
                      <a:pt x="180294" y="27044"/>
                    </a:lnTo>
                    <a:cubicBezTo>
                      <a:pt x="180294" y="19532"/>
                      <a:pt x="182924" y="13146"/>
                      <a:pt x="188182" y="7888"/>
                    </a:cubicBezTo>
                    <a:cubicBezTo>
                      <a:pt x="193441" y="2629"/>
                      <a:pt x="199827" y="0"/>
                      <a:pt x="2073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</p:grpSp>
      </p:grpSp>
      <p:grpSp>
        <p:nvGrpSpPr>
          <p:cNvPr id="84" name="Grupo 83"/>
          <p:cNvGrpSpPr/>
          <p:nvPr/>
        </p:nvGrpSpPr>
        <p:grpSpPr>
          <a:xfrm>
            <a:off x="5888272" y="3508178"/>
            <a:ext cx="4708753" cy="810123"/>
            <a:chOff x="4341462" y="2748506"/>
            <a:chExt cx="4708753" cy="810123"/>
          </a:xfrm>
        </p:grpSpPr>
        <p:sp>
          <p:nvSpPr>
            <p:cNvPr id="38" name="38 CuadroTexto"/>
            <p:cNvSpPr txBox="1">
              <a:spLocks noChangeArrowheads="1"/>
            </p:cNvSpPr>
            <p:nvPr/>
          </p:nvSpPr>
          <p:spPr bwMode="auto">
            <a:xfrm>
              <a:off x="5187569" y="2748506"/>
              <a:ext cx="3862646" cy="630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  <a:defRPr/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Indicador 6.</a:t>
              </a:r>
            </a:p>
            <a:p>
              <a:pPr>
                <a:lnSpc>
                  <a:spcPts val="2100"/>
                </a:lnSpc>
                <a:defRPr/>
              </a:pP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Lecciones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 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aprendidas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</p:txBody>
        </p:sp>
        <p:grpSp>
          <p:nvGrpSpPr>
            <p:cNvPr id="80" name="Grupo 79"/>
            <p:cNvGrpSpPr/>
            <p:nvPr/>
          </p:nvGrpSpPr>
          <p:grpSpPr>
            <a:xfrm>
              <a:off x="4341462" y="2838629"/>
              <a:ext cx="720080" cy="720000"/>
              <a:chOff x="4341462" y="2838629"/>
              <a:chExt cx="720080" cy="720000"/>
            </a:xfrm>
          </p:grpSpPr>
          <p:sp>
            <p:nvSpPr>
              <p:cNvPr id="37" name="Rectángulo redondeado 36"/>
              <p:cNvSpPr/>
              <p:nvPr/>
            </p:nvSpPr>
            <p:spPr>
              <a:xfrm>
                <a:off x="4341462" y="2838629"/>
                <a:ext cx="720080" cy="720000"/>
              </a:xfrm>
              <a:prstGeom prst="roundRect">
                <a:avLst/>
              </a:prstGeom>
              <a:solidFill>
                <a:srgbClr val="08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8" name="Freeform 309"/>
              <p:cNvSpPr/>
              <p:nvPr/>
            </p:nvSpPr>
            <p:spPr>
              <a:xfrm>
                <a:off x="4447813" y="3000192"/>
                <a:ext cx="466725" cy="396875"/>
              </a:xfrm>
              <a:custGeom>
                <a:avLst/>
                <a:gdLst>
                  <a:gd name="connsiteX0" fmla="*/ 396649 w 468766"/>
                  <a:gd name="connsiteY0" fmla="*/ 324530 h 396648"/>
                  <a:gd name="connsiteX1" fmla="*/ 422003 w 468766"/>
                  <a:gd name="connsiteY1" fmla="*/ 335235 h 396648"/>
                  <a:gd name="connsiteX2" fmla="*/ 432708 w 468766"/>
                  <a:gd name="connsiteY2" fmla="*/ 360589 h 396648"/>
                  <a:gd name="connsiteX3" fmla="*/ 422003 w 468766"/>
                  <a:gd name="connsiteY3" fmla="*/ 385943 h 396648"/>
                  <a:gd name="connsiteX4" fmla="*/ 396649 w 468766"/>
                  <a:gd name="connsiteY4" fmla="*/ 396648 h 396648"/>
                  <a:gd name="connsiteX5" fmla="*/ 371295 w 468766"/>
                  <a:gd name="connsiteY5" fmla="*/ 385943 h 396648"/>
                  <a:gd name="connsiteX6" fmla="*/ 360591 w 468766"/>
                  <a:gd name="connsiteY6" fmla="*/ 360589 h 396648"/>
                  <a:gd name="connsiteX7" fmla="*/ 371295 w 468766"/>
                  <a:gd name="connsiteY7" fmla="*/ 335235 h 396648"/>
                  <a:gd name="connsiteX8" fmla="*/ 396649 w 468766"/>
                  <a:gd name="connsiteY8" fmla="*/ 324530 h 396648"/>
                  <a:gd name="connsiteX9" fmla="*/ 144236 w 468766"/>
                  <a:gd name="connsiteY9" fmla="*/ 324530 h 396648"/>
                  <a:gd name="connsiteX10" fmla="*/ 169590 w 468766"/>
                  <a:gd name="connsiteY10" fmla="*/ 335235 h 396648"/>
                  <a:gd name="connsiteX11" fmla="*/ 180295 w 468766"/>
                  <a:gd name="connsiteY11" fmla="*/ 360589 h 396648"/>
                  <a:gd name="connsiteX12" fmla="*/ 169590 w 468766"/>
                  <a:gd name="connsiteY12" fmla="*/ 385943 h 396648"/>
                  <a:gd name="connsiteX13" fmla="*/ 144236 w 468766"/>
                  <a:gd name="connsiteY13" fmla="*/ 396648 h 396648"/>
                  <a:gd name="connsiteX14" fmla="*/ 118882 w 468766"/>
                  <a:gd name="connsiteY14" fmla="*/ 385943 h 396648"/>
                  <a:gd name="connsiteX15" fmla="*/ 108177 w 468766"/>
                  <a:gd name="connsiteY15" fmla="*/ 360589 h 396648"/>
                  <a:gd name="connsiteX16" fmla="*/ 118882 w 468766"/>
                  <a:gd name="connsiteY16" fmla="*/ 335235 h 396648"/>
                  <a:gd name="connsiteX17" fmla="*/ 144236 w 468766"/>
                  <a:gd name="connsiteY17" fmla="*/ 324530 h 396648"/>
                  <a:gd name="connsiteX18" fmla="*/ 18030 w 468766"/>
                  <a:gd name="connsiteY18" fmla="*/ 0 h 396648"/>
                  <a:gd name="connsiteX19" fmla="*/ 90148 w 468766"/>
                  <a:gd name="connsiteY19" fmla="*/ 0 h 396648"/>
                  <a:gd name="connsiteX20" fmla="*/ 98176 w 468766"/>
                  <a:gd name="connsiteY20" fmla="*/ 1831 h 396648"/>
                  <a:gd name="connsiteX21" fmla="*/ 103670 w 468766"/>
                  <a:gd name="connsiteY21" fmla="*/ 6198 h 396648"/>
                  <a:gd name="connsiteX22" fmla="*/ 107332 w 468766"/>
                  <a:gd name="connsiteY22" fmla="*/ 13100 h 396648"/>
                  <a:gd name="connsiteX23" fmla="*/ 109586 w 468766"/>
                  <a:gd name="connsiteY23" fmla="*/ 20424 h 396648"/>
                  <a:gd name="connsiteX24" fmla="*/ 111135 w 468766"/>
                  <a:gd name="connsiteY24" fmla="*/ 28734 h 396648"/>
                  <a:gd name="connsiteX25" fmla="*/ 112403 w 468766"/>
                  <a:gd name="connsiteY25" fmla="*/ 36059 h 396648"/>
                  <a:gd name="connsiteX26" fmla="*/ 450737 w 468766"/>
                  <a:gd name="connsiteY26" fmla="*/ 36059 h 396648"/>
                  <a:gd name="connsiteX27" fmla="*/ 463414 w 468766"/>
                  <a:gd name="connsiteY27" fmla="*/ 41411 h 396648"/>
                  <a:gd name="connsiteX28" fmla="*/ 468766 w 468766"/>
                  <a:gd name="connsiteY28" fmla="*/ 54088 h 396648"/>
                  <a:gd name="connsiteX29" fmla="*/ 468766 w 468766"/>
                  <a:gd name="connsiteY29" fmla="*/ 198324 h 396648"/>
                  <a:gd name="connsiteX30" fmla="*/ 464118 w 468766"/>
                  <a:gd name="connsiteY30" fmla="*/ 210297 h 396648"/>
                  <a:gd name="connsiteX31" fmla="*/ 452709 w 468766"/>
                  <a:gd name="connsiteY31" fmla="*/ 216353 h 396648"/>
                  <a:gd name="connsiteX32" fmla="*/ 158603 w 468766"/>
                  <a:gd name="connsiteY32" fmla="*/ 250722 h 396648"/>
                  <a:gd name="connsiteX33" fmla="*/ 162265 w 468766"/>
                  <a:gd name="connsiteY33" fmla="*/ 270442 h 396648"/>
                  <a:gd name="connsiteX34" fmla="*/ 155504 w 468766"/>
                  <a:gd name="connsiteY34" fmla="*/ 288471 h 396648"/>
                  <a:gd name="connsiteX35" fmla="*/ 414678 w 468766"/>
                  <a:gd name="connsiteY35" fmla="*/ 288471 h 396648"/>
                  <a:gd name="connsiteX36" fmla="*/ 427355 w 468766"/>
                  <a:gd name="connsiteY36" fmla="*/ 293824 h 396648"/>
                  <a:gd name="connsiteX37" fmla="*/ 432707 w 468766"/>
                  <a:gd name="connsiteY37" fmla="*/ 306501 h 396648"/>
                  <a:gd name="connsiteX38" fmla="*/ 427355 w 468766"/>
                  <a:gd name="connsiteY38" fmla="*/ 319178 h 396648"/>
                  <a:gd name="connsiteX39" fmla="*/ 414678 w 468766"/>
                  <a:gd name="connsiteY39" fmla="*/ 324530 h 396648"/>
                  <a:gd name="connsiteX40" fmla="*/ 396649 w 468766"/>
                  <a:gd name="connsiteY40" fmla="*/ 324530 h 396648"/>
                  <a:gd name="connsiteX41" fmla="*/ 396648 w 468766"/>
                  <a:gd name="connsiteY41" fmla="*/ 324530 h 396648"/>
                  <a:gd name="connsiteX42" fmla="*/ 144236 w 468766"/>
                  <a:gd name="connsiteY42" fmla="*/ 324530 h 396648"/>
                  <a:gd name="connsiteX43" fmla="*/ 126206 w 468766"/>
                  <a:gd name="connsiteY43" fmla="*/ 324530 h 396648"/>
                  <a:gd name="connsiteX44" fmla="*/ 113530 w 468766"/>
                  <a:gd name="connsiteY44" fmla="*/ 319178 h 396648"/>
                  <a:gd name="connsiteX45" fmla="*/ 108177 w 468766"/>
                  <a:gd name="connsiteY45" fmla="*/ 306501 h 396648"/>
                  <a:gd name="connsiteX46" fmla="*/ 110431 w 468766"/>
                  <a:gd name="connsiteY46" fmla="*/ 297627 h 396648"/>
                  <a:gd name="connsiteX47" fmla="*/ 114938 w 468766"/>
                  <a:gd name="connsiteY47" fmla="*/ 287485 h 396648"/>
                  <a:gd name="connsiteX48" fmla="*/ 120995 w 468766"/>
                  <a:gd name="connsiteY48" fmla="*/ 276217 h 396648"/>
                  <a:gd name="connsiteX49" fmla="*/ 125361 w 468766"/>
                  <a:gd name="connsiteY49" fmla="*/ 267907 h 396648"/>
                  <a:gd name="connsiteX50" fmla="*/ 75499 w 468766"/>
                  <a:gd name="connsiteY50" fmla="*/ 36059 h 396648"/>
                  <a:gd name="connsiteX51" fmla="*/ 18030 w 468766"/>
                  <a:gd name="connsiteY51" fmla="*/ 36059 h 396648"/>
                  <a:gd name="connsiteX52" fmla="*/ 5353 w 468766"/>
                  <a:gd name="connsiteY52" fmla="*/ 30706 h 396648"/>
                  <a:gd name="connsiteX53" fmla="*/ 0 w 468766"/>
                  <a:gd name="connsiteY53" fmla="*/ 18030 h 396648"/>
                  <a:gd name="connsiteX54" fmla="*/ 5353 w 468766"/>
                  <a:gd name="connsiteY54" fmla="*/ 5352 h 396648"/>
                  <a:gd name="connsiteX55" fmla="*/ 18030 w 468766"/>
                  <a:gd name="connsiteY55" fmla="*/ 0 h 39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68766" h="396648">
                    <a:moveTo>
                      <a:pt x="396649" y="324530"/>
                    </a:moveTo>
                    <a:cubicBezTo>
                      <a:pt x="406415" y="324530"/>
                      <a:pt x="414867" y="328099"/>
                      <a:pt x="422003" y="335235"/>
                    </a:cubicBezTo>
                    <a:cubicBezTo>
                      <a:pt x="429140" y="342372"/>
                      <a:pt x="432708" y="350823"/>
                      <a:pt x="432708" y="360589"/>
                    </a:cubicBezTo>
                    <a:cubicBezTo>
                      <a:pt x="432708" y="370355"/>
                      <a:pt x="429140" y="378806"/>
                      <a:pt x="422003" y="385943"/>
                    </a:cubicBezTo>
                    <a:cubicBezTo>
                      <a:pt x="414867" y="393080"/>
                      <a:pt x="406415" y="396648"/>
                      <a:pt x="396649" y="396648"/>
                    </a:cubicBezTo>
                    <a:cubicBezTo>
                      <a:pt x="386884" y="396648"/>
                      <a:pt x="378432" y="393080"/>
                      <a:pt x="371295" y="385943"/>
                    </a:cubicBezTo>
                    <a:cubicBezTo>
                      <a:pt x="364159" y="378806"/>
                      <a:pt x="360591" y="370355"/>
                      <a:pt x="360591" y="360589"/>
                    </a:cubicBezTo>
                    <a:cubicBezTo>
                      <a:pt x="360591" y="350823"/>
                      <a:pt x="364159" y="342372"/>
                      <a:pt x="371295" y="335235"/>
                    </a:cubicBezTo>
                    <a:cubicBezTo>
                      <a:pt x="378432" y="328099"/>
                      <a:pt x="386884" y="324530"/>
                      <a:pt x="396649" y="324530"/>
                    </a:cubicBezTo>
                    <a:close/>
                    <a:moveTo>
                      <a:pt x="144236" y="324530"/>
                    </a:moveTo>
                    <a:cubicBezTo>
                      <a:pt x="154002" y="324530"/>
                      <a:pt x="162453" y="328099"/>
                      <a:pt x="169590" y="335235"/>
                    </a:cubicBezTo>
                    <a:cubicBezTo>
                      <a:pt x="176727" y="342372"/>
                      <a:pt x="180295" y="350823"/>
                      <a:pt x="180295" y="360589"/>
                    </a:cubicBezTo>
                    <a:cubicBezTo>
                      <a:pt x="180295" y="370355"/>
                      <a:pt x="176727" y="378806"/>
                      <a:pt x="169590" y="385943"/>
                    </a:cubicBezTo>
                    <a:cubicBezTo>
                      <a:pt x="162453" y="393080"/>
                      <a:pt x="154002" y="396648"/>
                      <a:pt x="144236" y="396648"/>
                    </a:cubicBezTo>
                    <a:cubicBezTo>
                      <a:pt x="134470" y="396648"/>
                      <a:pt x="126019" y="393080"/>
                      <a:pt x="118882" y="385943"/>
                    </a:cubicBezTo>
                    <a:cubicBezTo>
                      <a:pt x="111745" y="378806"/>
                      <a:pt x="108177" y="370355"/>
                      <a:pt x="108177" y="360589"/>
                    </a:cubicBezTo>
                    <a:cubicBezTo>
                      <a:pt x="108177" y="350823"/>
                      <a:pt x="111745" y="342372"/>
                      <a:pt x="118882" y="335235"/>
                    </a:cubicBezTo>
                    <a:cubicBezTo>
                      <a:pt x="126019" y="328099"/>
                      <a:pt x="134470" y="324530"/>
                      <a:pt x="144236" y="324530"/>
                    </a:cubicBezTo>
                    <a:close/>
                    <a:moveTo>
                      <a:pt x="18030" y="0"/>
                    </a:moveTo>
                    <a:lnTo>
                      <a:pt x="90148" y="0"/>
                    </a:lnTo>
                    <a:cubicBezTo>
                      <a:pt x="93153" y="0"/>
                      <a:pt x="95829" y="610"/>
                      <a:pt x="98176" y="1831"/>
                    </a:cubicBezTo>
                    <a:cubicBezTo>
                      <a:pt x="100524" y="3052"/>
                      <a:pt x="102355" y="4507"/>
                      <a:pt x="103670" y="6198"/>
                    </a:cubicBezTo>
                    <a:cubicBezTo>
                      <a:pt x="104984" y="7888"/>
                      <a:pt x="106205" y="10189"/>
                      <a:pt x="107332" y="13100"/>
                    </a:cubicBezTo>
                    <a:cubicBezTo>
                      <a:pt x="108459" y="16010"/>
                      <a:pt x="109210" y="18452"/>
                      <a:pt x="109586" y="20424"/>
                    </a:cubicBezTo>
                    <a:cubicBezTo>
                      <a:pt x="109961" y="22396"/>
                      <a:pt x="110478" y="25166"/>
                      <a:pt x="111135" y="28734"/>
                    </a:cubicBezTo>
                    <a:cubicBezTo>
                      <a:pt x="111792" y="32303"/>
                      <a:pt x="112215" y="34744"/>
                      <a:pt x="112403" y="36059"/>
                    </a:cubicBezTo>
                    <a:lnTo>
                      <a:pt x="450737" y="36059"/>
                    </a:lnTo>
                    <a:cubicBezTo>
                      <a:pt x="455620" y="36059"/>
                      <a:pt x="459845" y="37843"/>
                      <a:pt x="463414" y="41411"/>
                    </a:cubicBezTo>
                    <a:cubicBezTo>
                      <a:pt x="466982" y="44980"/>
                      <a:pt x="468766" y="49205"/>
                      <a:pt x="468766" y="54088"/>
                    </a:cubicBezTo>
                    <a:lnTo>
                      <a:pt x="468766" y="198324"/>
                    </a:lnTo>
                    <a:cubicBezTo>
                      <a:pt x="468766" y="202831"/>
                      <a:pt x="467217" y="206822"/>
                      <a:pt x="464118" y="210297"/>
                    </a:cubicBezTo>
                    <a:cubicBezTo>
                      <a:pt x="461019" y="213771"/>
                      <a:pt x="457216" y="215790"/>
                      <a:pt x="452709" y="216353"/>
                    </a:cubicBezTo>
                    <a:lnTo>
                      <a:pt x="158603" y="250722"/>
                    </a:lnTo>
                    <a:cubicBezTo>
                      <a:pt x="161045" y="261991"/>
                      <a:pt x="162265" y="268564"/>
                      <a:pt x="162265" y="270442"/>
                    </a:cubicBezTo>
                    <a:cubicBezTo>
                      <a:pt x="162265" y="273447"/>
                      <a:pt x="160012" y="279457"/>
                      <a:pt x="155504" y="288471"/>
                    </a:cubicBezTo>
                    <a:lnTo>
                      <a:pt x="414678" y="288471"/>
                    </a:lnTo>
                    <a:cubicBezTo>
                      <a:pt x="419561" y="288471"/>
                      <a:pt x="423787" y="290255"/>
                      <a:pt x="427355" y="293824"/>
                    </a:cubicBezTo>
                    <a:cubicBezTo>
                      <a:pt x="430923" y="297392"/>
                      <a:pt x="432707" y="301618"/>
                      <a:pt x="432707" y="306501"/>
                    </a:cubicBezTo>
                    <a:cubicBezTo>
                      <a:pt x="432707" y="311384"/>
                      <a:pt x="430923" y="315609"/>
                      <a:pt x="427355" y="319178"/>
                    </a:cubicBezTo>
                    <a:cubicBezTo>
                      <a:pt x="423787" y="322746"/>
                      <a:pt x="419561" y="324530"/>
                      <a:pt x="414678" y="324530"/>
                    </a:cubicBezTo>
                    <a:lnTo>
                      <a:pt x="396649" y="324530"/>
                    </a:lnTo>
                    <a:lnTo>
                      <a:pt x="396648" y="324530"/>
                    </a:lnTo>
                    <a:lnTo>
                      <a:pt x="144236" y="324530"/>
                    </a:lnTo>
                    <a:lnTo>
                      <a:pt x="126206" y="324530"/>
                    </a:lnTo>
                    <a:cubicBezTo>
                      <a:pt x="121324" y="324530"/>
                      <a:pt x="117098" y="322746"/>
                      <a:pt x="113530" y="319178"/>
                    </a:cubicBezTo>
                    <a:cubicBezTo>
                      <a:pt x="109961" y="315609"/>
                      <a:pt x="108177" y="311384"/>
                      <a:pt x="108177" y="306501"/>
                    </a:cubicBezTo>
                    <a:cubicBezTo>
                      <a:pt x="108177" y="304435"/>
                      <a:pt x="108928" y="301477"/>
                      <a:pt x="110431" y="297627"/>
                    </a:cubicBezTo>
                    <a:cubicBezTo>
                      <a:pt x="111933" y="293777"/>
                      <a:pt x="113436" y="290397"/>
                      <a:pt x="114938" y="287485"/>
                    </a:cubicBezTo>
                    <a:cubicBezTo>
                      <a:pt x="116440" y="284574"/>
                      <a:pt x="118459" y="280818"/>
                      <a:pt x="120995" y="276217"/>
                    </a:cubicBezTo>
                    <a:cubicBezTo>
                      <a:pt x="123530" y="271616"/>
                      <a:pt x="124986" y="268846"/>
                      <a:pt x="125361" y="267907"/>
                    </a:cubicBezTo>
                    <a:lnTo>
                      <a:pt x="75499" y="36059"/>
                    </a:lnTo>
                    <a:lnTo>
                      <a:pt x="18030" y="36059"/>
                    </a:lnTo>
                    <a:cubicBezTo>
                      <a:pt x="13147" y="36059"/>
                      <a:pt x="8921" y="34275"/>
                      <a:pt x="5353" y="30706"/>
                    </a:cubicBezTo>
                    <a:cubicBezTo>
                      <a:pt x="1784" y="27138"/>
                      <a:pt x="0" y="22912"/>
                      <a:pt x="0" y="18030"/>
                    </a:cubicBezTo>
                    <a:cubicBezTo>
                      <a:pt x="0" y="13146"/>
                      <a:pt x="1784" y="8921"/>
                      <a:pt x="5353" y="5352"/>
                    </a:cubicBezTo>
                    <a:cubicBezTo>
                      <a:pt x="8921" y="1784"/>
                      <a:pt x="13147" y="0"/>
                      <a:pt x="1803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</p:grpSp>
      </p:grpSp>
      <p:cxnSp>
        <p:nvCxnSpPr>
          <p:cNvPr id="90" name="Conector recto 89"/>
          <p:cNvCxnSpPr/>
          <p:nvPr/>
        </p:nvCxnSpPr>
        <p:spPr>
          <a:xfrm>
            <a:off x="2423592" y="4501469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31 Grupo"/>
          <p:cNvGrpSpPr>
            <a:grpSpLocks/>
          </p:cNvGrpSpPr>
          <p:nvPr/>
        </p:nvGrpSpPr>
        <p:grpSpPr bwMode="auto">
          <a:xfrm>
            <a:off x="3888797" y="4501469"/>
            <a:ext cx="684000" cy="1008000"/>
            <a:chOff x="869679" y="1782751"/>
            <a:chExt cx="2521211" cy="4262867"/>
          </a:xfrm>
        </p:grpSpPr>
        <p:sp>
          <p:nvSpPr>
            <p:cNvPr id="64" name="Shape 219"/>
            <p:cNvSpPr>
              <a:spLocks noChangeArrowheads="1"/>
            </p:cNvSpPr>
            <p:nvPr/>
          </p:nvSpPr>
          <p:spPr bwMode="auto">
            <a:xfrm>
              <a:off x="890588" y="2195513"/>
              <a:ext cx="2484437" cy="804862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0 h 120000"/>
                <a:gd name="T4" fmla="*/ 0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0 h 120000"/>
                <a:gd name="T12" fmla="*/ 2147483646 w 120000"/>
                <a:gd name="T13" fmla="*/ 2147483646 h 12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000"/>
                <a:gd name="T22" fmla="*/ 0 h 120000"/>
                <a:gd name="T23" fmla="*/ 120000 w 120000"/>
                <a:gd name="T24" fmla="*/ 120000 h 1200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000" h="120000" extrusionOk="0">
                  <a:moveTo>
                    <a:pt x="59957" y="24285"/>
                  </a:moveTo>
                  <a:cubicBezTo>
                    <a:pt x="42558" y="24285"/>
                    <a:pt x="26609" y="15142"/>
                    <a:pt x="14754" y="0"/>
                  </a:cubicBezTo>
                  <a:cubicBezTo>
                    <a:pt x="7249" y="27428"/>
                    <a:pt x="1961" y="61714"/>
                    <a:pt x="0" y="99714"/>
                  </a:cubicBezTo>
                  <a:cubicBezTo>
                    <a:pt x="17910" y="112571"/>
                    <a:pt x="38294" y="120000"/>
                    <a:pt x="59872" y="120000"/>
                  </a:cubicBezTo>
                  <a:cubicBezTo>
                    <a:pt x="81620" y="120000"/>
                    <a:pt x="102089" y="112857"/>
                    <a:pt x="120000" y="100000"/>
                  </a:cubicBezTo>
                  <a:cubicBezTo>
                    <a:pt x="118038" y="62000"/>
                    <a:pt x="112750" y="27428"/>
                    <a:pt x="105159" y="0"/>
                  </a:cubicBezTo>
                  <a:cubicBezTo>
                    <a:pt x="93390" y="15142"/>
                    <a:pt x="77441" y="24285"/>
                    <a:pt x="59957" y="24285"/>
                  </a:cubicBezTo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65" name="Shape 220"/>
            <p:cNvSpPr>
              <a:spLocks noChangeArrowheads="1"/>
            </p:cNvSpPr>
            <p:nvPr/>
          </p:nvSpPr>
          <p:spPr bwMode="auto">
            <a:xfrm>
              <a:off x="869679" y="2855207"/>
              <a:ext cx="2521211" cy="812800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0 h 120000"/>
                <a:gd name="T4" fmla="*/ 0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2147483646 h 120000"/>
                <a:gd name="T12" fmla="*/ 2147483646 w 120000"/>
                <a:gd name="T13" fmla="*/ 2147483646 h 120000"/>
                <a:gd name="T14" fmla="*/ 2147483646 w 120000"/>
                <a:gd name="T15" fmla="*/ 0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59874" y="20047"/>
                  </a:moveTo>
                  <a:cubicBezTo>
                    <a:pt x="38580" y="20047"/>
                    <a:pt x="18538" y="12705"/>
                    <a:pt x="918" y="0"/>
                  </a:cubicBezTo>
                  <a:cubicBezTo>
                    <a:pt x="334" y="11011"/>
                    <a:pt x="0" y="22305"/>
                    <a:pt x="0" y="33600"/>
                  </a:cubicBezTo>
                  <a:cubicBezTo>
                    <a:pt x="0" y="60423"/>
                    <a:pt x="1670" y="85835"/>
                    <a:pt x="4592" y="109270"/>
                  </a:cubicBezTo>
                  <a:cubicBezTo>
                    <a:pt x="22129" y="116329"/>
                    <a:pt x="40751" y="120000"/>
                    <a:pt x="59958" y="120000"/>
                  </a:cubicBezTo>
                  <a:cubicBezTo>
                    <a:pt x="79248" y="120000"/>
                    <a:pt x="97870" y="116329"/>
                    <a:pt x="115407" y="109270"/>
                  </a:cubicBezTo>
                  <a:cubicBezTo>
                    <a:pt x="118329" y="85835"/>
                    <a:pt x="120000" y="60423"/>
                    <a:pt x="120000" y="33600"/>
                  </a:cubicBezTo>
                  <a:cubicBezTo>
                    <a:pt x="120000" y="22305"/>
                    <a:pt x="119665" y="11011"/>
                    <a:pt x="119081" y="0"/>
                  </a:cubicBezTo>
                  <a:cubicBezTo>
                    <a:pt x="101461" y="12705"/>
                    <a:pt x="81252" y="20047"/>
                    <a:pt x="59874" y="20047"/>
                  </a:cubicBezTo>
                </a:path>
              </a:pathLst>
            </a:custGeom>
            <a:solidFill>
              <a:srgbClr val="08AAAD"/>
            </a:solidFill>
            <a:ln w="9525">
              <a:solidFill>
                <a:srgbClr val="3C78D8">
                  <a:alpha val="0"/>
                </a:srgbClr>
              </a:solidFill>
              <a:round/>
              <a:headEnd/>
              <a:tailEnd/>
            </a:ln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66" name="Shape 223"/>
            <p:cNvSpPr>
              <a:spLocks noChangeArrowheads="1"/>
            </p:cNvSpPr>
            <p:nvPr/>
          </p:nvSpPr>
          <p:spPr bwMode="auto">
            <a:xfrm>
              <a:off x="1842711" y="5684790"/>
              <a:ext cx="575148" cy="3608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67" name="Shape 224"/>
            <p:cNvSpPr>
              <a:spLocks noChangeArrowheads="1"/>
            </p:cNvSpPr>
            <p:nvPr/>
          </p:nvSpPr>
          <p:spPr bwMode="auto">
            <a:xfrm>
              <a:off x="1587642" y="5061938"/>
              <a:ext cx="1079500" cy="803275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2147483646 h 120000"/>
                <a:gd name="T4" fmla="*/ 2147483646 w 120000"/>
                <a:gd name="T5" fmla="*/ 2147483646 h 120000"/>
                <a:gd name="T6" fmla="*/ 0 w 120000"/>
                <a:gd name="T7" fmla="*/ 2147483646 h 120000"/>
                <a:gd name="T8" fmla="*/ 0 w 120000"/>
                <a:gd name="T9" fmla="*/ 2147483646 h 120000"/>
                <a:gd name="T10" fmla="*/ 2147483646 w 120000"/>
                <a:gd name="T11" fmla="*/ 0 h 120000"/>
                <a:gd name="T12" fmla="*/ 2147483646 w 120000"/>
                <a:gd name="T13" fmla="*/ 0 h 120000"/>
                <a:gd name="T14" fmla="*/ 2147483646 w 120000"/>
                <a:gd name="T15" fmla="*/ 2147483646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120000" y="111448"/>
                  </a:moveTo>
                  <a:cubicBezTo>
                    <a:pt x="120000" y="116137"/>
                    <a:pt x="117195" y="120000"/>
                    <a:pt x="113589" y="120000"/>
                  </a:cubicBezTo>
                  <a:cubicBezTo>
                    <a:pt x="6210" y="120000"/>
                    <a:pt x="6210" y="120000"/>
                    <a:pt x="6210" y="120000"/>
                  </a:cubicBezTo>
                  <a:cubicBezTo>
                    <a:pt x="2804" y="120000"/>
                    <a:pt x="0" y="116137"/>
                    <a:pt x="0" y="111448"/>
                  </a:cubicBezTo>
                  <a:cubicBezTo>
                    <a:pt x="0" y="8551"/>
                    <a:pt x="0" y="8551"/>
                    <a:pt x="0" y="8551"/>
                  </a:cubicBezTo>
                  <a:cubicBezTo>
                    <a:pt x="0" y="3862"/>
                    <a:pt x="2804" y="0"/>
                    <a:pt x="6210" y="0"/>
                  </a:cubicBezTo>
                  <a:cubicBezTo>
                    <a:pt x="113589" y="0"/>
                    <a:pt x="113589" y="0"/>
                    <a:pt x="113589" y="0"/>
                  </a:cubicBezTo>
                  <a:cubicBezTo>
                    <a:pt x="117195" y="0"/>
                    <a:pt x="120000" y="3862"/>
                    <a:pt x="120000" y="8551"/>
                  </a:cubicBezTo>
                  <a:lnTo>
                    <a:pt x="120000" y="111448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s-ES"/>
            </a:p>
          </p:txBody>
        </p:sp>
        <p:sp>
          <p:nvSpPr>
            <p:cNvPr id="68" name="Shape 225"/>
            <p:cNvSpPr>
              <a:spLocks noChangeArrowheads="1"/>
            </p:cNvSpPr>
            <p:nvPr/>
          </p:nvSpPr>
          <p:spPr bwMode="auto">
            <a:xfrm>
              <a:off x="1529913" y="4878225"/>
              <a:ext cx="1191621" cy="284162"/>
            </a:xfrm>
            <a:custGeom>
              <a:avLst/>
              <a:gdLst>
                <a:gd name="T0" fmla="*/ 2147483646 w 120000"/>
                <a:gd name="T1" fmla="*/ 0 h 120000"/>
                <a:gd name="T2" fmla="*/ 2147483646 w 120000"/>
                <a:gd name="T3" fmla="*/ 103390556 h 120000"/>
                <a:gd name="T4" fmla="*/ 2147483646 w 120000"/>
                <a:gd name="T5" fmla="*/ 0 h 120000"/>
                <a:gd name="T6" fmla="*/ 2147483646 w 120000"/>
                <a:gd name="T7" fmla="*/ 107886460 h 120000"/>
                <a:gd name="T8" fmla="*/ 2147483646 w 120000"/>
                <a:gd name="T9" fmla="*/ 301189193 h 120000"/>
                <a:gd name="T10" fmla="*/ 2147483646 w 120000"/>
                <a:gd name="T11" fmla="*/ 665316805 h 120000"/>
                <a:gd name="T12" fmla="*/ 2147483646 w 120000"/>
                <a:gd name="T13" fmla="*/ 665316805 h 120000"/>
                <a:gd name="T14" fmla="*/ 2147483646 w 120000"/>
                <a:gd name="T15" fmla="*/ 665316805 h 120000"/>
                <a:gd name="T16" fmla="*/ 2147483646 w 120000"/>
                <a:gd name="T17" fmla="*/ 665316805 h 120000"/>
                <a:gd name="T18" fmla="*/ 2147483646 w 120000"/>
                <a:gd name="T19" fmla="*/ 301189193 h 120000"/>
                <a:gd name="T20" fmla="*/ 2147483646 w 120000"/>
                <a:gd name="T21" fmla="*/ 112384312 h 120000"/>
                <a:gd name="T22" fmla="*/ 2147483646 w 120000"/>
                <a:gd name="T23" fmla="*/ 0 h 12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0000"/>
                <a:gd name="T37" fmla="*/ 0 h 120000"/>
                <a:gd name="T38" fmla="*/ 120000 w 120000"/>
                <a:gd name="T39" fmla="*/ 120000 h 1200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0000" h="120000" extrusionOk="0">
                  <a:moveTo>
                    <a:pt x="116591" y="0"/>
                  </a:moveTo>
                  <a:cubicBezTo>
                    <a:pt x="105650" y="12162"/>
                    <a:pt x="70852" y="17837"/>
                    <a:pt x="59730" y="18648"/>
                  </a:cubicBezTo>
                  <a:cubicBezTo>
                    <a:pt x="48789" y="17837"/>
                    <a:pt x="14170" y="12162"/>
                    <a:pt x="3228" y="0"/>
                  </a:cubicBezTo>
                  <a:cubicBezTo>
                    <a:pt x="3228" y="0"/>
                    <a:pt x="0" y="1621"/>
                    <a:pt x="2511" y="19459"/>
                  </a:cubicBezTo>
                  <a:cubicBezTo>
                    <a:pt x="2511" y="19459"/>
                    <a:pt x="4304" y="23513"/>
                    <a:pt x="4663" y="54324"/>
                  </a:cubicBezTo>
                  <a:cubicBezTo>
                    <a:pt x="5201" y="84324"/>
                    <a:pt x="3228" y="104594"/>
                    <a:pt x="5919" y="120000"/>
                  </a:cubicBezTo>
                  <a:cubicBezTo>
                    <a:pt x="56502" y="120000"/>
                    <a:pt x="56502" y="120000"/>
                    <a:pt x="56502" y="120000"/>
                  </a:cubicBezTo>
                  <a:cubicBezTo>
                    <a:pt x="63139" y="120000"/>
                    <a:pt x="63139" y="120000"/>
                    <a:pt x="63139" y="120000"/>
                  </a:cubicBezTo>
                  <a:cubicBezTo>
                    <a:pt x="114080" y="120000"/>
                    <a:pt x="114080" y="120000"/>
                    <a:pt x="114080" y="120000"/>
                  </a:cubicBezTo>
                  <a:cubicBezTo>
                    <a:pt x="116771" y="104594"/>
                    <a:pt x="114798" y="84324"/>
                    <a:pt x="115336" y="54324"/>
                  </a:cubicBezTo>
                  <a:cubicBezTo>
                    <a:pt x="115695" y="23513"/>
                    <a:pt x="117488" y="20270"/>
                    <a:pt x="117488" y="20270"/>
                  </a:cubicBezTo>
                  <a:cubicBezTo>
                    <a:pt x="120000" y="2432"/>
                    <a:pt x="116591" y="0"/>
                    <a:pt x="116591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s-ES"/>
            </a:p>
          </p:txBody>
        </p:sp>
        <p:sp>
          <p:nvSpPr>
            <p:cNvPr id="69" name="Shape 230"/>
            <p:cNvSpPr>
              <a:spLocks noChangeArrowheads="1"/>
            </p:cNvSpPr>
            <p:nvPr/>
          </p:nvSpPr>
          <p:spPr bwMode="auto">
            <a:xfrm>
              <a:off x="1530270" y="5277015"/>
              <a:ext cx="1188553" cy="83165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70" name="Shape 233"/>
            <p:cNvSpPr>
              <a:spLocks noChangeArrowheads="1"/>
            </p:cNvSpPr>
            <p:nvPr/>
          </p:nvSpPr>
          <p:spPr bwMode="auto">
            <a:xfrm>
              <a:off x="1173266" y="1782751"/>
              <a:ext cx="1908255" cy="576262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2147483646 h 120000"/>
                <a:gd name="T4" fmla="*/ 2147483646 w 120000"/>
                <a:gd name="T5" fmla="*/ 0 h 120000"/>
                <a:gd name="T6" fmla="*/ 0 w 120000"/>
                <a:gd name="T7" fmla="*/ 2147483646 h 120000"/>
                <a:gd name="T8" fmla="*/ 2147483646 w 120000"/>
                <a:gd name="T9" fmla="*/ 2147483646 h 1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000"/>
                <a:gd name="T16" fmla="*/ 0 h 120000"/>
                <a:gd name="T17" fmla="*/ 120000 w 120000"/>
                <a:gd name="T18" fmla="*/ 120000 h 1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000" h="120000" extrusionOk="0">
                  <a:moveTo>
                    <a:pt x="60057" y="120000"/>
                  </a:moveTo>
                  <a:cubicBezTo>
                    <a:pt x="83094" y="120000"/>
                    <a:pt x="104412" y="108987"/>
                    <a:pt x="120000" y="88860"/>
                  </a:cubicBezTo>
                  <a:cubicBezTo>
                    <a:pt x="105329" y="34936"/>
                    <a:pt x="83782" y="0"/>
                    <a:pt x="60057" y="0"/>
                  </a:cubicBezTo>
                  <a:cubicBezTo>
                    <a:pt x="35300" y="0"/>
                    <a:pt x="14670" y="36455"/>
                    <a:pt x="0" y="90379"/>
                  </a:cubicBezTo>
                  <a:cubicBezTo>
                    <a:pt x="15587" y="110506"/>
                    <a:pt x="37134" y="120000"/>
                    <a:pt x="60057" y="120000"/>
                  </a:cubicBezTo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71" name="Shape 234"/>
            <p:cNvSpPr>
              <a:spLocks noChangeArrowheads="1"/>
            </p:cNvSpPr>
            <p:nvPr/>
          </p:nvSpPr>
          <p:spPr bwMode="auto">
            <a:xfrm>
              <a:off x="968352" y="3593614"/>
              <a:ext cx="2330385" cy="746125"/>
            </a:xfrm>
            <a:custGeom>
              <a:avLst/>
              <a:gdLst>
                <a:gd name="T0" fmla="*/ 2147483646 w 120000"/>
                <a:gd name="T1" fmla="*/ 2147483646 h 120000"/>
                <a:gd name="T2" fmla="*/ 0 w 120000"/>
                <a:gd name="T3" fmla="*/ 0 h 120000"/>
                <a:gd name="T4" fmla="*/ 2147483646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2147483646 h 120000"/>
                <a:gd name="T12" fmla="*/ 2147483646 w 120000"/>
                <a:gd name="T13" fmla="*/ 2147483646 h 120000"/>
                <a:gd name="T14" fmla="*/ 2147483646 w 120000"/>
                <a:gd name="T15" fmla="*/ 0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59953" y="11692"/>
                  </a:moveTo>
                  <a:cubicBezTo>
                    <a:pt x="39164" y="11692"/>
                    <a:pt x="19025" y="7692"/>
                    <a:pt x="0" y="0"/>
                  </a:cubicBezTo>
                  <a:cubicBezTo>
                    <a:pt x="1856" y="15076"/>
                    <a:pt x="4269" y="29230"/>
                    <a:pt x="7053" y="42461"/>
                  </a:cubicBezTo>
                  <a:cubicBezTo>
                    <a:pt x="7238" y="43692"/>
                    <a:pt x="15498" y="82461"/>
                    <a:pt x="19675" y="116307"/>
                  </a:cubicBezTo>
                  <a:cubicBezTo>
                    <a:pt x="32946" y="118769"/>
                    <a:pt x="46496" y="120000"/>
                    <a:pt x="60232" y="120000"/>
                  </a:cubicBezTo>
                  <a:cubicBezTo>
                    <a:pt x="73689" y="120000"/>
                    <a:pt x="86867" y="118769"/>
                    <a:pt x="99860" y="116307"/>
                  </a:cubicBezTo>
                  <a:cubicBezTo>
                    <a:pt x="103109" y="90153"/>
                    <a:pt x="108491" y="62461"/>
                    <a:pt x="110812" y="51076"/>
                  </a:cubicBezTo>
                  <a:cubicBezTo>
                    <a:pt x="114524" y="35692"/>
                    <a:pt x="117587" y="18461"/>
                    <a:pt x="119999" y="0"/>
                  </a:cubicBezTo>
                  <a:cubicBezTo>
                    <a:pt x="100974" y="7692"/>
                    <a:pt x="80835" y="11692"/>
                    <a:pt x="59953" y="11692"/>
                  </a:cubicBezTo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72" name="Shape 236"/>
            <p:cNvSpPr>
              <a:spLocks noChangeArrowheads="1"/>
            </p:cNvSpPr>
            <p:nvPr/>
          </p:nvSpPr>
          <p:spPr bwMode="auto">
            <a:xfrm>
              <a:off x="1346630" y="4315253"/>
              <a:ext cx="1560932" cy="603616"/>
            </a:xfrm>
            <a:custGeom>
              <a:avLst/>
              <a:gdLst>
                <a:gd name="T0" fmla="*/ 2147483646 w 120000"/>
                <a:gd name="T1" fmla="*/ 14675554 h 120000"/>
                <a:gd name="T2" fmla="*/ 0 w 120000"/>
                <a:gd name="T3" fmla="*/ 0 h 120000"/>
                <a:gd name="T4" fmla="*/ 612582403 w 120000"/>
                <a:gd name="T5" fmla="*/ 33020839 h 120000"/>
                <a:gd name="T6" fmla="*/ 2147483646 w 120000"/>
                <a:gd name="T7" fmla="*/ 385266879 h 120000"/>
                <a:gd name="T8" fmla="*/ 2147483646 w 120000"/>
                <a:gd name="T9" fmla="*/ 385266879 h 120000"/>
                <a:gd name="T10" fmla="*/ 2147483646 w 120000"/>
                <a:gd name="T11" fmla="*/ 385266879 h 120000"/>
                <a:gd name="T12" fmla="*/ 2147483646 w 120000"/>
                <a:gd name="T13" fmla="*/ 385266879 h 120000"/>
                <a:gd name="T14" fmla="*/ 2147483646 w 120000"/>
                <a:gd name="T15" fmla="*/ 33020839 h 120000"/>
                <a:gd name="T16" fmla="*/ 2147483646 w 120000"/>
                <a:gd name="T17" fmla="*/ 0 h 120000"/>
                <a:gd name="T18" fmla="*/ 2147483646 w 120000"/>
                <a:gd name="T19" fmla="*/ 14675554 h 120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000"/>
                <a:gd name="T31" fmla="*/ 0 h 120000"/>
                <a:gd name="T32" fmla="*/ 120000 w 120000"/>
                <a:gd name="T33" fmla="*/ 120000 h 1200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000" h="120000" extrusionOk="0">
                  <a:moveTo>
                    <a:pt x="60694" y="4571"/>
                  </a:moveTo>
                  <a:cubicBezTo>
                    <a:pt x="40138" y="4571"/>
                    <a:pt x="19861" y="3047"/>
                    <a:pt x="0" y="0"/>
                  </a:cubicBezTo>
                  <a:cubicBezTo>
                    <a:pt x="555" y="3428"/>
                    <a:pt x="1111" y="6857"/>
                    <a:pt x="1527" y="10285"/>
                  </a:cubicBezTo>
                  <a:cubicBezTo>
                    <a:pt x="7222" y="55238"/>
                    <a:pt x="6944" y="120000"/>
                    <a:pt x="21527" y="120000"/>
                  </a:cubicBezTo>
                  <a:cubicBezTo>
                    <a:pt x="59861" y="120000"/>
                    <a:pt x="59861" y="120000"/>
                    <a:pt x="59861" y="120000"/>
                  </a:cubicBezTo>
                  <a:cubicBezTo>
                    <a:pt x="60277" y="120000"/>
                    <a:pt x="60277" y="120000"/>
                    <a:pt x="60277" y="120000"/>
                  </a:cubicBezTo>
                  <a:cubicBezTo>
                    <a:pt x="98472" y="120000"/>
                    <a:pt x="98472" y="120000"/>
                    <a:pt x="98472" y="120000"/>
                  </a:cubicBezTo>
                  <a:cubicBezTo>
                    <a:pt x="113055" y="120000"/>
                    <a:pt x="112777" y="55238"/>
                    <a:pt x="118611" y="10285"/>
                  </a:cubicBezTo>
                  <a:cubicBezTo>
                    <a:pt x="119027" y="6857"/>
                    <a:pt x="119444" y="3428"/>
                    <a:pt x="120000" y="0"/>
                  </a:cubicBezTo>
                  <a:cubicBezTo>
                    <a:pt x="100555" y="3047"/>
                    <a:pt x="80833" y="4571"/>
                    <a:pt x="60694" y="4571"/>
                  </a:cubicBezTo>
                </a:path>
              </a:pathLst>
            </a:custGeom>
            <a:solidFill>
              <a:srgbClr val="068083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73" name="Shape 230"/>
            <p:cNvSpPr>
              <a:spLocks noChangeArrowheads="1"/>
            </p:cNvSpPr>
            <p:nvPr/>
          </p:nvSpPr>
          <p:spPr bwMode="auto">
            <a:xfrm>
              <a:off x="1530270" y="5428589"/>
              <a:ext cx="1188553" cy="83165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74" name="Shape 230"/>
            <p:cNvSpPr>
              <a:spLocks noChangeArrowheads="1"/>
            </p:cNvSpPr>
            <p:nvPr/>
          </p:nvSpPr>
          <p:spPr bwMode="auto">
            <a:xfrm>
              <a:off x="1530270" y="5592236"/>
              <a:ext cx="1188553" cy="81824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</p:grpSp>
      <p:pic>
        <p:nvPicPr>
          <p:cNvPr id="16386" name="Picture 2">
            <a:extLst>
              <a:ext uri="{FF2B5EF4-FFF2-40B4-BE49-F238E27FC236}">
                <a16:creationId xmlns:a16="http://schemas.microsoft.com/office/drawing/2014/main" id="{2E754769-743B-0ECA-44B1-42092D1056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418" y="2636912"/>
            <a:ext cx="3468681" cy="61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>
            <a:extLst>
              <a:ext uri="{FF2B5EF4-FFF2-40B4-BE49-F238E27FC236}">
                <a16:creationId xmlns:a16="http://schemas.microsoft.com/office/drawing/2014/main" id="{017DBEC1-E920-FA50-F32C-C820A73C2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623" y="4501469"/>
            <a:ext cx="5830738" cy="5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6519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63553" y="1742588"/>
            <a:ext cx="2990997" cy="4278701"/>
          </a:xfrm>
          <a:prstGeom prst="roundRect">
            <a:avLst>
              <a:gd name="adj" fmla="val 502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87" name="Group 49"/>
          <p:cNvGrpSpPr/>
          <p:nvPr/>
        </p:nvGrpSpPr>
        <p:grpSpPr>
          <a:xfrm>
            <a:off x="2257972" y="1966304"/>
            <a:ext cx="2613892" cy="3859416"/>
            <a:chOff x="750888" y="3784600"/>
            <a:chExt cx="2552700" cy="2555875"/>
          </a:xfrm>
          <a:solidFill>
            <a:schemeClr val="bg1"/>
          </a:solidFill>
        </p:grpSpPr>
        <p:sp>
          <p:nvSpPr>
            <p:cNvPr id="88" name="Freeform 15"/>
            <p:cNvSpPr>
              <a:spLocks/>
            </p:cNvSpPr>
            <p:nvPr/>
          </p:nvSpPr>
          <p:spPr bwMode="auto">
            <a:xfrm>
              <a:off x="750888" y="3784600"/>
              <a:ext cx="2552700" cy="255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8" y="0"/>
                </a:cxn>
                <a:cxn ang="0">
                  <a:pos x="1608" y="1610"/>
                </a:cxn>
                <a:cxn ang="0">
                  <a:pos x="288" y="1610"/>
                </a:cxn>
                <a:cxn ang="0">
                  <a:pos x="0" y="1322"/>
                </a:cxn>
                <a:cxn ang="0">
                  <a:pos x="0" y="0"/>
                </a:cxn>
              </a:cxnLst>
              <a:rect l="0" t="0" r="r" b="b"/>
              <a:pathLst>
                <a:path w="1608" h="1610">
                  <a:moveTo>
                    <a:pt x="0" y="0"/>
                  </a:moveTo>
                  <a:lnTo>
                    <a:pt x="1608" y="0"/>
                  </a:lnTo>
                  <a:lnTo>
                    <a:pt x="1608" y="1610"/>
                  </a:lnTo>
                  <a:lnTo>
                    <a:pt x="288" y="1610"/>
                  </a:lnTo>
                  <a:lnTo>
                    <a:pt x="0" y="13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6"/>
            <p:cNvSpPr>
              <a:spLocks/>
            </p:cNvSpPr>
            <p:nvPr/>
          </p:nvSpPr>
          <p:spPr bwMode="auto">
            <a:xfrm>
              <a:off x="750888" y="5883275"/>
              <a:ext cx="457200" cy="457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0"/>
                </a:cxn>
                <a:cxn ang="0">
                  <a:pos x="288" y="288"/>
                </a:cxn>
                <a:cxn ang="0">
                  <a:pos x="0" y="0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288" y="0"/>
                  </a:lnTo>
                  <a:lnTo>
                    <a:pt x="288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13 CuadroTexto"/>
          <p:cNvSpPr txBox="1">
            <a:spLocks noChangeArrowheads="1"/>
          </p:cNvSpPr>
          <p:nvPr/>
        </p:nvSpPr>
        <p:spPr bwMode="auto">
          <a:xfrm>
            <a:off x="-781583" y="486498"/>
            <a:ext cx="8642350" cy="441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E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Indicadores Activos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2929050" y="1466491"/>
            <a:ext cx="1260000" cy="564088"/>
            <a:chOff x="1405050" y="1466491"/>
            <a:chExt cx="1260000" cy="564088"/>
          </a:xfrm>
        </p:grpSpPr>
        <p:sp>
          <p:nvSpPr>
            <p:cNvPr id="15" name="Elipse 14"/>
            <p:cNvSpPr/>
            <p:nvPr/>
          </p:nvSpPr>
          <p:spPr>
            <a:xfrm>
              <a:off x="1783022" y="1466491"/>
              <a:ext cx="504056" cy="408173"/>
            </a:xfrm>
            <a:prstGeom prst="ellipse">
              <a:avLst/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1405050" y="1670579"/>
              <a:ext cx="1260000" cy="360000"/>
            </a:xfrm>
            <a:prstGeom prst="roundRect">
              <a:avLst>
                <a:gd name="adj" fmla="val 8964"/>
              </a:avLst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Conector 16"/>
            <p:cNvSpPr/>
            <p:nvPr/>
          </p:nvSpPr>
          <p:spPr>
            <a:xfrm>
              <a:off x="1909050" y="1551494"/>
              <a:ext cx="252000" cy="252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8" name="Conector recto 17"/>
            <p:cNvCxnSpPr/>
            <p:nvPr/>
          </p:nvCxnSpPr>
          <p:spPr>
            <a:xfrm>
              <a:off x="1405050" y="2030579"/>
              <a:ext cx="1260000" cy="0"/>
            </a:xfrm>
            <a:prstGeom prst="line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Conector recto 18"/>
          <p:cNvCxnSpPr/>
          <p:nvPr/>
        </p:nvCxnSpPr>
        <p:spPr>
          <a:xfrm>
            <a:off x="2443050" y="2420888"/>
            <a:ext cx="720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/>
          <p:cNvCxnSpPr/>
          <p:nvPr/>
        </p:nvCxnSpPr>
        <p:spPr>
          <a:xfrm>
            <a:off x="2443050" y="2636912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/>
          <p:cNvCxnSpPr/>
          <p:nvPr/>
        </p:nvCxnSpPr>
        <p:spPr>
          <a:xfrm>
            <a:off x="2443050" y="2852936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/>
          <p:nvPr/>
        </p:nvCxnSpPr>
        <p:spPr>
          <a:xfrm>
            <a:off x="2443050" y="3068960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/>
          <p:cNvCxnSpPr/>
          <p:nvPr/>
        </p:nvCxnSpPr>
        <p:spPr>
          <a:xfrm>
            <a:off x="2423592" y="3429000"/>
            <a:ext cx="720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>
            <a:off x="2443050" y="3645024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2443050" y="3861048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/>
          <p:cNvCxnSpPr/>
          <p:nvPr/>
        </p:nvCxnSpPr>
        <p:spPr>
          <a:xfrm>
            <a:off x="2443050" y="4077072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/>
          <p:cNvCxnSpPr/>
          <p:nvPr/>
        </p:nvCxnSpPr>
        <p:spPr>
          <a:xfrm>
            <a:off x="2443050" y="4293096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5581"/>
          <p:cNvGrpSpPr>
            <a:grpSpLocks/>
          </p:cNvGrpSpPr>
          <p:nvPr/>
        </p:nvGrpSpPr>
        <p:grpSpPr bwMode="auto">
          <a:xfrm rot="16200000">
            <a:off x="3625587" y="4717493"/>
            <a:ext cx="1872000" cy="1872000"/>
            <a:chOff x="-1" y="0"/>
            <a:chExt cx="2461207" cy="2465512"/>
          </a:xfrm>
        </p:grpSpPr>
        <p:sp>
          <p:nvSpPr>
            <p:cNvPr id="48" name="Shape 5574"/>
            <p:cNvSpPr>
              <a:spLocks noChangeArrowheads="1"/>
            </p:cNvSpPr>
            <p:nvPr/>
          </p:nvSpPr>
          <p:spPr bwMode="auto">
            <a:xfrm flipH="1">
              <a:off x="837031" y="0"/>
              <a:ext cx="1624175" cy="162400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3152" y="3181"/>
                  </a:moveTo>
                  <a:cubicBezTo>
                    <a:pt x="3152" y="3181"/>
                    <a:pt x="3152" y="3181"/>
                    <a:pt x="3152" y="3181"/>
                  </a:cubicBezTo>
                  <a:cubicBezTo>
                    <a:pt x="5205" y="1128"/>
                    <a:pt x="7923" y="0"/>
                    <a:pt x="10814" y="0"/>
                  </a:cubicBezTo>
                  <a:cubicBezTo>
                    <a:pt x="16771" y="29"/>
                    <a:pt x="21600" y="4858"/>
                    <a:pt x="21600" y="10814"/>
                  </a:cubicBezTo>
                  <a:cubicBezTo>
                    <a:pt x="21600" y="13677"/>
                    <a:pt x="20472" y="16395"/>
                    <a:pt x="18419" y="18419"/>
                  </a:cubicBezTo>
                  <a:cubicBezTo>
                    <a:pt x="16395" y="20472"/>
                    <a:pt x="13677" y="21600"/>
                    <a:pt x="10786" y="21600"/>
                  </a:cubicBezTo>
                  <a:cubicBezTo>
                    <a:pt x="7894" y="21600"/>
                    <a:pt x="5205" y="20472"/>
                    <a:pt x="3152" y="18419"/>
                  </a:cubicBezTo>
                  <a:cubicBezTo>
                    <a:pt x="1128" y="16366"/>
                    <a:pt x="0" y="13648"/>
                    <a:pt x="0" y="10786"/>
                  </a:cubicBezTo>
                  <a:cubicBezTo>
                    <a:pt x="0" y="7923"/>
                    <a:pt x="1128" y="5205"/>
                    <a:pt x="3152" y="31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  <a:miter lim="400000"/>
              <a:headEnd/>
              <a:tailEnd/>
            </a:ln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49" name="Shape 5575"/>
            <p:cNvSpPr>
              <a:spLocks noChangeArrowheads="1"/>
            </p:cNvSpPr>
            <p:nvPr/>
          </p:nvSpPr>
          <p:spPr bwMode="auto">
            <a:xfrm flipH="1">
              <a:off x="1046290" y="209323"/>
              <a:ext cx="1205659" cy="1206766"/>
            </a:xfrm>
            <a:custGeom>
              <a:avLst/>
              <a:gdLst>
                <a:gd name="T0" fmla="*/ 2147483646 w 21561"/>
                <a:gd name="T1" fmla="*/ 2147483646 h 21600"/>
                <a:gd name="T2" fmla="*/ 2147483646 w 21561"/>
                <a:gd name="T3" fmla="*/ 2147483646 h 21600"/>
                <a:gd name="T4" fmla="*/ 2147483646 w 21561"/>
                <a:gd name="T5" fmla="*/ 2147483646 h 21600"/>
                <a:gd name="T6" fmla="*/ 2147483646 w 21561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561"/>
                <a:gd name="T13" fmla="*/ 0 h 21600"/>
                <a:gd name="T14" fmla="*/ 21561 w 21561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61" h="21600" extrusionOk="0">
                  <a:moveTo>
                    <a:pt x="3147" y="3152"/>
                  </a:moveTo>
                  <a:cubicBezTo>
                    <a:pt x="1126" y="5215"/>
                    <a:pt x="0" y="7901"/>
                    <a:pt x="0" y="10781"/>
                  </a:cubicBezTo>
                  <a:cubicBezTo>
                    <a:pt x="-39" y="16735"/>
                    <a:pt x="4817" y="21600"/>
                    <a:pt x="10761" y="21600"/>
                  </a:cubicBezTo>
                  <a:cubicBezTo>
                    <a:pt x="13636" y="21600"/>
                    <a:pt x="16355" y="20471"/>
                    <a:pt x="18414" y="18448"/>
                  </a:cubicBezTo>
                  <a:cubicBezTo>
                    <a:pt x="18414" y="18448"/>
                    <a:pt x="18414" y="18448"/>
                    <a:pt x="18414" y="18448"/>
                  </a:cubicBezTo>
                  <a:cubicBezTo>
                    <a:pt x="20434" y="16385"/>
                    <a:pt x="21561" y="13699"/>
                    <a:pt x="21561" y="10819"/>
                  </a:cubicBezTo>
                  <a:cubicBezTo>
                    <a:pt x="21561" y="7939"/>
                    <a:pt x="20473" y="5215"/>
                    <a:pt x="18414" y="3191"/>
                  </a:cubicBezTo>
                  <a:cubicBezTo>
                    <a:pt x="16394" y="1129"/>
                    <a:pt x="13675" y="0"/>
                    <a:pt x="10800" y="0"/>
                  </a:cubicBezTo>
                  <a:cubicBezTo>
                    <a:pt x="7925" y="0"/>
                    <a:pt x="5206" y="1129"/>
                    <a:pt x="3147" y="315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0" name="Shape 5577"/>
            <p:cNvSpPr>
              <a:spLocks noChangeArrowheads="1"/>
            </p:cNvSpPr>
            <p:nvPr/>
          </p:nvSpPr>
          <p:spPr bwMode="auto">
            <a:xfrm flipH="1">
              <a:off x="874448" y="1250317"/>
              <a:ext cx="336753" cy="339974"/>
            </a:xfrm>
            <a:custGeom>
              <a:avLst/>
              <a:gdLst>
                <a:gd name="T0" fmla="*/ 2147483646 w 20382"/>
                <a:gd name="T1" fmla="*/ 2147483646 h 20396"/>
                <a:gd name="T2" fmla="*/ 2147483646 w 20382"/>
                <a:gd name="T3" fmla="*/ 2147483646 h 20396"/>
                <a:gd name="T4" fmla="*/ 2147483646 w 20382"/>
                <a:gd name="T5" fmla="*/ 2147483646 h 20396"/>
                <a:gd name="T6" fmla="*/ 2147483646 w 20382"/>
                <a:gd name="T7" fmla="*/ 2147483646 h 20396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382"/>
                <a:gd name="T13" fmla="*/ 0 h 20396"/>
                <a:gd name="T14" fmla="*/ 20382 w 20382"/>
                <a:gd name="T15" fmla="*/ 20396 h 203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382" h="20396" extrusionOk="0">
                  <a:moveTo>
                    <a:pt x="18505" y="18542"/>
                  </a:moveTo>
                  <a:cubicBezTo>
                    <a:pt x="16134" y="21014"/>
                    <a:pt x="12051" y="21014"/>
                    <a:pt x="9680" y="18542"/>
                  </a:cubicBezTo>
                  <a:cubicBezTo>
                    <a:pt x="1778" y="10604"/>
                    <a:pt x="1778" y="10604"/>
                    <a:pt x="1778" y="10604"/>
                  </a:cubicBezTo>
                  <a:cubicBezTo>
                    <a:pt x="-593" y="8132"/>
                    <a:pt x="-593" y="4228"/>
                    <a:pt x="1778" y="1756"/>
                  </a:cubicBezTo>
                  <a:cubicBezTo>
                    <a:pt x="1778" y="1756"/>
                    <a:pt x="1778" y="1756"/>
                    <a:pt x="1778" y="1756"/>
                  </a:cubicBezTo>
                  <a:cubicBezTo>
                    <a:pt x="4280" y="-586"/>
                    <a:pt x="8231" y="-586"/>
                    <a:pt x="10734" y="1756"/>
                  </a:cubicBezTo>
                  <a:cubicBezTo>
                    <a:pt x="18505" y="9824"/>
                    <a:pt x="18505" y="9824"/>
                    <a:pt x="18505" y="9824"/>
                  </a:cubicBezTo>
                  <a:cubicBezTo>
                    <a:pt x="21007" y="12166"/>
                    <a:pt x="21007" y="16200"/>
                    <a:pt x="18505" y="18542"/>
                  </a:cubicBezTo>
                  <a:cubicBezTo>
                    <a:pt x="18505" y="18542"/>
                    <a:pt x="18505" y="18542"/>
                    <a:pt x="18505" y="18542"/>
                  </a:cubicBezTo>
                  <a:close/>
                </a:path>
              </a:pathLst>
            </a:custGeom>
            <a:solidFill>
              <a:srgbClr val="129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1" name="Shape 5578"/>
            <p:cNvSpPr>
              <a:spLocks noChangeArrowheads="1"/>
            </p:cNvSpPr>
            <p:nvPr/>
          </p:nvSpPr>
          <p:spPr bwMode="auto">
            <a:xfrm flipH="1">
              <a:off x="881377" y="44955"/>
              <a:ext cx="767741" cy="153269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1" y="0"/>
                  </a:moveTo>
                  <a:cubicBezTo>
                    <a:pt x="11932" y="31"/>
                    <a:pt x="21600" y="4871"/>
                    <a:pt x="21600" y="10815"/>
                  </a:cubicBezTo>
                  <a:cubicBezTo>
                    <a:pt x="21539" y="13695"/>
                    <a:pt x="19336" y="16391"/>
                    <a:pt x="15236" y="18414"/>
                  </a:cubicBezTo>
                  <a:cubicBezTo>
                    <a:pt x="11198" y="20466"/>
                    <a:pt x="5752" y="21600"/>
                    <a:pt x="61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160"/>
                    <a:pt x="0" y="20160"/>
                    <a:pt x="0" y="20160"/>
                  </a:cubicBezTo>
                  <a:cubicBezTo>
                    <a:pt x="0" y="20160"/>
                    <a:pt x="0" y="20160"/>
                    <a:pt x="61" y="20160"/>
                  </a:cubicBezTo>
                  <a:cubicBezTo>
                    <a:pt x="5018" y="20160"/>
                    <a:pt x="9668" y="19180"/>
                    <a:pt x="13217" y="17403"/>
                  </a:cubicBezTo>
                  <a:cubicBezTo>
                    <a:pt x="16766" y="15656"/>
                    <a:pt x="18663" y="13297"/>
                    <a:pt x="18724" y="10815"/>
                  </a:cubicBezTo>
                  <a:cubicBezTo>
                    <a:pt x="18724" y="5668"/>
                    <a:pt x="10341" y="1471"/>
                    <a:pt x="61" y="1440"/>
                  </a:cubicBezTo>
                  <a:cubicBezTo>
                    <a:pt x="61" y="0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2" name="Shape 5580"/>
            <p:cNvSpPr>
              <a:spLocks noChangeArrowheads="1"/>
            </p:cNvSpPr>
            <p:nvPr/>
          </p:nvSpPr>
          <p:spPr bwMode="auto">
            <a:xfrm flipH="1">
              <a:off x="1700394" y="1133714"/>
              <a:ext cx="455933" cy="27956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686" y="0"/>
                  </a:moveTo>
                  <a:cubicBezTo>
                    <a:pt x="6583" y="0"/>
                    <a:pt x="6583" y="0"/>
                    <a:pt x="6583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617" y="0"/>
                    <a:pt x="309" y="169"/>
                    <a:pt x="0" y="337"/>
                  </a:cubicBezTo>
                  <a:cubicBezTo>
                    <a:pt x="309" y="1012"/>
                    <a:pt x="514" y="1519"/>
                    <a:pt x="720" y="2194"/>
                  </a:cubicBezTo>
                  <a:cubicBezTo>
                    <a:pt x="926" y="2531"/>
                    <a:pt x="1131" y="2869"/>
                    <a:pt x="1337" y="3375"/>
                  </a:cubicBezTo>
                  <a:cubicBezTo>
                    <a:pt x="1749" y="4219"/>
                    <a:pt x="2160" y="5062"/>
                    <a:pt x="2571" y="5906"/>
                  </a:cubicBezTo>
                  <a:cubicBezTo>
                    <a:pt x="2777" y="6244"/>
                    <a:pt x="2983" y="6581"/>
                    <a:pt x="3189" y="6919"/>
                  </a:cubicBezTo>
                  <a:cubicBezTo>
                    <a:pt x="3600" y="7763"/>
                    <a:pt x="4114" y="8438"/>
                    <a:pt x="4526" y="9113"/>
                  </a:cubicBezTo>
                  <a:cubicBezTo>
                    <a:pt x="4834" y="9619"/>
                    <a:pt x="5040" y="9956"/>
                    <a:pt x="5349" y="10294"/>
                  </a:cubicBezTo>
                  <a:cubicBezTo>
                    <a:pt x="5657" y="10800"/>
                    <a:pt x="5966" y="11306"/>
                    <a:pt x="6377" y="11813"/>
                  </a:cubicBezTo>
                  <a:cubicBezTo>
                    <a:pt x="6583" y="12150"/>
                    <a:pt x="6891" y="12319"/>
                    <a:pt x="7097" y="12656"/>
                  </a:cubicBezTo>
                  <a:cubicBezTo>
                    <a:pt x="7714" y="13331"/>
                    <a:pt x="8229" y="14006"/>
                    <a:pt x="8743" y="14513"/>
                  </a:cubicBezTo>
                  <a:cubicBezTo>
                    <a:pt x="9051" y="14850"/>
                    <a:pt x="9257" y="15019"/>
                    <a:pt x="9566" y="15356"/>
                  </a:cubicBezTo>
                  <a:cubicBezTo>
                    <a:pt x="10183" y="15863"/>
                    <a:pt x="10697" y="16369"/>
                    <a:pt x="11314" y="16875"/>
                  </a:cubicBezTo>
                  <a:cubicBezTo>
                    <a:pt x="11623" y="17044"/>
                    <a:pt x="11931" y="17381"/>
                    <a:pt x="12240" y="17550"/>
                  </a:cubicBezTo>
                  <a:cubicBezTo>
                    <a:pt x="12549" y="17888"/>
                    <a:pt x="12960" y="18225"/>
                    <a:pt x="13371" y="18394"/>
                  </a:cubicBezTo>
                  <a:cubicBezTo>
                    <a:pt x="13783" y="18731"/>
                    <a:pt x="14194" y="18900"/>
                    <a:pt x="14606" y="19069"/>
                  </a:cubicBezTo>
                  <a:cubicBezTo>
                    <a:pt x="15120" y="19406"/>
                    <a:pt x="15737" y="19744"/>
                    <a:pt x="16251" y="20081"/>
                  </a:cubicBezTo>
                  <a:cubicBezTo>
                    <a:pt x="16560" y="20250"/>
                    <a:pt x="16869" y="20250"/>
                    <a:pt x="17177" y="20419"/>
                  </a:cubicBezTo>
                  <a:cubicBezTo>
                    <a:pt x="17897" y="20756"/>
                    <a:pt x="18514" y="20925"/>
                    <a:pt x="19234" y="21094"/>
                  </a:cubicBezTo>
                  <a:cubicBezTo>
                    <a:pt x="19543" y="21263"/>
                    <a:pt x="19851" y="21263"/>
                    <a:pt x="20160" y="21431"/>
                  </a:cubicBezTo>
                  <a:cubicBezTo>
                    <a:pt x="20674" y="21431"/>
                    <a:pt x="21086" y="21600"/>
                    <a:pt x="21600" y="21600"/>
                  </a:cubicBezTo>
                  <a:cubicBezTo>
                    <a:pt x="21291" y="20081"/>
                    <a:pt x="21086" y="18394"/>
                    <a:pt x="20983" y="16706"/>
                  </a:cubicBezTo>
                  <a:cubicBezTo>
                    <a:pt x="15120" y="13669"/>
                    <a:pt x="10183" y="7763"/>
                    <a:pt x="668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3" name="Shape 5576"/>
            <p:cNvSpPr>
              <a:spLocks noChangeArrowheads="1"/>
            </p:cNvSpPr>
            <p:nvPr/>
          </p:nvSpPr>
          <p:spPr bwMode="auto">
            <a:xfrm flipH="1">
              <a:off x="1045746" y="208908"/>
              <a:ext cx="1091439" cy="116818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8115" y="3292"/>
                  </a:moveTo>
                  <a:cubicBezTo>
                    <a:pt x="15877" y="1164"/>
                    <a:pt x="12865" y="0"/>
                    <a:pt x="9681" y="0"/>
                  </a:cubicBezTo>
                  <a:cubicBezTo>
                    <a:pt x="8778" y="0"/>
                    <a:pt x="7874" y="80"/>
                    <a:pt x="7057" y="241"/>
                  </a:cubicBezTo>
                  <a:cubicBezTo>
                    <a:pt x="5723" y="803"/>
                    <a:pt x="4561" y="1566"/>
                    <a:pt x="3485" y="2570"/>
                  </a:cubicBezTo>
                  <a:cubicBezTo>
                    <a:pt x="1248" y="4657"/>
                    <a:pt x="0" y="7428"/>
                    <a:pt x="0" y="10399"/>
                  </a:cubicBezTo>
                  <a:cubicBezTo>
                    <a:pt x="0" y="16541"/>
                    <a:pt x="5335" y="21560"/>
                    <a:pt x="11919" y="21600"/>
                  </a:cubicBezTo>
                  <a:cubicBezTo>
                    <a:pt x="12822" y="21600"/>
                    <a:pt x="13683" y="21480"/>
                    <a:pt x="14543" y="21319"/>
                  </a:cubicBezTo>
                  <a:cubicBezTo>
                    <a:pt x="15877" y="20757"/>
                    <a:pt x="17082" y="19994"/>
                    <a:pt x="18115" y="19030"/>
                  </a:cubicBezTo>
                  <a:cubicBezTo>
                    <a:pt x="18115" y="19030"/>
                    <a:pt x="18115" y="19030"/>
                    <a:pt x="18115" y="19030"/>
                  </a:cubicBezTo>
                  <a:cubicBezTo>
                    <a:pt x="20352" y="16903"/>
                    <a:pt x="21600" y="14132"/>
                    <a:pt x="21600" y="11161"/>
                  </a:cubicBezTo>
                  <a:cubicBezTo>
                    <a:pt x="21600" y="8190"/>
                    <a:pt x="20395" y="5380"/>
                    <a:pt x="18115" y="32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4" name="Shape 5572"/>
            <p:cNvSpPr>
              <a:spLocks noChangeArrowheads="1"/>
            </p:cNvSpPr>
            <p:nvPr/>
          </p:nvSpPr>
          <p:spPr bwMode="auto">
            <a:xfrm flipH="1">
              <a:off x="-1" y="1416089"/>
              <a:ext cx="1047676" cy="1049423"/>
            </a:xfrm>
            <a:custGeom>
              <a:avLst/>
              <a:gdLst>
                <a:gd name="T0" fmla="*/ 2147483646 w 20776"/>
                <a:gd name="T1" fmla="*/ 2147483646 h 20804"/>
                <a:gd name="T2" fmla="*/ 2147483646 w 20776"/>
                <a:gd name="T3" fmla="*/ 2147483646 h 20804"/>
                <a:gd name="T4" fmla="*/ 2147483646 w 20776"/>
                <a:gd name="T5" fmla="*/ 2147483646 h 20804"/>
                <a:gd name="T6" fmla="*/ 2147483646 w 20776"/>
                <a:gd name="T7" fmla="*/ 2147483646 h 2080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776"/>
                <a:gd name="T13" fmla="*/ 0 h 20804"/>
                <a:gd name="T14" fmla="*/ 20776 w 20776"/>
                <a:gd name="T15" fmla="*/ 20804 h 208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776" h="20804" extrusionOk="0">
                  <a:moveTo>
                    <a:pt x="19579" y="19610"/>
                  </a:moveTo>
                  <a:cubicBezTo>
                    <a:pt x="19579" y="19610"/>
                    <a:pt x="19579" y="19610"/>
                    <a:pt x="19579" y="19610"/>
                  </a:cubicBezTo>
                  <a:cubicBezTo>
                    <a:pt x="17940" y="21202"/>
                    <a:pt x="15354" y="21202"/>
                    <a:pt x="13758" y="19610"/>
                  </a:cubicBezTo>
                  <a:cubicBezTo>
                    <a:pt x="1212" y="7003"/>
                    <a:pt x="1212" y="7003"/>
                    <a:pt x="1212" y="7003"/>
                  </a:cubicBezTo>
                  <a:cubicBezTo>
                    <a:pt x="-426" y="5411"/>
                    <a:pt x="-383" y="2786"/>
                    <a:pt x="1212" y="1194"/>
                  </a:cubicBezTo>
                  <a:cubicBezTo>
                    <a:pt x="1212" y="1194"/>
                    <a:pt x="1212" y="1194"/>
                    <a:pt x="1212" y="1194"/>
                  </a:cubicBezTo>
                  <a:cubicBezTo>
                    <a:pt x="2808" y="-398"/>
                    <a:pt x="5437" y="-398"/>
                    <a:pt x="7033" y="1194"/>
                  </a:cubicBezTo>
                  <a:cubicBezTo>
                    <a:pt x="19579" y="13801"/>
                    <a:pt x="19579" y="13801"/>
                    <a:pt x="19579" y="13801"/>
                  </a:cubicBezTo>
                  <a:cubicBezTo>
                    <a:pt x="21174" y="15393"/>
                    <a:pt x="21174" y="18018"/>
                    <a:pt x="19579" y="19610"/>
                  </a:cubicBezTo>
                  <a:close/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</p:grpSp>
      <p:pic>
        <p:nvPicPr>
          <p:cNvPr id="75" name="Shape 216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81" y="4939577"/>
            <a:ext cx="936000" cy="103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5" name="Grupo 84"/>
          <p:cNvGrpSpPr/>
          <p:nvPr/>
        </p:nvGrpSpPr>
        <p:grpSpPr>
          <a:xfrm>
            <a:off x="5586758" y="1789340"/>
            <a:ext cx="4551018" cy="810123"/>
            <a:chOff x="4341462" y="3836990"/>
            <a:chExt cx="4551018" cy="810123"/>
          </a:xfrm>
        </p:grpSpPr>
        <p:sp>
          <p:nvSpPr>
            <p:cNvPr id="40" name="38 CuadroTexto"/>
            <p:cNvSpPr txBox="1">
              <a:spLocks noChangeArrowheads="1"/>
            </p:cNvSpPr>
            <p:nvPr/>
          </p:nvSpPr>
          <p:spPr bwMode="auto">
            <a:xfrm>
              <a:off x="5187569" y="3836990"/>
              <a:ext cx="3704911" cy="630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  <a:defRPr/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Indicador 7 . </a:t>
              </a:r>
            </a:p>
            <a:p>
              <a:pPr>
                <a:lnSpc>
                  <a:spcPts val="2100"/>
                </a:lnSpc>
                <a:defRPr/>
              </a:pP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Instructivos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</p:txBody>
        </p:sp>
        <p:grpSp>
          <p:nvGrpSpPr>
            <p:cNvPr id="81" name="Grupo 80"/>
            <p:cNvGrpSpPr/>
            <p:nvPr/>
          </p:nvGrpSpPr>
          <p:grpSpPr>
            <a:xfrm>
              <a:off x="4341462" y="3927113"/>
              <a:ext cx="720080" cy="720000"/>
              <a:chOff x="4341462" y="3927113"/>
              <a:chExt cx="720080" cy="720000"/>
            </a:xfrm>
          </p:grpSpPr>
          <p:sp>
            <p:nvSpPr>
              <p:cNvPr id="39" name="Rectángulo redondeado 38"/>
              <p:cNvSpPr/>
              <p:nvPr/>
            </p:nvSpPr>
            <p:spPr>
              <a:xfrm>
                <a:off x="4341462" y="3927113"/>
                <a:ext cx="720080" cy="720000"/>
              </a:xfrm>
              <a:prstGeom prst="roundRect">
                <a:avLst/>
              </a:prstGeom>
              <a:solidFill>
                <a:srgbClr val="129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7" name="Freeform 582"/>
              <p:cNvSpPr/>
              <p:nvPr/>
            </p:nvSpPr>
            <p:spPr>
              <a:xfrm>
                <a:off x="4505313" y="4088676"/>
                <a:ext cx="433387" cy="396875"/>
              </a:xfrm>
              <a:custGeom>
                <a:avLst/>
                <a:gdLst>
                  <a:gd name="connsiteX0" fmla="*/ 225369 w 432708"/>
                  <a:gd name="connsiteY0" fmla="*/ 324530 h 396648"/>
                  <a:gd name="connsiteX1" fmla="*/ 432708 w 432708"/>
                  <a:gd name="connsiteY1" fmla="*/ 324530 h 396648"/>
                  <a:gd name="connsiteX2" fmla="*/ 432708 w 432708"/>
                  <a:gd name="connsiteY2" fmla="*/ 360589 h 396648"/>
                  <a:gd name="connsiteX3" fmla="*/ 225369 w 432708"/>
                  <a:gd name="connsiteY3" fmla="*/ 360589 h 396648"/>
                  <a:gd name="connsiteX4" fmla="*/ 0 w 432708"/>
                  <a:gd name="connsiteY4" fmla="*/ 324530 h 396648"/>
                  <a:gd name="connsiteX5" fmla="*/ 99162 w 432708"/>
                  <a:gd name="connsiteY5" fmla="*/ 324530 h 396648"/>
                  <a:gd name="connsiteX6" fmla="*/ 99162 w 432708"/>
                  <a:gd name="connsiteY6" fmla="*/ 360589 h 396648"/>
                  <a:gd name="connsiteX7" fmla="*/ 0 w 432708"/>
                  <a:gd name="connsiteY7" fmla="*/ 360589 h 396648"/>
                  <a:gd name="connsiteX8" fmla="*/ 126207 w 432708"/>
                  <a:gd name="connsiteY8" fmla="*/ 288471 h 396648"/>
                  <a:gd name="connsiteX9" fmla="*/ 198325 w 432708"/>
                  <a:gd name="connsiteY9" fmla="*/ 288471 h 396648"/>
                  <a:gd name="connsiteX10" fmla="*/ 211002 w 432708"/>
                  <a:gd name="connsiteY10" fmla="*/ 293824 h 396648"/>
                  <a:gd name="connsiteX11" fmla="*/ 216354 w 432708"/>
                  <a:gd name="connsiteY11" fmla="*/ 306501 h 396648"/>
                  <a:gd name="connsiteX12" fmla="*/ 216354 w 432708"/>
                  <a:gd name="connsiteY12" fmla="*/ 378619 h 396648"/>
                  <a:gd name="connsiteX13" fmla="*/ 211002 w 432708"/>
                  <a:gd name="connsiteY13" fmla="*/ 391296 h 396648"/>
                  <a:gd name="connsiteX14" fmla="*/ 198325 w 432708"/>
                  <a:gd name="connsiteY14" fmla="*/ 396648 h 396648"/>
                  <a:gd name="connsiteX15" fmla="*/ 126207 w 432708"/>
                  <a:gd name="connsiteY15" fmla="*/ 396648 h 396648"/>
                  <a:gd name="connsiteX16" fmla="*/ 113530 w 432708"/>
                  <a:gd name="connsiteY16" fmla="*/ 391296 h 396648"/>
                  <a:gd name="connsiteX17" fmla="*/ 108177 w 432708"/>
                  <a:gd name="connsiteY17" fmla="*/ 378619 h 396648"/>
                  <a:gd name="connsiteX18" fmla="*/ 108177 w 432708"/>
                  <a:gd name="connsiteY18" fmla="*/ 306501 h 396648"/>
                  <a:gd name="connsiteX19" fmla="*/ 113530 w 432708"/>
                  <a:gd name="connsiteY19" fmla="*/ 293824 h 396648"/>
                  <a:gd name="connsiteX20" fmla="*/ 126207 w 432708"/>
                  <a:gd name="connsiteY20" fmla="*/ 288471 h 396648"/>
                  <a:gd name="connsiteX21" fmla="*/ 369605 w 432708"/>
                  <a:gd name="connsiteY21" fmla="*/ 180294 h 396648"/>
                  <a:gd name="connsiteX22" fmla="*/ 432708 w 432708"/>
                  <a:gd name="connsiteY22" fmla="*/ 180294 h 396648"/>
                  <a:gd name="connsiteX23" fmla="*/ 432708 w 432708"/>
                  <a:gd name="connsiteY23" fmla="*/ 216353 h 396648"/>
                  <a:gd name="connsiteX24" fmla="*/ 369605 w 432708"/>
                  <a:gd name="connsiteY24" fmla="*/ 216353 h 396648"/>
                  <a:gd name="connsiteX25" fmla="*/ 1 w 432708"/>
                  <a:gd name="connsiteY25" fmla="*/ 180294 h 396648"/>
                  <a:gd name="connsiteX26" fmla="*/ 243398 w 432708"/>
                  <a:gd name="connsiteY26" fmla="*/ 180294 h 396648"/>
                  <a:gd name="connsiteX27" fmla="*/ 243398 w 432708"/>
                  <a:gd name="connsiteY27" fmla="*/ 216353 h 396648"/>
                  <a:gd name="connsiteX28" fmla="*/ 1 w 432708"/>
                  <a:gd name="connsiteY28" fmla="*/ 216353 h 396648"/>
                  <a:gd name="connsiteX29" fmla="*/ 270443 w 432708"/>
                  <a:gd name="connsiteY29" fmla="*/ 144236 h 396648"/>
                  <a:gd name="connsiteX30" fmla="*/ 342561 w 432708"/>
                  <a:gd name="connsiteY30" fmla="*/ 144236 h 396648"/>
                  <a:gd name="connsiteX31" fmla="*/ 355238 w 432708"/>
                  <a:gd name="connsiteY31" fmla="*/ 149588 h 396648"/>
                  <a:gd name="connsiteX32" fmla="*/ 360590 w 432708"/>
                  <a:gd name="connsiteY32" fmla="*/ 162265 h 396648"/>
                  <a:gd name="connsiteX33" fmla="*/ 360590 w 432708"/>
                  <a:gd name="connsiteY33" fmla="*/ 234383 h 396648"/>
                  <a:gd name="connsiteX34" fmla="*/ 355238 w 432708"/>
                  <a:gd name="connsiteY34" fmla="*/ 247060 h 396648"/>
                  <a:gd name="connsiteX35" fmla="*/ 342561 w 432708"/>
                  <a:gd name="connsiteY35" fmla="*/ 252412 h 396648"/>
                  <a:gd name="connsiteX36" fmla="*/ 270443 w 432708"/>
                  <a:gd name="connsiteY36" fmla="*/ 252412 h 396648"/>
                  <a:gd name="connsiteX37" fmla="*/ 257766 w 432708"/>
                  <a:gd name="connsiteY37" fmla="*/ 247060 h 396648"/>
                  <a:gd name="connsiteX38" fmla="*/ 252413 w 432708"/>
                  <a:gd name="connsiteY38" fmla="*/ 234383 h 396648"/>
                  <a:gd name="connsiteX39" fmla="*/ 252413 w 432708"/>
                  <a:gd name="connsiteY39" fmla="*/ 162265 h 396648"/>
                  <a:gd name="connsiteX40" fmla="*/ 257766 w 432708"/>
                  <a:gd name="connsiteY40" fmla="*/ 149588 h 396648"/>
                  <a:gd name="connsiteX41" fmla="*/ 270443 w 432708"/>
                  <a:gd name="connsiteY41" fmla="*/ 144236 h 396648"/>
                  <a:gd name="connsiteX42" fmla="*/ 189309 w 432708"/>
                  <a:gd name="connsiteY42" fmla="*/ 36059 h 396648"/>
                  <a:gd name="connsiteX43" fmla="*/ 432707 w 432708"/>
                  <a:gd name="connsiteY43" fmla="*/ 36059 h 396648"/>
                  <a:gd name="connsiteX44" fmla="*/ 432707 w 432708"/>
                  <a:gd name="connsiteY44" fmla="*/ 72118 h 396648"/>
                  <a:gd name="connsiteX45" fmla="*/ 189309 w 432708"/>
                  <a:gd name="connsiteY45" fmla="*/ 72118 h 396648"/>
                  <a:gd name="connsiteX46" fmla="*/ 1 w 432708"/>
                  <a:gd name="connsiteY46" fmla="*/ 36059 h 396648"/>
                  <a:gd name="connsiteX47" fmla="*/ 63104 w 432708"/>
                  <a:gd name="connsiteY47" fmla="*/ 36059 h 396648"/>
                  <a:gd name="connsiteX48" fmla="*/ 63104 w 432708"/>
                  <a:gd name="connsiteY48" fmla="*/ 72118 h 396648"/>
                  <a:gd name="connsiteX49" fmla="*/ 1 w 432708"/>
                  <a:gd name="connsiteY49" fmla="*/ 72118 h 396648"/>
                  <a:gd name="connsiteX50" fmla="*/ 90148 w 432708"/>
                  <a:gd name="connsiteY50" fmla="*/ 0 h 396648"/>
                  <a:gd name="connsiteX51" fmla="*/ 162266 w 432708"/>
                  <a:gd name="connsiteY51" fmla="*/ 0 h 396648"/>
                  <a:gd name="connsiteX52" fmla="*/ 174943 w 432708"/>
                  <a:gd name="connsiteY52" fmla="*/ 5352 h 396648"/>
                  <a:gd name="connsiteX53" fmla="*/ 180295 w 432708"/>
                  <a:gd name="connsiteY53" fmla="*/ 18029 h 396648"/>
                  <a:gd name="connsiteX54" fmla="*/ 180295 w 432708"/>
                  <a:gd name="connsiteY54" fmla="*/ 90147 h 396648"/>
                  <a:gd name="connsiteX55" fmla="*/ 174943 w 432708"/>
                  <a:gd name="connsiteY55" fmla="*/ 102824 h 396648"/>
                  <a:gd name="connsiteX56" fmla="*/ 162266 w 432708"/>
                  <a:gd name="connsiteY56" fmla="*/ 108177 h 396648"/>
                  <a:gd name="connsiteX57" fmla="*/ 90148 w 432708"/>
                  <a:gd name="connsiteY57" fmla="*/ 108177 h 396648"/>
                  <a:gd name="connsiteX58" fmla="*/ 77471 w 432708"/>
                  <a:gd name="connsiteY58" fmla="*/ 102824 h 396648"/>
                  <a:gd name="connsiteX59" fmla="*/ 72118 w 432708"/>
                  <a:gd name="connsiteY59" fmla="*/ 90147 h 396648"/>
                  <a:gd name="connsiteX60" fmla="*/ 72118 w 432708"/>
                  <a:gd name="connsiteY60" fmla="*/ 18029 h 396648"/>
                  <a:gd name="connsiteX61" fmla="*/ 77471 w 432708"/>
                  <a:gd name="connsiteY61" fmla="*/ 5352 h 396648"/>
                  <a:gd name="connsiteX62" fmla="*/ 90148 w 432708"/>
                  <a:gd name="connsiteY62" fmla="*/ 0 h 39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432708" h="396648">
                    <a:moveTo>
                      <a:pt x="225369" y="324530"/>
                    </a:moveTo>
                    <a:lnTo>
                      <a:pt x="432708" y="324530"/>
                    </a:lnTo>
                    <a:lnTo>
                      <a:pt x="432708" y="360589"/>
                    </a:lnTo>
                    <a:lnTo>
                      <a:pt x="225369" y="360589"/>
                    </a:lnTo>
                    <a:close/>
                    <a:moveTo>
                      <a:pt x="0" y="324530"/>
                    </a:moveTo>
                    <a:lnTo>
                      <a:pt x="99162" y="324530"/>
                    </a:lnTo>
                    <a:lnTo>
                      <a:pt x="99162" y="360589"/>
                    </a:lnTo>
                    <a:lnTo>
                      <a:pt x="0" y="360589"/>
                    </a:lnTo>
                    <a:close/>
                    <a:moveTo>
                      <a:pt x="126207" y="288471"/>
                    </a:moveTo>
                    <a:lnTo>
                      <a:pt x="198325" y="288471"/>
                    </a:lnTo>
                    <a:cubicBezTo>
                      <a:pt x="203208" y="288471"/>
                      <a:pt x="207433" y="290256"/>
                      <a:pt x="211002" y="293824"/>
                    </a:cubicBezTo>
                    <a:cubicBezTo>
                      <a:pt x="214570" y="297392"/>
                      <a:pt x="216354" y="301618"/>
                      <a:pt x="216354" y="306501"/>
                    </a:cubicBezTo>
                    <a:lnTo>
                      <a:pt x="216354" y="378619"/>
                    </a:lnTo>
                    <a:cubicBezTo>
                      <a:pt x="216354" y="383502"/>
                      <a:pt x="214570" y="387727"/>
                      <a:pt x="211002" y="391296"/>
                    </a:cubicBezTo>
                    <a:cubicBezTo>
                      <a:pt x="207433" y="394864"/>
                      <a:pt x="203208" y="396648"/>
                      <a:pt x="198325" y="396648"/>
                    </a:cubicBezTo>
                    <a:lnTo>
                      <a:pt x="126207" y="396648"/>
                    </a:lnTo>
                    <a:cubicBezTo>
                      <a:pt x="121324" y="396648"/>
                      <a:pt x="117098" y="394864"/>
                      <a:pt x="113530" y="391296"/>
                    </a:cubicBezTo>
                    <a:cubicBezTo>
                      <a:pt x="109962" y="387727"/>
                      <a:pt x="108177" y="383502"/>
                      <a:pt x="108177" y="378619"/>
                    </a:cubicBezTo>
                    <a:lnTo>
                      <a:pt x="108177" y="306501"/>
                    </a:lnTo>
                    <a:cubicBezTo>
                      <a:pt x="108177" y="301618"/>
                      <a:pt x="109962" y="297392"/>
                      <a:pt x="113530" y="293824"/>
                    </a:cubicBezTo>
                    <a:cubicBezTo>
                      <a:pt x="117098" y="290256"/>
                      <a:pt x="121324" y="288471"/>
                      <a:pt x="126207" y="288471"/>
                    </a:cubicBezTo>
                    <a:close/>
                    <a:moveTo>
                      <a:pt x="369605" y="180294"/>
                    </a:moveTo>
                    <a:lnTo>
                      <a:pt x="432708" y="180294"/>
                    </a:lnTo>
                    <a:lnTo>
                      <a:pt x="432708" y="216353"/>
                    </a:lnTo>
                    <a:lnTo>
                      <a:pt x="369605" y="216353"/>
                    </a:lnTo>
                    <a:close/>
                    <a:moveTo>
                      <a:pt x="1" y="180294"/>
                    </a:moveTo>
                    <a:lnTo>
                      <a:pt x="243398" y="180294"/>
                    </a:lnTo>
                    <a:lnTo>
                      <a:pt x="243398" y="216353"/>
                    </a:lnTo>
                    <a:lnTo>
                      <a:pt x="1" y="216353"/>
                    </a:lnTo>
                    <a:close/>
                    <a:moveTo>
                      <a:pt x="270443" y="144236"/>
                    </a:moveTo>
                    <a:lnTo>
                      <a:pt x="342561" y="144236"/>
                    </a:lnTo>
                    <a:cubicBezTo>
                      <a:pt x="347443" y="144236"/>
                      <a:pt x="351669" y="146020"/>
                      <a:pt x="355238" y="149588"/>
                    </a:cubicBezTo>
                    <a:cubicBezTo>
                      <a:pt x="358806" y="153156"/>
                      <a:pt x="360590" y="157382"/>
                      <a:pt x="360590" y="162265"/>
                    </a:cubicBezTo>
                    <a:lnTo>
                      <a:pt x="360590" y="234383"/>
                    </a:lnTo>
                    <a:cubicBezTo>
                      <a:pt x="360590" y="239266"/>
                      <a:pt x="358806" y="243492"/>
                      <a:pt x="355238" y="247060"/>
                    </a:cubicBezTo>
                    <a:cubicBezTo>
                      <a:pt x="351669" y="250628"/>
                      <a:pt x="347443" y="252412"/>
                      <a:pt x="342561" y="252412"/>
                    </a:cubicBezTo>
                    <a:lnTo>
                      <a:pt x="270443" y="252412"/>
                    </a:lnTo>
                    <a:cubicBezTo>
                      <a:pt x="265560" y="252412"/>
                      <a:pt x="261334" y="250628"/>
                      <a:pt x="257766" y="247060"/>
                    </a:cubicBezTo>
                    <a:cubicBezTo>
                      <a:pt x="254197" y="243492"/>
                      <a:pt x="252413" y="239266"/>
                      <a:pt x="252413" y="234383"/>
                    </a:cubicBezTo>
                    <a:lnTo>
                      <a:pt x="252413" y="162265"/>
                    </a:lnTo>
                    <a:cubicBezTo>
                      <a:pt x="252413" y="157382"/>
                      <a:pt x="254197" y="153156"/>
                      <a:pt x="257766" y="149588"/>
                    </a:cubicBezTo>
                    <a:cubicBezTo>
                      <a:pt x="261334" y="146020"/>
                      <a:pt x="265560" y="144236"/>
                      <a:pt x="270443" y="144236"/>
                    </a:cubicBezTo>
                    <a:close/>
                    <a:moveTo>
                      <a:pt x="189309" y="36059"/>
                    </a:moveTo>
                    <a:lnTo>
                      <a:pt x="432707" y="36059"/>
                    </a:lnTo>
                    <a:lnTo>
                      <a:pt x="432707" y="72118"/>
                    </a:lnTo>
                    <a:lnTo>
                      <a:pt x="189309" y="72118"/>
                    </a:lnTo>
                    <a:close/>
                    <a:moveTo>
                      <a:pt x="1" y="36059"/>
                    </a:moveTo>
                    <a:lnTo>
                      <a:pt x="63104" y="36059"/>
                    </a:lnTo>
                    <a:lnTo>
                      <a:pt x="63104" y="72118"/>
                    </a:lnTo>
                    <a:lnTo>
                      <a:pt x="1" y="72118"/>
                    </a:lnTo>
                    <a:close/>
                    <a:moveTo>
                      <a:pt x="90148" y="0"/>
                    </a:moveTo>
                    <a:lnTo>
                      <a:pt x="162266" y="0"/>
                    </a:lnTo>
                    <a:cubicBezTo>
                      <a:pt x="167149" y="0"/>
                      <a:pt x="171374" y="1784"/>
                      <a:pt x="174943" y="5352"/>
                    </a:cubicBezTo>
                    <a:cubicBezTo>
                      <a:pt x="178511" y="8921"/>
                      <a:pt x="180295" y="13146"/>
                      <a:pt x="180295" y="18029"/>
                    </a:cubicBezTo>
                    <a:lnTo>
                      <a:pt x="180295" y="90147"/>
                    </a:lnTo>
                    <a:cubicBezTo>
                      <a:pt x="180295" y="95030"/>
                      <a:pt x="178511" y="99256"/>
                      <a:pt x="174943" y="102824"/>
                    </a:cubicBezTo>
                    <a:cubicBezTo>
                      <a:pt x="171374" y="106393"/>
                      <a:pt x="167149" y="108177"/>
                      <a:pt x="162266" y="108177"/>
                    </a:cubicBezTo>
                    <a:lnTo>
                      <a:pt x="90148" y="108177"/>
                    </a:lnTo>
                    <a:cubicBezTo>
                      <a:pt x="85265" y="108177"/>
                      <a:pt x="81040" y="106393"/>
                      <a:pt x="77471" y="102824"/>
                    </a:cubicBezTo>
                    <a:cubicBezTo>
                      <a:pt x="73903" y="99256"/>
                      <a:pt x="72118" y="95030"/>
                      <a:pt x="72118" y="90147"/>
                    </a:cubicBezTo>
                    <a:lnTo>
                      <a:pt x="72118" y="18029"/>
                    </a:lnTo>
                    <a:cubicBezTo>
                      <a:pt x="72118" y="13146"/>
                      <a:pt x="73903" y="8921"/>
                      <a:pt x="77471" y="5352"/>
                    </a:cubicBezTo>
                    <a:cubicBezTo>
                      <a:pt x="81040" y="1784"/>
                      <a:pt x="85265" y="0"/>
                      <a:pt x="901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404"/>
              </a:p>
            </p:txBody>
          </p:sp>
        </p:grpSp>
      </p:grpSp>
      <p:grpSp>
        <p:nvGrpSpPr>
          <p:cNvPr id="86" name="Grupo 85"/>
          <p:cNvGrpSpPr/>
          <p:nvPr/>
        </p:nvGrpSpPr>
        <p:grpSpPr>
          <a:xfrm>
            <a:off x="5636920" y="3636312"/>
            <a:ext cx="4500856" cy="1169551"/>
            <a:chOff x="4341462" y="4919170"/>
            <a:chExt cx="4500856" cy="1169551"/>
          </a:xfrm>
        </p:grpSpPr>
        <p:sp>
          <p:nvSpPr>
            <p:cNvPr id="42" name="38 CuadroTexto"/>
            <p:cNvSpPr txBox="1">
              <a:spLocks noChangeArrowheads="1"/>
            </p:cNvSpPr>
            <p:nvPr/>
          </p:nvSpPr>
          <p:spPr bwMode="auto">
            <a:xfrm>
              <a:off x="5137407" y="4919170"/>
              <a:ext cx="3704911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  <a:defRPr/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Indicador 8 . </a:t>
              </a:r>
            </a:p>
            <a:p>
              <a:pPr>
                <a:lnSpc>
                  <a:spcPts val="2100"/>
                </a:lnSpc>
                <a:defRPr/>
              </a:pP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Activos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 de 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conocimiento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 nuevo 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generados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  <a:p>
              <a:pPr>
                <a:lnSpc>
                  <a:spcPts val="2100"/>
                </a:lnSpc>
                <a:defRPr/>
              </a:pP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</p:txBody>
        </p:sp>
        <p:grpSp>
          <p:nvGrpSpPr>
            <p:cNvPr id="82" name="Grupo 81"/>
            <p:cNvGrpSpPr/>
            <p:nvPr/>
          </p:nvGrpSpPr>
          <p:grpSpPr>
            <a:xfrm>
              <a:off x="4341462" y="5015597"/>
              <a:ext cx="720080" cy="720000"/>
              <a:chOff x="4341462" y="5015597"/>
              <a:chExt cx="720080" cy="720000"/>
            </a:xfrm>
          </p:grpSpPr>
          <p:sp>
            <p:nvSpPr>
              <p:cNvPr id="41" name="Rectángulo redondeado 40"/>
              <p:cNvSpPr/>
              <p:nvPr/>
            </p:nvSpPr>
            <p:spPr>
              <a:xfrm>
                <a:off x="4341462" y="5015597"/>
                <a:ext cx="720080" cy="720000"/>
              </a:xfrm>
              <a:prstGeom prst="roundRect">
                <a:avLst/>
              </a:prstGeom>
              <a:solidFill>
                <a:srgbClr val="31BC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9" name="Freeform 260"/>
              <p:cNvSpPr/>
              <p:nvPr/>
            </p:nvSpPr>
            <p:spPr>
              <a:xfrm>
                <a:off x="4501400" y="5127153"/>
                <a:ext cx="395287" cy="496887"/>
              </a:xfrm>
              <a:custGeom>
                <a:avLst/>
                <a:gdLst>
                  <a:gd name="connsiteX0" fmla="*/ 105078 w 396648"/>
                  <a:gd name="connsiteY0" fmla="*/ 359180 h 495810"/>
                  <a:gd name="connsiteX1" fmla="*/ 118600 w 396648"/>
                  <a:gd name="connsiteY1" fmla="*/ 362138 h 495810"/>
                  <a:gd name="connsiteX2" fmla="*/ 125924 w 396648"/>
                  <a:gd name="connsiteY2" fmla="*/ 373829 h 495810"/>
                  <a:gd name="connsiteX3" fmla="*/ 122966 w 396648"/>
                  <a:gd name="connsiteY3" fmla="*/ 387352 h 495810"/>
                  <a:gd name="connsiteX4" fmla="*/ 111275 w 396648"/>
                  <a:gd name="connsiteY4" fmla="*/ 394676 h 495810"/>
                  <a:gd name="connsiteX5" fmla="*/ 81414 w 396648"/>
                  <a:gd name="connsiteY5" fmla="*/ 401296 h 495810"/>
                  <a:gd name="connsiteX6" fmla="*/ 59863 w 396648"/>
                  <a:gd name="connsiteY6" fmla="*/ 408480 h 495810"/>
                  <a:gd name="connsiteX7" fmla="*/ 46200 w 396648"/>
                  <a:gd name="connsiteY7" fmla="*/ 415100 h 495810"/>
                  <a:gd name="connsiteX8" fmla="*/ 38453 w 396648"/>
                  <a:gd name="connsiteY8" fmla="*/ 420593 h 495810"/>
                  <a:gd name="connsiteX9" fmla="*/ 36059 w 396648"/>
                  <a:gd name="connsiteY9" fmla="*/ 423974 h 495810"/>
                  <a:gd name="connsiteX10" fmla="*/ 43665 w 396648"/>
                  <a:gd name="connsiteY10" fmla="*/ 431439 h 495810"/>
                  <a:gd name="connsiteX11" fmla="*/ 64230 w 396648"/>
                  <a:gd name="connsiteY11" fmla="*/ 440736 h 495810"/>
                  <a:gd name="connsiteX12" fmla="*/ 96344 w 396648"/>
                  <a:gd name="connsiteY12" fmla="*/ 449891 h 495810"/>
                  <a:gd name="connsiteX13" fmla="*/ 141559 w 396648"/>
                  <a:gd name="connsiteY13" fmla="*/ 456934 h 495810"/>
                  <a:gd name="connsiteX14" fmla="*/ 198323 w 396648"/>
                  <a:gd name="connsiteY14" fmla="*/ 459751 h 495810"/>
                  <a:gd name="connsiteX15" fmla="*/ 255088 w 396648"/>
                  <a:gd name="connsiteY15" fmla="*/ 456934 h 495810"/>
                  <a:gd name="connsiteX16" fmla="*/ 300303 w 396648"/>
                  <a:gd name="connsiteY16" fmla="*/ 449891 h 495810"/>
                  <a:gd name="connsiteX17" fmla="*/ 332418 w 396648"/>
                  <a:gd name="connsiteY17" fmla="*/ 440595 h 495810"/>
                  <a:gd name="connsiteX18" fmla="*/ 352983 w 396648"/>
                  <a:gd name="connsiteY18" fmla="*/ 431157 h 495810"/>
                  <a:gd name="connsiteX19" fmla="*/ 360588 w 396648"/>
                  <a:gd name="connsiteY19" fmla="*/ 423411 h 495810"/>
                  <a:gd name="connsiteX20" fmla="*/ 358194 w 396648"/>
                  <a:gd name="connsiteY20" fmla="*/ 420312 h 495810"/>
                  <a:gd name="connsiteX21" fmla="*/ 350447 w 396648"/>
                  <a:gd name="connsiteY21" fmla="*/ 414959 h 495810"/>
                  <a:gd name="connsiteX22" fmla="*/ 336784 w 396648"/>
                  <a:gd name="connsiteY22" fmla="*/ 408339 h 495810"/>
                  <a:gd name="connsiteX23" fmla="*/ 315233 w 396648"/>
                  <a:gd name="connsiteY23" fmla="*/ 401296 h 495810"/>
                  <a:gd name="connsiteX24" fmla="*/ 285372 w 396648"/>
                  <a:gd name="connsiteY24" fmla="*/ 394676 h 495810"/>
                  <a:gd name="connsiteX25" fmla="*/ 273681 w 396648"/>
                  <a:gd name="connsiteY25" fmla="*/ 387352 h 495810"/>
                  <a:gd name="connsiteX26" fmla="*/ 270724 w 396648"/>
                  <a:gd name="connsiteY26" fmla="*/ 373829 h 495810"/>
                  <a:gd name="connsiteX27" fmla="*/ 278048 w 396648"/>
                  <a:gd name="connsiteY27" fmla="*/ 362138 h 495810"/>
                  <a:gd name="connsiteX28" fmla="*/ 291570 w 396648"/>
                  <a:gd name="connsiteY28" fmla="*/ 359180 h 495810"/>
                  <a:gd name="connsiteX29" fmla="*/ 328474 w 396648"/>
                  <a:gd name="connsiteY29" fmla="*/ 367491 h 495810"/>
                  <a:gd name="connsiteX30" fmla="*/ 361716 w 396648"/>
                  <a:gd name="connsiteY30" fmla="*/ 380027 h 495810"/>
                  <a:gd name="connsiteX31" fmla="*/ 387352 w 396648"/>
                  <a:gd name="connsiteY31" fmla="*/ 398761 h 495810"/>
                  <a:gd name="connsiteX32" fmla="*/ 396648 w 396648"/>
                  <a:gd name="connsiteY32" fmla="*/ 423692 h 495810"/>
                  <a:gd name="connsiteX33" fmla="*/ 379323 w 396648"/>
                  <a:gd name="connsiteY33" fmla="*/ 455666 h 495810"/>
                  <a:gd name="connsiteX34" fmla="*/ 333122 w 396648"/>
                  <a:gd name="connsiteY34" fmla="*/ 478485 h 495810"/>
                  <a:gd name="connsiteX35" fmla="*/ 269737 w 396648"/>
                  <a:gd name="connsiteY35" fmla="*/ 491444 h 495810"/>
                  <a:gd name="connsiteX36" fmla="*/ 198323 w 396648"/>
                  <a:gd name="connsiteY36" fmla="*/ 495810 h 495810"/>
                  <a:gd name="connsiteX37" fmla="*/ 126910 w 396648"/>
                  <a:gd name="connsiteY37" fmla="*/ 491444 h 495810"/>
                  <a:gd name="connsiteX38" fmla="*/ 63525 w 396648"/>
                  <a:gd name="connsiteY38" fmla="*/ 478485 h 495810"/>
                  <a:gd name="connsiteX39" fmla="*/ 17325 w 396648"/>
                  <a:gd name="connsiteY39" fmla="*/ 455666 h 495810"/>
                  <a:gd name="connsiteX40" fmla="*/ 0 w 396648"/>
                  <a:gd name="connsiteY40" fmla="*/ 423692 h 495810"/>
                  <a:gd name="connsiteX41" fmla="*/ 9296 w 396648"/>
                  <a:gd name="connsiteY41" fmla="*/ 398761 h 495810"/>
                  <a:gd name="connsiteX42" fmla="*/ 34932 w 396648"/>
                  <a:gd name="connsiteY42" fmla="*/ 380027 h 495810"/>
                  <a:gd name="connsiteX43" fmla="*/ 68173 w 396648"/>
                  <a:gd name="connsiteY43" fmla="*/ 367491 h 495810"/>
                  <a:gd name="connsiteX44" fmla="*/ 105078 w 396648"/>
                  <a:gd name="connsiteY44" fmla="*/ 359180 h 495810"/>
                  <a:gd name="connsiteX45" fmla="*/ 144235 w 396648"/>
                  <a:gd name="connsiteY45" fmla="*/ 135222 h 495810"/>
                  <a:gd name="connsiteX46" fmla="*/ 252412 w 396648"/>
                  <a:gd name="connsiteY46" fmla="*/ 135222 h 495810"/>
                  <a:gd name="connsiteX47" fmla="*/ 277907 w 396648"/>
                  <a:gd name="connsiteY47" fmla="*/ 145786 h 495810"/>
                  <a:gd name="connsiteX48" fmla="*/ 288471 w 396648"/>
                  <a:gd name="connsiteY48" fmla="*/ 171281 h 495810"/>
                  <a:gd name="connsiteX49" fmla="*/ 288471 w 396648"/>
                  <a:gd name="connsiteY49" fmla="*/ 279457 h 495810"/>
                  <a:gd name="connsiteX50" fmla="*/ 283118 w 396648"/>
                  <a:gd name="connsiteY50" fmla="*/ 292134 h 495810"/>
                  <a:gd name="connsiteX51" fmla="*/ 270442 w 396648"/>
                  <a:gd name="connsiteY51" fmla="*/ 297487 h 495810"/>
                  <a:gd name="connsiteX52" fmla="*/ 252412 w 396648"/>
                  <a:gd name="connsiteY52" fmla="*/ 297487 h 495810"/>
                  <a:gd name="connsiteX53" fmla="*/ 252412 w 396648"/>
                  <a:gd name="connsiteY53" fmla="*/ 405664 h 495810"/>
                  <a:gd name="connsiteX54" fmla="*/ 247059 w 396648"/>
                  <a:gd name="connsiteY54" fmla="*/ 418341 h 495810"/>
                  <a:gd name="connsiteX55" fmla="*/ 234382 w 396648"/>
                  <a:gd name="connsiteY55" fmla="*/ 423693 h 495810"/>
                  <a:gd name="connsiteX56" fmla="*/ 162265 w 396648"/>
                  <a:gd name="connsiteY56" fmla="*/ 423693 h 495810"/>
                  <a:gd name="connsiteX57" fmla="*/ 149587 w 396648"/>
                  <a:gd name="connsiteY57" fmla="*/ 418341 h 495810"/>
                  <a:gd name="connsiteX58" fmla="*/ 144235 w 396648"/>
                  <a:gd name="connsiteY58" fmla="*/ 405664 h 495810"/>
                  <a:gd name="connsiteX59" fmla="*/ 144235 w 396648"/>
                  <a:gd name="connsiteY59" fmla="*/ 297487 h 495810"/>
                  <a:gd name="connsiteX60" fmla="*/ 126206 w 396648"/>
                  <a:gd name="connsiteY60" fmla="*/ 297487 h 495810"/>
                  <a:gd name="connsiteX61" fmla="*/ 113529 w 396648"/>
                  <a:gd name="connsiteY61" fmla="*/ 292134 h 495810"/>
                  <a:gd name="connsiteX62" fmla="*/ 108176 w 396648"/>
                  <a:gd name="connsiteY62" fmla="*/ 279457 h 495810"/>
                  <a:gd name="connsiteX63" fmla="*/ 108176 w 396648"/>
                  <a:gd name="connsiteY63" fmla="*/ 171281 h 495810"/>
                  <a:gd name="connsiteX64" fmla="*/ 118741 w 396648"/>
                  <a:gd name="connsiteY64" fmla="*/ 145786 h 495810"/>
                  <a:gd name="connsiteX65" fmla="*/ 144235 w 396648"/>
                  <a:gd name="connsiteY65" fmla="*/ 135222 h 495810"/>
                  <a:gd name="connsiteX66" fmla="*/ 198323 w 396648"/>
                  <a:gd name="connsiteY66" fmla="*/ 0 h 495810"/>
                  <a:gd name="connsiteX67" fmla="*/ 242975 w 396648"/>
                  <a:gd name="connsiteY67" fmla="*/ 18452 h 495810"/>
                  <a:gd name="connsiteX68" fmla="*/ 261427 w 396648"/>
                  <a:gd name="connsiteY68" fmla="*/ 63103 h 495810"/>
                  <a:gd name="connsiteX69" fmla="*/ 242975 w 396648"/>
                  <a:gd name="connsiteY69" fmla="*/ 107754 h 495810"/>
                  <a:gd name="connsiteX70" fmla="*/ 198323 w 396648"/>
                  <a:gd name="connsiteY70" fmla="*/ 126206 h 495810"/>
                  <a:gd name="connsiteX71" fmla="*/ 153672 w 396648"/>
                  <a:gd name="connsiteY71" fmla="*/ 107754 h 495810"/>
                  <a:gd name="connsiteX72" fmla="*/ 135220 w 396648"/>
                  <a:gd name="connsiteY72" fmla="*/ 63103 h 495810"/>
                  <a:gd name="connsiteX73" fmla="*/ 153672 w 396648"/>
                  <a:gd name="connsiteY73" fmla="*/ 18452 h 495810"/>
                  <a:gd name="connsiteX74" fmla="*/ 198323 w 396648"/>
                  <a:gd name="connsiteY74" fmla="*/ 0 h 49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396648" h="495810">
                    <a:moveTo>
                      <a:pt x="105078" y="359180"/>
                    </a:moveTo>
                    <a:cubicBezTo>
                      <a:pt x="109961" y="358241"/>
                      <a:pt x="114468" y="359227"/>
                      <a:pt x="118600" y="362138"/>
                    </a:cubicBezTo>
                    <a:cubicBezTo>
                      <a:pt x="122731" y="365049"/>
                      <a:pt x="125173" y="368946"/>
                      <a:pt x="125924" y="373829"/>
                    </a:cubicBezTo>
                    <a:cubicBezTo>
                      <a:pt x="126863" y="378712"/>
                      <a:pt x="125877" y="383220"/>
                      <a:pt x="122966" y="387352"/>
                    </a:cubicBezTo>
                    <a:cubicBezTo>
                      <a:pt x="120055" y="391483"/>
                      <a:pt x="116158" y="393925"/>
                      <a:pt x="111275" y="394676"/>
                    </a:cubicBezTo>
                    <a:cubicBezTo>
                      <a:pt x="100382" y="396554"/>
                      <a:pt x="90429" y="398761"/>
                      <a:pt x="81414" y="401296"/>
                    </a:cubicBezTo>
                    <a:cubicBezTo>
                      <a:pt x="72399" y="403832"/>
                      <a:pt x="65216" y="406226"/>
                      <a:pt x="59863" y="408480"/>
                    </a:cubicBezTo>
                    <a:cubicBezTo>
                      <a:pt x="54511" y="410734"/>
                      <a:pt x="49957" y="412940"/>
                      <a:pt x="46200" y="415100"/>
                    </a:cubicBezTo>
                    <a:cubicBezTo>
                      <a:pt x="42444" y="417260"/>
                      <a:pt x="39862" y="419091"/>
                      <a:pt x="38453" y="420593"/>
                    </a:cubicBezTo>
                    <a:cubicBezTo>
                      <a:pt x="37045" y="422096"/>
                      <a:pt x="36246" y="423223"/>
                      <a:pt x="36059" y="423974"/>
                    </a:cubicBezTo>
                    <a:cubicBezTo>
                      <a:pt x="36622" y="426040"/>
                      <a:pt x="39157" y="428528"/>
                      <a:pt x="43665" y="431439"/>
                    </a:cubicBezTo>
                    <a:cubicBezTo>
                      <a:pt x="48172" y="434350"/>
                      <a:pt x="55027" y="437449"/>
                      <a:pt x="64230" y="440736"/>
                    </a:cubicBezTo>
                    <a:cubicBezTo>
                      <a:pt x="73432" y="444022"/>
                      <a:pt x="84137" y="447074"/>
                      <a:pt x="96344" y="449891"/>
                    </a:cubicBezTo>
                    <a:cubicBezTo>
                      <a:pt x="108552" y="452708"/>
                      <a:pt x="123624" y="455056"/>
                      <a:pt x="141559" y="456934"/>
                    </a:cubicBezTo>
                    <a:cubicBezTo>
                      <a:pt x="159495" y="458812"/>
                      <a:pt x="178416" y="459751"/>
                      <a:pt x="198323" y="459751"/>
                    </a:cubicBezTo>
                    <a:cubicBezTo>
                      <a:pt x="218232" y="459751"/>
                      <a:pt x="237153" y="458812"/>
                      <a:pt x="255088" y="456934"/>
                    </a:cubicBezTo>
                    <a:cubicBezTo>
                      <a:pt x="273024" y="455056"/>
                      <a:pt x="288095" y="452708"/>
                      <a:pt x="300303" y="449891"/>
                    </a:cubicBezTo>
                    <a:cubicBezTo>
                      <a:pt x="312511" y="447074"/>
                      <a:pt x="323215" y="443975"/>
                      <a:pt x="332418" y="440595"/>
                    </a:cubicBezTo>
                    <a:cubicBezTo>
                      <a:pt x="341620" y="437214"/>
                      <a:pt x="348475" y="434068"/>
                      <a:pt x="352983" y="431157"/>
                    </a:cubicBezTo>
                    <a:cubicBezTo>
                      <a:pt x="357490" y="428246"/>
                      <a:pt x="360025" y="425664"/>
                      <a:pt x="360588" y="423411"/>
                    </a:cubicBezTo>
                    <a:cubicBezTo>
                      <a:pt x="360401" y="422659"/>
                      <a:pt x="359603" y="421626"/>
                      <a:pt x="358194" y="420312"/>
                    </a:cubicBezTo>
                    <a:cubicBezTo>
                      <a:pt x="356786" y="418997"/>
                      <a:pt x="354204" y="417213"/>
                      <a:pt x="350447" y="414959"/>
                    </a:cubicBezTo>
                    <a:cubicBezTo>
                      <a:pt x="346691" y="412706"/>
                      <a:pt x="342137" y="410499"/>
                      <a:pt x="336784" y="408339"/>
                    </a:cubicBezTo>
                    <a:cubicBezTo>
                      <a:pt x="331432" y="406179"/>
                      <a:pt x="324248" y="403832"/>
                      <a:pt x="315233" y="401296"/>
                    </a:cubicBezTo>
                    <a:cubicBezTo>
                      <a:pt x="306219" y="398761"/>
                      <a:pt x="296265" y="396554"/>
                      <a:pt x="285372" y="394676"/>
                    </a:cubicBezTo>
                    <a:cubicBezTo>
                      <a:pt x="280489" y="393925"/>
                      <a:pt x="276592" y="391483"/>
                      <a:pt x="273681" y="387352"/>
                    </a:cubicBezTo>
                    <a:cubicBezTo>
                      <a:pt x="270770" y="383220"/>
                      <a:pt x="269784" y="378712"/>
                      <a:pt x="270724" y="373829"/>
                    </a:cubicBezTo>
                    <a:cubicBezTo>
                      <a:pt x="271475" y="368946"/>
                      <a:pt x="273916" y="365049"/>
                      <a:pt x="278048" y="362138"/>
                    </a:cubicBezTo>
                    <a:cubicBezTo>
                      <a:pt x="282180" y="359227"/>
                      <a:pt x="286687" y="358241"/>
                      <a:pt x="291570" y="359180"/>
                    </a:cubicBezTo>
                    <a:cubicBezTo>
                      <a:pt x="304904" y="361434"/>
                      <a:pt x="317206" y="364204"/>
                      <a:pt x="328474" y="367491"/>
                    </a:cubicBezTo>
                    <a:cubicBezTo>
                      <a:pt x="339742" y="370778"/>
                      <a:pt x="350823" y="374956"/>
                      <a:pt x="361716" y="380027"/>
                    </a:cubicBezTo>
                    <a:cubicBezTo>
                      <a:pt x="372608" y="385098"/>
                      <a:pt x="381154" y="391342"/>
                      <a:pt x="387352" y="398761"/>
                    </a:cubicBezTo>
                    <a:cubicBezTo>
                      <a:pt x="393549" y="406179"/>
                      <a:pt x="396648" y="414490"/>
                      <a:pt x="396648" y="423692"/>
                    </a:cubicBezTo>
                    <a:cubicBezTo>
                      <a:pt x="396648" y="435524"/>
                      <a:pt x="390873" y="446182"/>
                      <a:pt x="379323" y="455666"/>
                    </a:cubicBezTo>
                    <a:cubicBezTo>
                      <a:pt x="367773" y="465151"/>
                      <a:pt x="352373" y="472757"/>
                      <a:pt x="333122" y="478485"/>
                    </a:cubicBezTo>
                    <a:cubicBezTo>
                      <a:pt x="313872" y="484213"/>
                      <a:pt x="292743" y="488533"/>
                      <a:pt x="269737" y="491444"/>
                    </a:cubicBezTo>
                    <a:cubicBezTo>
                      <a:pt x="246731" y="494354"/>
                      <a:pt x="222927" y="495810"/>
                      <a:pt x="198323" y="495810"/>
                    </a:cubicBezTo>
                    <a:cubicBezTo>
                      <a:pt x="173721" y="495810"/>
                      <a:pt x="149917" y="494354"/>
                      <a:pt x="126910" y="491444"/>
                    </a:cubicBezTo>
                    <a:cubicBezTo>
                      <a:pt x="103904" y="488533"/>
                      <a:pt x="82775" y="484213"/>
                      <a:pt x="63525" y="478485"/>
                    </a:cubicBezTo>
                    <a:cubicBezTo>
                      <a:pt x="44275" y="472757"/>
                      <a:pt x="28875" y="465151"/>
                      <a:pt x="17325" y="455666"/>
                    </a:cubicBezTo>
                    <a:cubicBezTo>
                      <a:pt x="5775" y="446182"/>
                      <a:pt x="0" y="435524"/>
                      <a:pt x="0" y="423692"/>
                    </a:cubicBezTo>
                    <a:cubicBezTo>
                      <a:pt x="0" y="414490"/>
                      <a:pt x="3099" y="406179"/>
                      <a:pt x="9296" y="398761"/>
                    </a:cubicBezTo>
                    <a:cubicBezTo>
                      <a:pt x="15494" y="391342"/>
                      <a:pt x="24039" y="385098"/>
                      <a:pt x="34932" y="380027"/>
                    </a:cubicBezTo>
                    <a:cubicBezTo>
                      <a:pt x="45824" y="374956"/>
                      <a:pt x="56905" y="370778"/>
                      <a:pt x="68173" y="367491"/>
                    </a:cubicBezTo>
                    <a:cubicBezTo>
                      <a:pt x="79442" y="364204"/>
                      <a:pt x="91743" y="361434"/>
                      <a:pt x="105078" y="359180"/>
                    </a:cubicBezTo>
                    <a:close/>
                    <a:moveTo>
                      <a:pt x="144235" y="135222"/>
                    </a:moveTo>
                    <a:lnTo>
                      <a:pt x="252412" y="135222"/>
                    </a:lnTo>
                    <a:cubicBezTo>
                      <a:pt x="262366" y="135222"/>
                      <a:pt x="270864" y="138743"/>
                      <a:pt x="277907" y="145786"/>
                    </a:cubicBezTo>
                    <a:cubicBezTo>
                      <a:pt x="284950" y="152829"/>
                      <a:pt x="288471" y="161327"/>
                      <a:pt x="288471" y="171281"/>
                    </a:cubicBezTo>
                    <a:lnTo>
                      <a:pt x="288471" y="279457"/>
                    </a:lnTo>
                    <a:cubicBezTo>
                      <a:pt x="288471" y="284340"/>
                      <a:pt x="286687" y="288566"/>
                      <a:pt x="283118" y="292134"/>
                    </a:cubicBezTo>
                    <a:cubicBezTo>
                      <a:pt x="279551" y="295703"/>
                      <a:pt x="275325" y="297487"/>
                      <a:pt x="270442" y="297487"/>
                    </a:cubicBezTo>
                    <a:lnTo>
                      <a:pt x="252412" y="297487"/>
                    </a:lnTo>
                    <a:lnTo>
                      <a:pt x="252412" y="405664"/>
                    </a:lnTo>
                    <a:cubicBezTo>
                      <a:pt x="252412" y="410547"/>
                      <a:pt x="250628" y="414772"/>
                      <a:pt x="247059" y="418341"/>
                    </a:cubicBezTo>
                    <a:cubicBezTo>
                      <a:pt x="243492" y="421909"/>
                      <a:pt x="239266" y="423693"/>
                      <a:pt x="234382" y="423693"/>
                    </a:cubicBezTo>
                    <a:lnTo>
                      <a:pt x="162265" y="423693"/>
                    </a:lnTo>
                    <a:cubicBezTo>
                      <a:pt x="157382" y="423693"/>
                      <a:pt x="153156" y="421909"/>
                      <a:pt x="149587" y="418341"/>
                    </a:cubicBezTo>
                    <a:cubicBezTo>
                      <a:pt x="146020" y="414772"/>
                      <a:pt x="144235" y="410547"/>
                      <a:pt x="144235" y="405664"/>
                    </a:cubicBezTo>
                    <a:lnTo>
                      <a:pt x="144235" y="297487"/>
                    </a:lnTo>
                    <a:lnTo>
                      <a:pt x="126206" y="297487"/>
                    </a:lnTo>
                    <a:cubicBezTo>
                      <a:pt x="121323" y="297487"/>
                      <a:pt x="117097" y="295703"/>
                      <a:pt x="113529" y="292134"/>
                    </a:cubicBezTo>
                    <a:cubicBezTo>
                      <a:pt x="109961" y="288566"/>
                      <a:pt x="108176" y="284340"/>
                      <a:pt x="108176" y="279457"/>
                    </a:cubicBezTo>
                    <a:lnTo>
                      <a:pt x="108176" y="171281"/>
                    </a:lnTo>
                    <a:cubicBezTo>
                      <a:pt x="108176" y="161327"/>
                      <a:pt x="111698" y="152829"/>
                      <a:pt x="118741" y="145786"/>
                    </a:cubicBezTo>
                    <a:cubicBezTo>
                      <a:pt x="125783" y="138743"/>
                      <a:pt x="134282" y="135222"/>
                      <a:pt x="144235" y="135222"/>
                    </a:cubicBezTo>
                    <a:close/>
                    <a:moveTo>
                      <a:pt x="198323" y="0"/>
                    </a:moveTo>
                    <a:cubicBezTo>
                      <a:pt x="215790" y="0"/>
                      <a:pt x="230673" y="6150"/>
                      <a:pt x="242975" y="18452"/>
                    </a:cubicBezTo>
                    <a:cubicBezTo>
                      <a:pt x="255276" y="30753"/>
                      <a:pt x="261427" y="45637"/>
                      <a:pt x="261427" y="63103"/>
                    </a:cubicBezTo>
                    <a:cubicBezTo>
                      <a:pt x="261427" y="80569"/>
                      <a:pt x="255276" y="95453"/>
                      <a:pt x="242975" y="107754"/>
                    </a:cubicBezTo>
                    <a:cubicBezTo>
                      <a:pt x="230673" y="120055"/>
                      <a:pt x="215790" y="126206"/>
                      <a:pt x="198323" y="126206"/>
                    </a:cubicBezTo>
                    <a:cubicBezTo>
                      <a:pt x="180858" y="126206"/>
                      <a:pt x="165974" y="120055"/>
                      <a:pt x="153672" y="107754"/>
                    </a:cubicBezTo>
                    <a:cubicBezTo>
                      <a:pt x="141372" y="95453"/>
                      <a:pt x="135220" y="80569"/>
                      <a:pt x="135220" y="63103"/>
                    </a:cubicBezTo>
                    <a:cubicBezTo>
                      <a:pt x="135220" y="45637"/>
                      <a:pt x="141372" y="30753"/>
                      <a:pt x="153672" y="18452"/>
                    </a:cubicBezTo>
                    <a:cubicBezTo>
                      <a:pt x="165974" y="6150"/>
                      <a:pt x="180858" y="0"/>
                      <a:pt x="1983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404"/>
              </a:p>
            </p:txBody>
          </p:sp>
        </p:grpSp>
      </p:grpSp>
      <p:cxnSp>
        <p:nvCxnSpPr>
          <p:cNvPr id="90" name="Conector recto 89"/>
          <p:cNvCxnSpPr/>
          <p:nvPr/>
        </p:nvCxnSpPr>
        <p:spPr>
          <a:xfrm>
            <a:off x="2423592" y="4501469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31 Grupo"/>
          <p:cNvGrpSpPr>
            <a:grpSpLocks/>
          </p:cNvGrpSpPr>
          <p:nvPr/>
        </p:nvGrpSpPr>
        <p:grpSpPr bwMode="auto">
          <a:xfrm>
            <a:off x="3888797" y="4501469"/>
            <a:ext cx="684000" cy="1008000"/>
            <a:chOff x="869679" y="1782751"/>
            <a:chExt cx="2521211" cy="4262867"/>
          </a:xfrm>
        </p:grpSpPr>
        <p:sp>
          <p:nvSpPr>
            <p:cNvPr id="64" name="Shape 219"/>
            <p:cNvSpPr>
              <a:spLocks noChangeArrowheads="1"/>
            </p:cNvSpPr>
            <p:nvPr/>
          </p:nvSpPr>
          <p:spPr bwMode="auto">
            <a:xfrm>
              <a:off x="890588" y="2195513"/>
              <a:ext cx="2484437" cy="804862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0 h 120000"/>
                <a:gd name="T4" fmla="*/ 0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0 h 120000"/>
                <a:gd name="T12" fmla="*/ 2147483646 w 120000"/>
                <a:gd name="T13" fmla="*/ 2147483646 h 12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000"/>
                <a:gd name="T22" fmla="*/ 0 h 120000"/>
                <a:gd name="T23" fmla="*/ 120000 w 120000"/>
                <a:gd name="T24" fmla="*/ 120000 h 1200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000" h="120000" extrusionOk="0">
                  <a:moveTo>
                    <a:pt x="59957" y="24285"/>
                  </a:moveTo>
                  <a:cubicBezTo>
                    <a:pt x="42558" y="24285"/>
                    <a:pt x="26609" y="15142"/>
                    <a:pt x="14754" y="0"/>
                  </a:cubicBezTo>
                  <a:cubicBezTo>
                    <a:pt x="7249" y="27428"/>
                    <a:pt x="1961" y="61714"/>
                    <a:pt x="0" y="99714"/>
                  </a:cubicBezTo>
                  <a:cubicBezTo>
                    <a:pt x="17910" y="112571"/>
                    <a:pt x="38294" y="120000"/>
                    <a:pt x="59872" y="120000"/>
                  </a:cubicBezTo>
                  <a:cubicBezTo>
                    <a:pt x="81620" y="120000"/>
                    <a:pt x="102089" y="112857"/>
                    <a:pt x="120000" y="100000"/>
                  </a:cubicBezTo>
                  <a:cubicBezTo>
                    <a:pt x="118038" y="62000"/>
                    <a:pt x="112750" y="27428"/>
                    <a:pt x="105159" y="0"/>
                  </a:cubicBezTo>
                  <a:cubicBezTo>
                    <a:pt x="93390" y="15142"/>
                    <a:pt x="77441" y="24285"/>
                    <a:pt x="59957" y="24285"/>
                  </a:cubicBezTo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65" name="Shape 220"/>
            <p:cNvSpPr>
              <a:spLocks noChangeArrowheads="1"/>
            </p:cNvSpPr>
            <p:nvPr/>
          </p:nvSpPr>
          <p:spPr bwMode="auto">
            <a:xfrm>
              <a:off x="869679" y="2855207"/>
              <a:ext cx="2521211" cy="812800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0 h 120000"/>
                <a:gd name="T4" fmla="*/ 0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2147483646 h 120000"/>
                <a:gd name="T12" fmla="*/ 2147483646 w 120000"/>
                <a:gd name="T13" fmla="*/ 2147483646 h 120000"/>
                <a:gd name="T14" fmla="*/ 2147483646 w 120000"/>
                <a:gd name="T15" fmla="*/ 0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59874" y="20047"/>
                  </a:moveTo>
                  <a:cubicBezTo>
                    <a:pt x="38580" y="20047"/>
                    <a:pt x="18538" y="12705"/>
                    <a:pt x="918" y="0"/>
                  </a:cubicBezTo>
                  <a:cubicBezTo>
                    <a:pt x="334" y="11011"/>
                    <a:pt x="0" y="22305"/>
                    <a:pt x="0" y="33600"/>
                  </a:cubicBezTo>
                  <a:cubicBezTo>
                    <a:pt x="0" y="60423"/>
                    <a:pt x="1670" y="85835"/>
                    <a:pt x="4592" y="109270"/>
                  </a:cubicBezTo>
                  <a:cubicBezTo>
                    <a:pt x="22129" y="116329"/>
                    <a:pt x="40751" y="120000"/>
                    <a:pt x="59958" y="120000"/>
                  </a:cubicBezTo>
                  <a:cubicBezTo>
                    <a:pt x="79248" y="120000"/>
                    <a:pt x="97870" y="116329"/>
                    <a:pt x="115407" y="109270"/>
                  </a:cubicBezTo>
                  <a:cubicBezTo>
                    <a:pt x="118329" y="85835"/>
                    <a:pt x="120000" y="60423"/>
                    <a:pt x="120000" y="33600"/>
                  </a:cubicBezTo>
                  <a:cubicBezTo>
                    <a:pt x="120000" y="22305"/>
                    <a:pt x="119665" y="11011"/>
                    <a:pt x="119081" y="0"/>
                  </a:cubicBezTo>
                  <a:cubicBezTo>
                    <a:pt x="101461" y="12705"/>
                    <a:pt x="81252" y="20047"/>
                    <a:pt x="59874" y="20047"/>
                  </a:cubicBezTo>
                </a:path>
              </a:pathLst>
            </a:custGeom>
            <a:solidFill>
              <a:srgbClr val="08AAAD"/>
            </a:solidFill>
            <a:ln w="9525">
              <a:solidFill>
                <a:srgbClr val="3C78D8">
                  <a:alpha val="0"/>
                </a:srgbClr>
              </a:solidFill>
              <a:round/>
              <a:headEnd/>
              <a:tailEnd/>
            </a:ln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66" name="Shape 223"/>
            <p:cNvSpPr>
              <a:spLocks noChangeArrowheads="1"/>
            </p:cNvSpPr>
            <p:nvPr/>
          </p:nvSpPr>
          <p:spPr bwMode="auto">
            <a:xfrm>
              <a:off x="1842711" y="5684790"/>
              <a:ext cx="575148" cy="3608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67" name="Shape 224"/>
            <p:cNvSpPr>
              <a:spLocks noChangeArrowheads="1"/>
            </p:cNvSpPr>
            <p:nvPr/>
          </p:nvSpPr>
          <p:spPr bwMode="auto">
            <a:xfrm>
              <a:off x="1587642" y="5061938"/>
              <a:ext cx="1079500" cy="803275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2147483646 h 120000"/>
                <a:gd name="T4" fmla="*/ 2147483646 w 120000"/>
                <a:gd name="T5" fmla="*/ 2147483646 h 120000"/>
                <a:gd name="T6" fmla="*/ 0 w 120000"/>
                <a:gd name="T7" fmla="*/ 2147483646 h 120000"/>
                <a:gd name="T8" fmla="*/ 0 w 120000"/>
                <a:gd name="T9" fmla="*/ 2147483646 h 120000"/>
                <a:gd name="T10" fmla="*/ 2147483646 w 120000"/>
                <a:gd name="T11" fmla="*/ 0 h 120000"/>
                <a:gd name="T12" fmla="*/ 2147483646 w 120000"/>
                <a:gd name="T13" fmla="*/ 0 h 120000"/>
                <a:gd name="T14" fmla="*/ 2147483646 w 120000"/>
                <a:gd name="T15" fmla="*/ 2147483646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120000" y="111448"/>
                  </a:moveTo>
                  <a:cubicBezTo>
                    <a:pt x="120000" y="116137"/>
                    <a:pt x="117195" y="120000"/>
                    <a:pt x="113589" y="120000"/>
                  </a:cubicBezTo>
                  <a:cubicBezTo>
                    <a:pt x="6210" y="120000"/>
                    <a:pt x="6210" y="120000"/>
                    <a:pt x="6210" y="120000"/>
                  </a:cubicBezTo>
                  <a:cubicBezTo>
                    <a:pt x="2804" y="120000"/>
                    <a:pt x="0" y="116137"/>
                    <a:pt x="0" y="111448"/>
                  </a:cubicBezTo>
                  <a:cubicBezTo>
                    <a:pt x="0" y="8551"/>
                    <a:pt x="0" y="8551"/>
                    <a:pt x="0" y="8551"/>
                  </a:cubicBezTo>
                  <a:cubicBezTo>
                    <a:pt x="0" y="3862"/>
                    <a:pt x="2804" y="0"/>
                    <a:pt x="6210" y="0"/>
                  </a:cubicBezTo>
                  <a:cubicBezTo>
                    <a:pt x="113589" y="0"/>
                    <a:pt x="113589" y="0"/>
                    <a:pt x="113589" y="0"/>
                  </a:cubicBezTo>
                  <a:cubicBezTo>
                    <a:pt x="117195" y="0"/>
                    <a:pt x="120000" y="3862"/>
                    <a:pt x="120000" y="8551"/>
                  </a:cubicBezTo>
                  <a:lnTo>
                    <a:pt x="120000" y="111448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s-ES"/>
            </a:p>
          </p:txBody>
        </p:sp>
        <p:sp>
          <p:nvSpPr>
            <p:cNvPr id="68" name="Shape 225"/>
            <p:cNvSpPr>
              <a:spLocks noChangeArrowheads="1"/>
            </p:cNvSpPr>
            <p:nvPr/>
          </p:nvSpPr>
          <p:spPr bwMode="auto">
            <a:xfrm>
              <a:off x="1529913" y="4878225"/>
              <a:ext cx="1191621" cy="284162"/>
            </a:xfrm>
            <a:custGeom>
              <a:avLst/>
              <a:gdLst>
                <a:gd name="T0" fmla="*/ 2147483646 w 120000"/>
                <a:gd name="T1" fmla="*/ 0 h 120000"/>
                <a:gd name="T2" fmla="*/ 2147483646 w 120000"/>
                <a:gd name="T3" fmla="*/ 103390556 h 120000"/>
                <a:gd name="T4" fmla="*/ 2147483646 w 120000"/>
                <a:gd name="T5" fmla="*/ 0 h 120000"/>
                <a:gd name="T6" fmla="*/ 2147483646 w 120000"/>
                <a:gd name="T7" fmla="*/ 107886460 h 120000"/>
                <a:gd name="T8" fmla="*/ 2147483646 w 120000"/>
                <a:gd name="T9" fmla="*/ 301189193 h 120000"/>
                <a:gd name="T10" fmla="*/ 2147483646 w 120000"/>
                <a:gd name="T11" fmla="*/ 665316805 h 120000"/>
                <a:gd name="T12" fmla="*/ 2147483646 w 120000"/>
                <a:gd name="T13" fmla="*/ 665316805 h 120000"/>
                <a:gd name="T14" fmla="*/ 2147483646 w 120000"/>
                <a:gd name="T15" fmla="*/ 665316805 h 120000"/>
                <a:gd name="T16" fmla="*/ 2147483646 w 120000"/>
                <a:gd name="T17" fmla="*/ 665316805 h 120000"/>
                <a:gd name="T18" fmla="*/ 2147483646 w 120000"/>
                <a:gd name="T19" fmla="*/ 301189193 h 120000"/>
                <a:gd name="T20" fmla="*/ 2147483646 w 120000"/>
                <a:gd name="T21" fmla="*/ 112384312 h 120000"/>
                <a:gd name="T22" fmla="*/ 2147483646 w 120000"/>
                <a:gd name="T23" fmla="*/ 0 h 12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0000"/>
                <a:gd name="T37" fmla="*/ 0 h 120000"/>
                <a:gd name="T38" fmla="*/ 120000 w 120000"/>
                <a:gd name="T39" fmla="*/ 120000 h 1200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0000" h="120000" extrusionOk="0">
                  <a:moveTo>
                    <a:pt x="116591" y="0"/>
                  </a:moveTo>
                  <a:cubicBezTo>
                    <a:pt x="105650" y="12162"/>
                    <a:pt x="70852" y="17837"/>
                    <a:pt x="59730" y="18648"/>
                  </a:cubicBezTo>
                  <a:cubicBezTo>
                    <a:pt x="48789" y="17837"/>
                    <a:pt x="14170" y="12162"/>
                    <a:pt x="3228" y="0"/>
                  </a:cubicBezTo>
                  <a:cubicBezTo>
                    <a:pt x="3228" y="0"/>
                    <a:pt x="0" y="1621"/>
                    <a:pt x="2511" y="19459"/>
                  </a:cubicBezTo>
                  <a:cubicBezTo>
                    <a:pt x="2511" y="19459"/>
                    <a:pt x="4304" y="23513"/>
                    <a:pt x="4663" y="54324"/>
                  </a:cubicBezTo>
                  <a:cubicBezTo>
                    <a:pt x="5201" y="84324"/>
                    <a:pt x="3228" y="104594"/>
                    <a:pt x="5919" y="120000"/>
                  </a:cubicBezTo>
                  <a:cubicBezTo>
                    <a:pt x="56502" y="120000"/>
                    <a:pt x="56502" y="120000"/>
                    <a:pt x="56502" y="120000"/>
                  </a:cubicBezTo>
                  <a:cubicBezTo>
                    <a:pt x="63139" y="120000"/>
                    <a:pt x="63139" y="120000"/>
                    <a:pt x="63139" y="120000"/>
                  </a:cubicBezTo>
                  <a:cubicBezTo>
                    <a:pt x="114080" y="120000"/>
                    <a:pt x="114080" y="120000"/>
                    <a:pt x="114080" y="120000"/>
                  </a:cubicBezTo>
                  <a:cubicBezTo>
                    <a:pt x="116771" y="104594"/>
                    <a:pt x="114798" y="84324"/>
                    <a:pt x="115336" y="54324"/>
                  </a:cubicBezTo>
                  <a:cubicBezTo>
                    <a:pt x="115695" y="23513"/>
                    <a:pt x="117488" y="20270"/>
                    <a:pt x="117488" y="20270"/>
                  </a:cubicBezTo>
                  <a:cubicBezTo>
                    <a:pt x="120000" y="2432"/>
                    <a:pt x="116591" y="0"/>
                    <a:pt x="116591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s-ES"/>
            </a:p>
          </p:txBody>
        </p:sp>
        <p:sp>
          <p:nvSpPr>
            <p:cNvPr id="69" name="Shape 230"/>
            <p:cNvSpPr>
              <a:spLocks noChangeArrowheads="1"/>
            </p:cNvSpPr>
            <p:nvPr/>
          </p:nvSpPr>
          <p:spPr bwMode="auto">
            <a:xfrm>
              <a:off x="1530270" y="5277015"/>
              <a:ext cx="1188553" cy="83165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70" name="Shape 233"/>
            <p:cNvSpPr>
              <a:spLocks noChangeArrowheads="1"/>
            </p:cNvSpPr>
            <p:nvPr/>
          </p:nvSpPr>
          <p:spPr bwMode="auto">
            <a:xfrm>
              <a:off x="1173266" y="1782751"/>
              <a:ext cx="1908255" cy="576262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2147483646 h 120000"/>
                <a:gd name="T4" fmla="*/ 2147483646 w 120000"/>
                <a:gd name="T5" fmla="*/ 0 h 120000"/>
                <a:gd name="T6" fmla="*/ 0 w 120000"/>
                <a:gd name="T7" fmla="*/ 2147483646 h 120000"/>
                <a:gd name="T8" fmla="*/ 2147483646 w 120000"/>
                <a:gd name="T9" fmla="*/ 2147483646 h 1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000"/>
                <a:gd name="T16" fmla="*/ 0 h 120000"/>
                <a:gd name="T17" fmla="*/ 120000 w 120000"/>
                <a:gd name="T18" fmla="*/ 120000 h 1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000" h="120000" extrusionOk="0">
                  <a:moveTo>
                    <a:pt x="60057" y="120000"/>
                  </a:moveTo>
                  <a:cubicBezTo>
                    <a:pt x="83094" y="120000"/>
                    <a:pt x="104412" y="108987"/>
                    <a:pt x="120000" y="88860"/>
                  </a:cubicBezTo>
                  <a:cubicBezTo>
                    <a:pt x="105329" y="34936"/>
                    <a:pt x="83782" y="0"/>
                    <a:pt x="60057" y="0"/>
                  </a:cubicBezTo>
                  <a:cubicBezTo>
                    <a:pt x="35300" y="0"/>
                    <a:pt x="14670" y="36455"/>
                    <a:pt x="0" y="90379"/>
                  </a:cubicBezTo>
                  <a:cubicBezTo>
                    <a:pt x="15587" y="110506"/>
                    <a:pt x="37134" y="120000"/>
                    <a:pt x="60057" y="120000"/>
                  </a:cubicBezTo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71" name="Shape 234"/>
            <p:cNvSpPr>
              <a:spLocks noChangeArrowheads="1"/>
            </p:cNvSpPr>
            <p:nvPr/>
          </p:nvSpPr>
          <p:spPr bwMode="auto">
            <a:xfrm>
              <a:off x="968352" y="3593614"/>
              <a:ext cx="2330385" cy="746125"/>
            </a:xfrm>
            <a:custGeom>
              <a:avLst/>
              <a:gdLst>
                <a:gd name="T0" fmla="*/ 2147483646 w 120000"/>
                <a:gd name="T1" fmla="*/ 2147483646 h 120000"/>
                <a:gd name="T2" fmla="*/ 0 w 120000"/>
                <a:gd name="T3" fmla="*/ 0 h 120000"/>
                <a:gd name="T4" fmla="*/ 2147483646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2147483646 h 120000"/>
                <a:gd name="T12" fmla="*/ 2147483646 w 120000"/>
                <a:gd name="T13" fmla="*/ 2147483646 h 120000"/>
                <a:gd name="T14" fmla="*/ 2147483646 w 120000"/>
                <a:gd name="T15" fmla="*/ 0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59953" y="11692"/>
                  </a:moveTo>
                  <a:cubicBezTo>
                    <a:pt x="39164" y="11692"/>
                    <a:pt x="19025" y="7692"/>
                    <a:pt x="0" y="0"/>
                  </a:cubicBezTo>
                  <a:cubicBezTo>
                    <a:pt x="1856" y="15076"/>
                    <a:pt x="4269" y="29230"/>
                    <a:pt x="7053" y="42461"/>
                  </a:cubicBezTo>
                  <a:cubicBezTo>
                    <a:pt x="7238" y="43692"/>
                    <a:pt x="15498" y="82461"/>
                    <a:pt x="19675" y="116307"/>
                  </a:cubicBezTo>
                  <a:cubicBezTo>
                    <a:pt x="32946" y="118769"/>
                    <a:pt x="46496" y="120000"/>
                    <a:pt x="60232" y="120000"/>
                  </a:cubicBezTo>
                  <a:cubicBezTo>
                    <a:pt x="73689" y="120000"/>
                    <a:pt x="86867" y="118769"/>
                    <a:pt x="99860" y="116307"/>
                  </a:cubicBezTo>
                  <a:cubicBezTo>
                    <a:pt x="103109" y="90153"/>
                    <a:pt x="108491" y="62461"/>
                    <a:pt x="110812" y="51076"/>
                  </a:cubicBezTo>
                  <a:cubicBezTo>
                    <a:pt x="114524" y="35692"/>
                    <a:pt x="117587" y="18461"/>
                    <a:pt x="119999" y="0"/>
                  </a:cubicBezTo>
                  <a:cubicBezTo>
                    <a:pt x="100974" y="7692"/>
                    <a:pt x="80835" y="11692"/>
                    <a:pt x="59953" y="11692"/>
                  </a:cubicBezTo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72" name="Shape 236"/>
            <p:cNvSpPr>
              <a:spLocks noChangeArrowheads="1"/>
            </p:cNvSpPr>
            <p:nvPr/>
          </p:nvSpPr>
          <p:spPr bwMode="auto">
            <a:xfrm>
              <a:off x="1346630" y="4315253"/>
              <a:ext cx="1560932" cy="603616"/>
            </a:xfrm>
            <a:custGeom>
              <a:avLst/>
              <a:gdLst>
                <a:gd name="T0" fmla="*/ 2147483646 w 120000"/>
                <a:gd name="T1" fmla="*/ 14675554 h 120000"/>
                <a:gd name="T2" fmla="*/ 0 w 120000"/>
                <a:gd name="T3" fmla="*/ 0 h 120000"/>
                <a:gd name="T4" fmla="*/ 612582403 w 120000"/>
                <a:gd name="T5" fmla="*/ 33020839 h 120000"/>
                <a:gd name="T6" fmla="*/ 2147483646 w 120000"/>
                <a:gd name="T7" fmla="*/ 385266879 h 120000"/>
                <a:gd name="T8" fmla="*/ 2147483646 w 120000"/>
                <a:gd name="T9" fmla="*/ 385266879 h 120000"/>
                <a:gd name="T10" fmla="*/ 2147483646 w 120000"/>
                <a:gd name="T11" fmla="*/ 385266879 h 120000"/>
                <a:gd name="T12" fmla="*/ 2147483646 w 120000"/>
                <a:gd name="T13" fmla="*/ 385266879 h 120000"/>
                <a:gd name="T14" fmla="*/ 2147483646 w 120000"/>
                <a:gd name="T15" fmla="*/ 33020839 h 120000"/>
                <a:gd name="T16" fmla="*/ 2147483646 w 120000"/>
                <a:gd name="T17" fmla="*/ 0 h 120000"/>
                <a:gd name="T18" fmla="*/ 2147483646 w 120000"/>
                <a:gd name="T19" fmla="*/ 14675554 h 120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000"/>
                <a:gd name="T31" fmla="*/ 0 h 120000"/>
                <a:gd name="T32" fmla="*/ 120000 w 120000"/>
                <a:gd name="T33" fmla="*/ 120000 h 1200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000" h="120000" extrusionOk="0">
                  <a:moveTo>
                    <a:pt x="60694" y="4571"/>
                  </a:moveTo>
                  <a:cubicBezTo>
                    <a:pt x="40138" y="4571"/>
                    <a:pt x="19861" y="3047"/>
                    <a:pt x="0" y="0"/>
                  </a:cubicBezTo>
                  <a:cubicBezTo>
                    <a:pt x="555" y="3428"/>
                    <a:pt x="1111" y="6857"/>
                    <a:pt x="1527" y="10285"/>
                  </a:cubicBezTo>
                  <a:cubicBezTo>
                    <a:pt x="7222" y="55238"/>
                    <a:pt x="6944" y="120000"/>
                    <a:pt x="21527" y="120000"/>
                  </a:cubicBezTo>
                  <a:cubicBezTo>
                    <a:pt x="59861" y="120000"/>
                    <a:pt x="59861" y="120000"/>
                    <a:pt x="59861" y="120000"/>
                  </a:cubicBezTo>
                  <a:cubicBezTo>
                    <a:pt x="60277" y="120000"/>
                    <a:pt x="60277" y="120000"/>
                    <a:pt x="60277" y="120000"/>
                  </a:cubicBezTo>
                  <a:cubicBezTo>
                    <a:pt x="98472" y="120000"/>
                    <a:pt x="98472" y="120000"/>
                    <a:pt x="98472" y="120000"/>
                  </a:cubicBezTo>
                  <a:cubicBezTo>
                    <a:pt x="113055" y="120000"/>
                    <a:pt x="112777" y="55238"/>
                    <a:pt x="118611" y="10285"/>
                  </a:cubicBezTo>
                  <a:cubicBezTo>
                    <a:pt x="119027" y="6857"/>
                    <a:pt x="119444" y="3428"/>
                    <a:pt x="120000" y="0"/>
                  </a:cubicBezTo>
                  <a:cubicBezTo>
                    <a:pt x="100555" y="3047"/>
                    <a:pt x="80833" y="4571"/>
                    <a:pt x="60694" y="4571"/>
                  </a:cubicBezTo>
                </a:path>
              </a:pathLst>
            </a:custGeom>
            <a:solidFill>
              <a:srgbClr val="068083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73" name="Shape 230"/>
            <p:cNvSpPr>
              <a:spLocks noChangeArrowheads="1"/>
            </p:cNvSpPr>
            <p:nvPr/>
          </p:nvSpPr>
          <p:spPr bwMode="auto">
            <a:xfrm>
              <a:off x="1530270" y="5428589"/>
              <a:ext cx="1188553" cy="83165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74" name="Shape 230"/>
            <p:cNvSpPr>
              <a:spLocks noChangeArrowheads="1"/>
            </p:cNvSpPr>
            <p:nvPr/>
          </p:nvSpPr>
          <p:spPr bwMode="auto">
            <a:xfrm>
              <a:off x="1530270" y="5592236"/>
              <a:ext cx="1188553" cy="81824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</p:grpSp>
      <p:pic>
        <p:nvPicPr>
          <p:cNvPr id="17410" name="Picture 2">
            <a:extLst>
              <a:ext uri="{FF2B5EF4-FFF2-40B4-BE49-F238E27FC236}">
                <a16:creationId xmlns:a16="http://schemas.microsoft.com/office/drawing/2014/main" id="{65F2B406-3FCE-2C7C-C5D3-0BF800CB2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83" y="2636912"/>
            <a:ext cx="5093375" cy="57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>
            <a:extLst>
              <a:ext uri="{FF2B5EF4-FFF2-40B4-BE49-F238E27FC236}">
                <a16:creationId xmlns:a16="http://schemas.microsoft.com/office/drawing/2014/main" id="{4A734976-B06B-A86A-11BC-588FC8F27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031" y="4813681"/>
            <a:ext cx="2990997" cy="408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09885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63553" y="1742588"/>
            <a:ext cx="2990997" cy="4278701"/>
          </a:xfrm>
          <a:prstGeom prst="roundRect">
            <a:avLst>
              <a:gd name="adj" fmla="val 502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87" name="Group 49"/>
          <p:cNvGrpSpPr/>
          <p:nvPr/>
        </p:nvGrpSpPr>
        <p:grpSpPr>
          <a:xfrm>
            <a:off x="2257972" y="1966304"/>
            <a:ext cx="2613892" cy="3859416"/>
            <a:chOff x="750888" y="3784600"/>
            <a:chExt cx="2552700" cy="2555875"/>
          </a:xfrm>
          <a:solidFill>
            <a:schemeClr val="bg1"/>
          </a:solidFill>
        </p:grpSpPr>
        <p:sp>
          <p:nvSpPr>
            <p:cNvPr id="88" name="Freeform 15"/>
            <p:cNvSpPr>
              <a:spLocks/>
            </p:cNvSpPr>
            <p:nvPr/>
          </p:nvSpPr>
          <p:spPr bwMode="auto">
            <a:xfrm>
              <a:off x="750888" y="3784600"/>
              <a:ext cx="2552700" cy="255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8" y="0"/>
                </a:cxn>
                <a:cxn ang="0">
                  <a:pos x="1608" y="1610"/>
                </a:cxn>
                <a:cxn ang="0">
                  <a:pos x="288" y="1610"/>
                </a:cxn>
                <a:cxn ang="0">
                  <a:pos x="0" y="1322"/>
                </a:cxn>
                <a:cxn ang="0">
                  <a:pos x="0" y="0"/>
                </a:cxn>
              </a:cxnLst>
              <a:rect l="0" t="0" r="r" b="b"/>
              <a:pathLst>
                <a:path w="1608" h="1610">
                  <a:moveTo>
                    <a:pt x="0" y="0"/>
                  </a:moveTo>
                  <a:lnTo>
                    <a:pt x="1608" y="0"/>
                  </a:lnTo>
                  <a:lnTo>
                    <a:pt x="1608" y="1610"/>
                  </a:lnTo>
                  <a:lnTo>
                    <a:pt x="288" y="1610"/>
                  </a:lnTo>
                  <a:lnTo>
                    <a:pt x="0" y="13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6"/>
            <p:cNvSpPr>
              <a:spLocks/>
            </p:cNvSpPr>
            <p:nvPr/>
          </p:nvSpPr>
          <p:spPr bwMode="auto">
            <a:xfrm>
              <a:off x="750888" y="5883275"/>
              <a:ext cx="457200" cy="457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0"/>
                </a:cxn>
                <a:cxn ang="0">
                  <a:pos x="288" y="288"/>
                </a:cxn>
                <a:cxn ang="0">
                  <a:pos x="0" y="0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288" y="0"/>
                  </a:lnTo>
                  <a:lnTo>
                    <a:pt x="288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13 CuadroTexto"/>
          <p:cNvSpPr txBox="1">
            <a:spLocks noChangeArrowheads="1"/>
          </p:cNvSpPr>
          <p:nvPr/>
        </p:nvSpPr>
        <p:spPr bwMode="auto">
          <a:xfrm>
            <a:off x="-856793" y="489117"/>
            <a:ext cx="8642350" cy="441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E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Indicadores Herramientas y técnicas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2929050" y="1466491"/>
            <a:ext cx="1260000" cy="564088"/>
            <a:chOff x="1405050" y="1466491"/>
            <a:chExt cx="1260000" cy="564088"/>
          </a:xfrm>
        </p:grpSpPr>
        <p:sp>
          <p:nvSpPr>
            <p:cNvPr id="15" name="Elipse 14"/>
            <p:cNvSpPr/>
            <p:nvPr/>
          </p:nvSpPr>
          <p:spPr>
            <a:xfrm>
              <a:off x="1783022" y="1466491"/>
              <a:ext cx="504056" cy="408173"/>
            </a:xfrm>
            <a:prstGeom prst="ellipse">
              <a:avLst/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1405050" y="1670579"/>
              <a:ext cx="1260000" cy="360000"/>
            </a:xfrm>
            <a:prstGeom prst="roundRect">
              <a:avLst>
                <a:gd name="adj" fmla="val 8964"/>
              </a:avLst>
            </a:prstGeom>
            <a:solidFill>
              <a:srgbClr val="06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Conector 16"/>
            <p:cNvSpPr/>
            <p:nvPr/>
          </p:nvSpPr>
          <p:spPr>
            <a:xfrm>
              <a:off x="1909050" y="1551494"/>
              <a:ext cx="252000" cy="252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8" name="Conector recto 17"/>
            <p:cNvCxnSpPr/>
            <p:nvPr/>
          </p:nvCxnSpPr>
          <p:spPr>
            <a:xfrm>
              <a:off x="1405050" y="2030579"/>
              <a:ext cx="1260000" cy="0"/>
            </a:xfrm>
            <a:prstGeom prst="line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Conector recto 18"/>
          <p:cNvCxnSpPr/>
          <p:nvPr/>
        </p:nvCxnSpPr>
        <p:spPr>
          <a:xfrm>
            <a:off x="2443050" y="2420888"/>
            <a:ext cx="720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/>
          <p:cNvCxnSpPr/>
          <p:nvPr/>
        </p:nvCxnSpPr>
        <p:spPr>
          <a:xfrm>
            <a:off x="2443050" y="2636912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/>
          <p:cNvCxnSpPr/>
          <p:nvPr/>
        </p:nvCxnSpPr>
        <p:spPr>
          <a:xfrm>
            <a:off x="2443050" y="2852936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/>
          <p:nvPr/>
        </p:nvCxnSpPr>
        <p:spPr>
          <a:xfrm>
            <a:off x="2443050" y="3068960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/>
          <p:cNvCxnSpPr/>
          <p:nvPr/>
        </p:nvCxnSpPr>
        <p:spPr>
          <a:xfrm>
            <a:off x="2423592" y="3429000"/>
            <a:ext cx="720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>
            <a:off x="2443050" y="3645024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2443050" y="3861048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/>
          <p:cNvCxnSpPr/>
          <p:nvPr/>
        </p:nvCxnSpPr>
        <p:spPr>
          <a:xfrm>
            <a:off x="2443050" y="4077072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/>
          <p:cNvCxnSpPr/>
          <p:nvPr/>
        </p:nvCxnSpPr>
        <p:spPr>
          <a:xfrm>
            <a:off x="2443050" y="4293096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5581"/>
          <p:cNvGrpSpPr>
            <a:grpSpLocks/>
          </p:cNvGrpSpPr>
          <p:nvPr/>
        </p:nvGrpSpPr>
        <p:grpSpPr bwMode="auto">
          <a:xfrm rot="16200000">
            <a:off x="3625587" y="4717493"/>
            <a:ext cx="1872000" cy="1872000"/>
            <a:chOff x="-1" y="0"/>
            <a:chExt cx="2461207" cy="2465512"/>
          </a:xfrm>
        </p:grpSpPr>
        <p:sp>
          <p:nvSpPr>
            <p:cNvPr id="48" name="Shape 5574"/>
            <p:cNvSpPr>
              <a:spLocks noChangeArrowheads="1"/>
            </p:cNvSpPr>
            <p:nvPr/>
          </p:nvSpPr>
          <p:spPr bwMode="auto">
            <a:xfrm flipH="1">
              <a:off x="837031" y="0"/>
              <a:ext cx="1624175" cy="162400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3152" y="3181"/>
                  </a:moveTo>
                  <a:cubicBezTo>
                    <a:pt x="3152" y="3181"/>
                    <a:pt x="3152" y="3181"/>
                    <a:pt x="3152" y="3181"/>
                  </a:cubicBezTo>
                  <a:cubicBezTo>
                    <a:pt x="5205" y="1128"/>
                    <a:pt x="7923" y="0"/>
                    <a:pt x="10814" y="0"/>
                  </a:cubicBezTo>
                  <a:cubicBezTo>
                    <a:pt x="16771" y="29"/>
                    <a:pt x="21600" y="4858"/>
                    <a:pt x="21600" y="10814"/>
                  </a:cubicBezTo>
                  <a:cubicBezTo>
                    <a:pt x="21600" y="13677"/>
                    <a:pt x="20472" y="16395"/>
                    <a:pt x="18419" y="18419"/>
                  </a:cubicBezTo>
                  <a:cubicBezTo>
                    <a:pt x="16395" y="20472"/>
                    <a:pt x="13677" y="21600"/>
                    <a:pt x="10786" y="21600"/>
                  </a:cubicBezTo>
                  <a:cubicBezTo>
                    <a:pt x="7894" y="21600"/>
                    <a:pt x="5205" y="20472"/>
                    <a:pt x="3152" y="18419"/>
                  </a:cubicBezTo>
                  <a:cubicBezTo>
                    <a:pt x="1128" y="16366"/>
                    <a:pt x="0" y="13648"/>
                    <a:pt x="0" y="10786"/>
                  </a:cubicBezTo>
                  <a:cubicBezTo>
                    <a:pt x="0" y="7923"/>
                    <a:pt x="1128" y="5205"/>
                    <a:pt x="3152" y="31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  <a:miter lim="400000"/>
              <a:headEnd/>
              <a:tailEnd/>
            </a:ln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49" name="Shape 5575"/>
            <p:cNvSpPr>
              <a:spLocks noChangeArrowheads="1"/>
            </p:cNvSpPr>
            <p:nvPr/>
          </p:nvSpPr>
          <p:spPr bwMode="auto">
            <a:xfrm flipH="1">
              <a:off x="1046290" y="209323"/>
              <a:ext cx="1205659" cy="1206766"/>
            </a:xfrm>
            <a:custGeom>
              <a:avLst/>
              <a:gdLst>
                <a:gd name="T0" fmla="*/ 2147483646 w 21561"/>
                <a:gd name="T1" fmla="*/ 2147483646 h 21600"/>
                <a:gd name="T2" fmla="*/ 2147483646 w 21561"/>
                <a:gd name="T3" fmla="*/ 2147483646 h 21600"/>
                <a:gd name="T4" fmla="*/ 2147483646 w 21561"/>
                <a:gd name="T5" fmla="*/ 2147483646 h 21600"/>
                <a:gd name="T6" fmla="*/ 2147483646 w 21561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561"/>
                <a:gd name="T13" fmla="*/ 0 h 21600"/>
                <a:gd name="T14" fmla="*/ 21561 w 21561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61" h="21600" extrusionOk="0">
                  <a:moveTo>
                    <a:pt x="3147" y="3152"/>
                  </a:moveTo>
                  <a:cubicBezTo>
                    <a:pt x="1126" y="5215"/>
                    <a:pt x="0" y="7901"/>
                    <a:pt x="0" y="10781"/>
                  </a:cubicBezTo>
                  <a:cubicBezTo>
                    <a:pt x="-39" y="16735"/>
                    <a:pt x="4817" y="21600"/>
                    <a:pt x="10761" y="21600"/>
                  </a:cubicBezTo>
                  <a:cubicBezTo>
                    <a:pt x="13636" y="21600"/>
                    <a:pt x="16355" y="20471"/>
                    <a:pt x="18414" y="18448"/>
                  </a:cubicBezTo>
                  <a:cubicBezTo>
                    <a:pt x="18414" y="18448"/>
                    <a:pt x="18414" y="18448"/>
                    <a:pt x="18414" y="18448"/>
                  </a:cubicBezTo>
                  <a:cubicBezTo>
                    <a:pt x="20434" y="16385"/>
                    <a:pt x="21561" y="13699"/>
                    <a:pt x="21561" y="10819"/>
                  </a:cubicBezTo>
                  <a:cubicBezTo>
                    <a:pt x="21561" y="7939"/>
                    <a:pt x="20473" y="5215"/>
                    <a:pt x="18414" y="3191"/>
                  </a:cubicBezTo>
                  <a:cubicBezTo>
                    <a:pt x="16394" y="1129"/>
                    <a:pt x="13675" y="0"/>
                    <a:pt x="10800" y="0"/>
                  </a:cubicBezTo>
                  <a:cubicBezTo>
                    <a:pt x="7925" y="0"/>
                    <a:pt x="5206" y="1129"/>
                    <a:pt x="3147" y="315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0" name="Shape 5577"/>
            <p:cNvSpPr>
              <a:spLocks noChangeArrowheads="1"/>
            </p:cNvSpPr>
            <p:nvPr/>
          </p:nvSpPr>
          <p:spPr bwMode="auto">
            <a:xfrm flipH="1">
              <a:off x="874448" y="1250317"/>
              <a:ext cx="336753" cy="339974"/>
            </a:xfrm>
            <a:custGeom>
              <a:avLst/>
              <a:gdLst>
                <a:gd name="T0" fmla="*/ 2147483646 w 20382"/>
                <a:gd name="T1" fmla="*/ 2147483646 h 20396"/>
                <a:gd name="T2" fmla="*/ 2147483646 w 20382"/>
                <a:gd name="T3" fmla="*/ 2147483646 h 20396"/>
                <a:gd name="T4" fmla="*/ 2147483646 w 20382"/>
                <a:gd name="T5" fmla="*/ 2147483646 h 20396"/>
                <a:gd name="T6" fmla="*/ 2147483646 w 20382"/>
                <a:gd name="T7" fmla="*/ 2147483646 h 20396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382"/>
                <a:gd name="T13" fmla="*/ 0 h 20396"/>
                <a:gd name="T14" fmla="*/ 20382 w 20382"/>
                <a:gd name="T15" fmla="*/ 20396 h 203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382" h="20396" extrusionOk="0">
                  <a:moveTo>
                    <a:pt x="18505" y="18542"/>
                  </a:moveTo>
                  <a:cubicBezTo>
                    <a:pt x="16134" y="21014"/>
                    <a:pt x="12051" y="21014"/>
                    <a:pt x="9680" y="18542"/>
                  </a:cubicBezTo>
                  <a:cubicBezTo>
                    <a:pt x="1778" y="10604"/>
                    <a:pt x="1778" y="10604"/>
                    <a:pt x="1778" y="10604"/>
                  </a:cubicBezTo>
                  <a:cubicBezTo>
                    <a:pt x="-593" y="8132"/>
                    <a:pt x="-593" y="4228"/>
                    <a:pt x="1778" y="1756"/>
                  </a:cubicBezTo>
                  <a:cubicBezTo>
                    <a:pt x="1778" y="1756"/>
                    <a:pt x="1778" y="1756"/>
                    <a:pt x="1778" y="1756"/>
                  </a:cubicBezTo>
                  <a:cubicBezTo>
                    <a:pt x="4280" y="-586"/>
                    <a:pt x="8231" y="-586"/>
                    <a:pt x="10734" y="1756"/>
                  </a:cubicBezTo>
                  <a:cubicBezTo>
                    <a:pt x="18505" y="9824"/>
                    <a:pt x="18505" y="9824"/>
                    <a:pt x="18505" y="9824"/>
                  </a:cubicBezTo>
                  <a:cubicBezTo>
                    <a:pt x="21007" y="12166"/>
                    <a:pt x="21007" y="16200"/>
                    <a:pt x="18505" y="18542"/>
                  </a:cubicBezTo>
                  <a:cubicBezTo>
                    <a:pt x="18505" y="18542"/>
                    <a:pt x="18505" y="18542"/>
                    <a:pt x="18505" y="18542"/>
                  </a:cubicBezTo>
                  <a:close/>
                </a:path>
              </a:pathLst>
            </a:custGeom>
            <a:solidFill>
              <a:srgbClr val="129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1" name="Shape 5578"/>
            <p:cNvSpPr>
              <a:spLocks noChangeArrowheads="1"/>
            </p:cNvSpPr>
            <p:nvPr/>
          </p:nvSpPr>
          <p:spPr bwMode="auto">
            <a:xfrm flipH="1">
              <a:off x="881377" y="44955"/>
              <a:ext cx="767741" cy="153269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1" y="0"/>
                  </a:moveTo>
                  <a:cubicBezTo>
                    <a:pt x="11932" y="31"/>
                    <a:pt x="21600" y="4871"/>
                    <a:pt x="21600" y="10815"/>
                  </a:cubicBezTo>
                  <a:cubicBezTo>
                    <a:pt x="21539" y="13695"/>
                    <a:pt x="19336" y="16391"/>
                    <a:pt x="15236" y="18414"/>
                  </a:cubicBezTo>
                  <a:cubicBezTo>
                    <a:pt x="11198" y="20466"/>
                    <a:pt x="5752" y="21600"/>
                    <a:pt x="61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160"/>
                    <a:pt x="0" y="20160"/>
                    <a:pt x="0" y="20160"/>
                  </a:cubicBezTo>
                  <a:cubicBezTo>
                    <a:pt x="0" y="20160"/>
                    <a:pt x="0" y="20160"/>
                    <a:pt x="61" y="20160"/>
                  </a:cubicBezTo>
                  <a:cubicBezTo>
                    <a:pt x="5018" y="20160"/>
                    <a:pt x="9668" y="19180"/>
                    <a:pt x="13217" y="17403"/>
                  </a:cubicBezTo>
                  <a:cubicBezTo>
                    <a:pt x="16766" y="15656"/>
                    <a:pt x="18663" y="13297"/>
                    <a:pt x="18724" y="10815"/>
                  </a:cubicBezTo>
                  <a:cubicBezTo>
                    <a:pt x="18724" y="5668"/>
                    <a:pt x="10341" y="1471"/>
                    <a:pt x="61" y="1440"/>
                  </a:cubicBezTo>
                  <a:cubicBezTo>
                    <a:pt x="61" y="0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2" name="Shape 5580"/>
            <p:cNvSpPr>
              <a:spLocks noChangeArrowheads="1"/>
            </p:cNvSpPr>
            <p:nvPr/>
          </p:nvSpPr>
          <p:spPr bwMode="auto">
            <a:xfrm flipH="1">
              <a:off x="1700394" y="1133714"/>
              <a:ext cx="455933" cy="27956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6686" y="0"/>
                  </a:moveTo>
                  <a:cubicBezTo>
                    <a:pt x="6583" y="0"/>
                    <a:pt x="6583" y="0"/>
                    <a:pt x="6583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617" y="0"/>
                    <a:pt x="309" y="169"/>
                    <a:pt x="0" y="337"/>
                  </a:cubicBezTo>
                  <a:cubicBezTo>
                    <a:pt x="309" y="1012"/>
                    <a:pt x="514" y="1519"/>
                    <a:pt x="720" y="2194"/>
                  </a:cubicBezTo>
                  <a:cubicBezTo>
                    <a:pt x="926" y="2531"/>
                    <a:pt x="1131" y="2869"/>
                    <a:pt x="1337" y="3375"/>
                  </a:cubicBezTo>
                  <a:cubicBezTo>
                    <a:pt x="1749" y="4219"/>
                    <a:pt x="2160" y="5062"/>
                    <a:pt x="2571" y="5906"/>
                  </a:cubicBezTo>
                  <a:cubicBezTo>
                    <a:pt x="2777" y="6244"/>
                    <a:pt x="2983" y="6581"/>
                    <a:pt x="3189" y="6919"/>
                  </a:cubicBezTo>
                  <a:cubicBezTo>
                    <a:pt x="3600" y="7763"/>
                    <a:pt x="4114" y="8438"/>
                    <a:pt x="4526" y="9113"/>
                  </a:cubicBezTo>
                  <a:cubicBezTo>
                    <a:pt x="4834" y="9619"/>
                    <a:pt x="5040" y="9956"/>
                    <a:pt x="5349" y="10294"/>
                  </a:cubicBezTo>
                  <a:cubicBezTo>
                    <a:pt x="5657" y="10800"/>
                    <a:pt x="5966" y="11306"/>
                    <a:pt x="6377" y="11813"/>
                  </a:cubicBezTo>
                  <a:cubicBezTo>
                    <a:pt x="6583" y="12150"/>
                    <a:pt x="6891" y="12319"/>
                    <a:pt x="7097" y="12656"/>
                  </a:cubicBezTo>
                  <a:cubicBezTo>
                    <a:pt x="7714" y="13331"/>
                    <a:pt x="8229" y="14006"/>
                    <a:pt x="8743" y="14513"/>
                  </a:cubicBezTo>
                  <a:cubicBezTo>
                    <a:pt x="9051" y="14850"/>
                    <a:pt x="9257" y="15019"/>
                    <a:pt x="9566" y="15356"/>
                  </a:cubicBezTo>
                  <a:cubicBezTo>
                    <a:pt x="10183" y="15863"/>
                    <a:pt x="10697" y="16369"/>
                    <a:pt x="11314" y="16875"/>
                  </a:cubicBezTo>
                  <a:cubicBezTo>
                    <a:pt x="11623" y="17044"/>
                    <a:pt x="11931" y="17381"/>
                    <a:pt x="12240" y="17550"/>
                  </a:cubicBezTo>
                  <a:cubicBezTo>
                    <a:pt x="12549" y="17888"/>
                    <a:pt x="12960" y="18225"/>
                    <a:pt x="13371" y="18394"/>
                  </a:cubicBezTo>
                  <a:cubicBezTo>
                    <a:pt x="13783" y="18731"/>
                    <a:pt x="14194" y="18900"/>
                    <a:pt x="14606" y="19069"/>
                  </a:cubicBezTo>
                  <a:cubicBezTo>
                    <a:pt x="15120" y="19406"/>
                    <a:pt x="15737" y="19744"/>
                    <a:pt x="16251" y="20081"/>
                  </a:cubicBezTo>
                  <a:cubicBezTo>
                    <a:pt x="16560" y="20250"/>
                    <a:pt x="16869" y="20250"/>
                    <a:pt x="17177" y="20419"/>
                  </a:cubicBezTo>
                  <a:cubicBezTo>
                    <a:pt x="17897" y="20756"/>
                    <a:pt x="18514" y="20925"/>
                    <a:pt x="19234" y="21094"/>
                  </a:cubicBezTo>
                  <a:cubicBezTo>
                    <a:pt x="19543" y="21263"/>
                    <a:pt x="19851" y="21263"/>
                    <a:pt x="20160" y="21431"/>
                  </a:cubicBezTo>
                  <a:cubicBezTo>
                    <a:pt x="20674" y="21431"/>
                    <a:pt x="21086" y="21600"/>
                    <a:pt x="21600" y="21600"/>
                  </a:cubicBezTo>
                  <a:cubicBezTo>
                    <a:pt x="21291" y="20081"/>
                    <a:pt x="21086" y="18394"/>
                    <a:pt x="20983" y="16706"/>
                  </a:cubicBezTo>
                  <a:cubicBezTo>
                    <a:pt x="15120" y="13669"/>
                    <a:pt x="10183" y="7763"/>
                    <a:pt x="668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53" name="Shape 5576"/>
            <p:cNvSpPr>
              <a:spLocks noChangeArrowheads="1"/>
            </p:cNvSpPr>
            <p:nvPr/>
          </p:nvSpPr>
          <p:spPr bwMode="auto">
            <a:xfrm flipH="1">
              <a:off x="1045746" y="208908"/>
              <a:ext cx="1091439" cy="116818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8115" y="3292"/>
                  </a:moveTo>
                  <a:cubicBezTo>
                    <a:pt x="15877" y="1164"/>
                    <a:pt x="12865" y="0"/>
                    <a:pt x="9681" y="0"/>
                  </a:cubicBezTo>
                  <a:cubicBezTo>
                    <a:pt x="8778" y="0"/>
                    <a:pt x="7874" y="80"/>
                    <a:pt x="7057" y="241"/>
                  </a:cubicBezTo>
                  <a:cubicBezTo>
                    <a:pt x="5723" y="803"/>
                    <a:pt x="4561" y="1566"/>
                    <a:pt x="3485" y="2570"/>
                  </a:cubicBezTo>
                  <a:cubicBezTo>
                    <a:pt x="1248" y="4657"/>
                    <a:pt x="0" y="7428"/>
                    <a:pt x="0" y="10399"/>
                  </a:cubicBezTo>
                  <a:cubicBezTo>
                    <a:pt x="0" y="16541"/>
                    <a:pt x="5335" y="21560"/>
                    <a:pt x="11919" y="21600"/>
                  </a:cubicBezTo>
                  <a:cubicBezTo>
                    <a:pt x="12822" y="21600"/>
                    <a:pt x="13683" y="21480"/>
                    <a:pt x="14543" y="21319"/>
                  </a:cubicBezTo>
                  <a:cubicBezTo>
                    <a:pt x="15877" y="20757"/>
                    <a:pt x="17082" y="19994"/>
                    <a:pt x="18115" y="19030"/>
                  </a:cubicBezTo>
                  <a:cubicBezTo>
                    <a:pt x="18115" y="19030"/>
                    <a:pt x="18115" y="19030"/>
                    <a:pt x="18115" y="19030"/>
                  </a:cubicBezTo>
                  <a:cubicBezTo>
                    <a:pt x="20352" y="16903"/>
                    <a:pt x="21600" y="14132"/>
                    <a:pt x="21600" y="11161"/>
                  </a:cubicBezTo>
                  <a:cubicBezTo>
                    <a:pt x="21600" y="8190"/>
                    <a:pt x="20395" y="5380"/>
                    <a:pt x="18115" y="32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  <p:sp>
          <p:nvSpPr>
            <p:cNvPr id="54" name="Shape 5572"/>
            <p:cNvSpPr>
              <a:spLocks noChangeArrowheads="1"/>
            </p:cNvSpPr>
            <p:nvPr/>
          </p:nvSpPr>
          <p:spPr bwMode="auto">
            <a:xfrm flipH="1">
              <a:off x="-1" y="1416089"/>
              <a:ext cx="1047676" cy="1049423"/>
            </a:xfrm>
            <a:custGeom>
              <a:avLst/>
              <a:gdLst>
                <a:gd name="T0" fmla="*/ 2147483646 w 20776"/>
                <a:gd name="T1" fmla="*/ 2147483646 h 20804"/>
                <a:gd name="T2" fmla="*/ 2147483646 w 20776"/>
                <a:gd name="T3" fmla="*/ 2147483646 h 20804"/>
                <a:gd name="T4" fmla="*/ 2147483646 w 20776"/>
                <a:gd name="T5" fmla="*/ 2147483646 h 20804"/>
                <a:gd name="T6" fmla="*/ 2147483646 w 20776"/>
                <a:gd name="T7" fmla="*/ 2147483646 h 2080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0776"/>
                <a:gd name="T13" fmla="*/ 0 h 20804"/>
                <a:gd name="T14" fmla="*/ 20776 w 20776"/>
                <a:gd name="T15" fmla="*/ 20804 h 208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776" h="20804" extrusionOk="0">
                  <a:moveTo>
                    <a:pt x="19579" y="19610"/>
                  </a:moveTo>
                  <a:cubicBezTo>
                    <a:pt x="19579" y="19610"/>
                    <a:pt x="19579" y="19610"/>
                    <a:pt x="19579" y="19610"/>
                  </a:cubicBezTo>
                  <a:cubicBezTo>
                    <a:pt x="17940" y="21202"/>
                    <a:pt x="15354" y="21202"/>
                    <a:pt x="13758" y="19610"/>
                  </a:cubicBezTo>
                  <a:cubicBezTo>
                    <a:pt x="1212" y="7003"/>
                    <a:pt x="1212" y="7003"/>
                    <a:pt x="1212" y="7003"/>
                  </a:cubicBezTo>
                  <a:cubicBezTo>
                    <a:pt x="-426" y="5411"/>
                    <a:pt x="-383" y="2786"/>
                    <a:pt x="1212" y="1194"/>
                  </a:cubicBezTo>
                  <a:cubicBezTo>
                    <a:pt x="1212" y="1194"/>
                    <a:pt x="1212" y="1194"/>
                    <a:pt x="1212" y="1194"/>
                  </a:cubicBezTo>
                  <a:cubicBezTo>
                    <a:pt x="2808" y="-398"/>
                    <a:pt x="5437" y="-398"/>
                    <a:pt x="7033" y="1194"/>
                  </a:cubicBezTo>
                  <a:cubicBezTo>
                    <a:pt x="19579" y="13801"/>
                    <a:pt x="19579" y="13801"/>
                    <a:pt x="19579" y="13801"/>
                  </a:cubicBezTo>
                  <a:cubicBezTo>
                    <a:pt x="21174" y="15393"/>
                    <a:pt x="21174" y="18018"/>
                    <a:pt x="19579" y="19610"/>
                  </a:cubicBezTo>
                  <a:close/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s-ES"/>
            </a:p>
          </p:txBody>
        </p:sp>
      </p:grpSp>
      <p:pic>
        <p:nvPicPr>
          <p:cNvPr id="75" name="Shape 216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81" y="4939577"/>
            <a:ext cx="936000" cy="103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3" name="Grupo 82"/>
          <p:cNvGrpSpPr/>
          <p:nvPr/>
        </p:nvGrpSpPr>
        <p:grpSpPr>
          <a:xfrm>
            <a:off x="5865462" y="1683385"/>
            <a:ext cx="4485867" cy="786760"/>
            <a:chOff x="4341462" y="1683385"/>
            <a:chExt cx="4485867" cy="786760"/>
          </a:xfrm>
        </p:grpSpPr>
        <p:sp>
          <p:nvSpPr>
            <p:cNvPr id="36" name="38 CuadroTexto"/>
            <p:cNvSpPr txBox="1">
              <a:spLocks noChangeArrowheads="1"/>
            </p:cNvSpPr>
            <p:nvPr/>
          </p:nvSpPr>
          <p:spPr bwMode="auto">
            <a:xfrm>
              <a:off x="5122418" y="1683385"/>
              <a:ext cx="3704911" cy="630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  <a:defRPr/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Indicador 9.</a:t>
              </a:r>
            </a:p>
            <a:p>
              <a:pPr>
                <a:lnSpc>
                  <a:spcPts val="2100"/>
                </a:lnSpc>
                <a:defRPr/>
              </a:pP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Intercambio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 de 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conocimiento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</p:txBody>
        </p:sp>
        <p:grpSp>
          <p:nvGrpSpPr>
            <p:cNvPr id="46" name="Grupo 45"/>
            <p:cNvGrpSpPr/>
            <p:nvPr/>
          </p:nvGrpSpPr>
          <p:grpSpPr>
            <a:xfrm>
              <a:off x="4341462" y="1750145"/>
              <a:ext cx="720080" cy="720000"/>
              <a:chOff x="4341462" y="1750145"/>
              <a:chExt cx="720080" cy="720000"/>
            </a:xfrm>
          </p:grpSpPr>
          <p:sp>
            <p:nvSpPr>
              <p:cNvPr id="20" name="Rectángulo redondeado 19"/>
              <p:cNvSpPr/>
              <p:nvPr/>
            </p:nvSpPr>
            <p:spPr>
              <a:xfrm>
                <a:off x="4341462" y="1750145"/>
                <a:ext cx="720080" cy="720000"/>
              </a:xfrm>
              <a:prstGeom prst="roundRect">
                <a:avLst/>
              </a:prstGeom>
              <a:solidFill>
                <a:srgbClr val="068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6" name="Freeform 452"/>
              <p:cNvSpPr/>
              <p:nvPr/>
            </p:nvSpPr>
            <p:spPr>
              <a:xfrm>
                <a:off x="4451189" y="1894245"/>
                <a:ext cx="503238" cy="431800"/>
              </a:xfrm>
              <a:custGeom>
                <a:avLst/>
                <a:gdLst/>
                <a:ahLst/>
                <a:cxnLst/>
                <a:rect l="l" t="t" r="r" b="b"/>
                <a:pathLst>
                  <a:path w="504825" h="432707">
                    <a:moveTo>
                      <a:pt x="207339" y="0"/>
                    </a:moveTo>
                    <a:lnTo>
                      <a:pt x="297486" y="0"/>
                    </a:lnTo>
                    <a:cubicBezTo>
                      <a:pt x="304999" y="0"/>
                      <a:pt x="311384" y="2629"/>
                      <a:pt x="316642" y="7888"/>
                    </a:cubicBezTo>
                    <a:cubicBezTo>
                      <a:pt x="321901" y="13146"/>
                      <a:pt x="324530" y="19532"/>
                      <a:pt x="324530" y="27044"/>
                    </a:cubicBezTo>
                    <a:lnTo>
                      <a:pt x="324530" y="117192"/>
                    </a:lnTo>
                    <a:cubicBezTo>
                      <a:pt x="324530" y="124704"/>
                      <a:pt x="321901" y="131089"/>
                      <a:pt x="316642" y="136348"/>
                    </a:cubicBezTo>
                    <a:cubicBezTo>
                      <a:pt x="311384" y="141606"/>
                      <a:pt x="304999" y="144236"/>
                      <a:pt x="297486" y="144236"/>
                    </a:cubicBezTo>
                    <a:lnTo>
                      <a:pt x="270442" y="144236"/>
                    </a:lnTo>
                    <a:lnTo>
                      <a:pt x="270442" y="198324"/>
                    </a:lnTo>
                    <a:lnTo>
                      <a:pt x="414678" y="198324"/>
                    </a:lnTo>
                    <a:cubicBezTo>
                      <a:pt x="424444" y="198324"/>
                      <a:pt x="432895" y="201892"/>
                      <a:pt x="440031" y="209029"/>
                    </a:cubicBezTo>
                    <a:cubicBezTo>
                      <a:pt x="447168" y="216166"/>
                      <a:pt x="450736" y="224617"/>
                      <a:pt x="450736" y="234383"/>
                    </a:cubicBezTo>
                    <a:lnTo>
                      <a:pt x="450736" y="288471"/>
                    </a:lnTo>
                    <a:lnTo>
                      <a:pt x="477781" y="288471"/>
                    </a:lnTo>
                    <a:cubicBezTo>
                      <a:pt x="485293" y="288471"/>
                      <a:pt x="491679" y="291101"/>
                      <a:pt x="496937" y="296359"/>
                    </a:cubicBezTo>
                    <a:cubicBezTo>
                      <a:pt x="502196" y="301618"/>
                      <a:pt x="504825" y="308003"/>
                      <a:pt x="504825" y="315515"/>
                    </a:cubicBezTo>
                    <a:lnTo>
                      <a:pt x="504825" y="405663"/>
                    </a:lnTo>
                    <a:cubicBezTo>
                      <a:pt x="504825" y="413175"/>
                      <a:pt x="502196" y="419561"/>
                      <a:pt x="496937" y="424819"/>
                    </a:cubicBezTo>
                    <a:cubicBezTo>
                      <a:pt x="491679" y="430078"/>
                      <a:pt x="485293" y="432707"/>
                      <a:pt x="477781" y="432707"/>
                    </a:cubicBezTo>
                    <a:lnTo>
                      <a:pt x="387633" y="432707"/>
                    </a:lnTo>
                    <a:cubicBezTo>
                      <a:pt x="380121" y="432707"/>
                      <a:pt x="373736" y="430078"/>
                      <a:pt x="368477" y="424819"/>
                    </a:cubicBezTo>
                    <a:cubicBezTo>
                      <a:pt x="363219" y="419561"/>
                      <a:pt x="360589" y="413175"/>
                      <a:pt x="360589" y="405663"/>
                    </a:cubicBezTo>
                    <a:lnTo>
                      <a:pt x="360589" y="315515"/>
                    </a:lnTo>
                    <a:cubicBezTo>
                      <a:pt x="360589" y="308003"/>
                      <a:pt x="363219" y="301618"/>
                      <a:pt x="368477" y="296359"/>
                    </a:cubicBezTo>
                    <a:cubicBezTo>
                      <a:pt x="373736" y="291101"/>
                      <a:pt x="380121" y="288471"/>
                      <a:pt x="387633" y="288471"/>
                    </a:cubicBezTo>
                    <a:lnTo>
                      <a:pt x="414678" y="288471"/>
                    </a:lnTo>
                    <a:lnTo>
                      <a:pt x="414678" y="234383"/>
                    </a:lnTo>
                    <a:lnTo>
                      <a:pt x="270442" y="234383"/>
                    </a:lnTo>
                    <a:lnTo>
                      <a:pt x="270442" y="288471"/>
                    </a:lnTo>
                    <a:lnTo>
                      <a:pt x="297486" y="288471"/>
                    </a:lnTo>
                    <a:cubicBezTo>
                      <a:pt x="304999" y="288471"/>
                      <a:pt x="311384" y="291101"/>
                      <a:pt x="316642" y="296359"/>
                    </a:cubicBezTo>
                    <a:cubicBezTo>
                      <a:pt x="321901" y="301618"/>
                      <a:pt x="324530" y="308003"/>
                      <a:pt x="324530" y="315515"/>
                    </a:cubicBezTo>
                    <a:lnTo>
                      <a:pt x="324530" y="405663"/>
                    </a:lnTo>
                    <a:cubicBezTo>
                      <a:pt x="324530" y="413175"/>
                      <a:pt x="321901" y="419561"/>
                      <a:pt x="316642" y="424819"/>
                    </a:cubicBezTo>
                    <a:cubicBezTo>
                      <a:pt x="311384" y="430078"/>
                      <a:pt x="304999" y="432707"/>
                      <a:pt x="297486" y="432707"/>
                    </a:cubicBezTo>
                    <a:lnTo>
                      <a:pt x="207339" y="432707"/>
                    </a:lnTo>
                    <a:cubicBezTo>
                      <a:pt x="199827" y="432707"/>
                      <a:pt x="193441" y="430078"/>
                      <a:pt x="188182" y="424819"/>
                    </a:cubicBezTo>
                    <a:cubicBezTo>
                      <a:pt x="182924" y="419561"/>
                      <a:pt x="180294" y="413175"/>
                      <a:pt x="180294" y="405663"/>
                    </a:cubicBezTo>
                    <a:lnTo>
                      <a:pt x="180294" y="315515"/>
                    </a:lnTo>
                    <a:cubicBezTo>
                      <a:pt x="180294" y="308003"/>
                      <a:pt x="182924" y="301618"/>
                      <a:pt x="188182" y="296359"/>
                    </a:cubicBezTo>
                    <a:cubicBezTo>
                      <a:pt x="193441" y="291101"/>
                      <a:pt x="199827" y="288471"/>
                      <a:pt x="207339" y="288471"/>
                    </a:cubicBezTo>
                    <a:lnTo>
                      <a:pt x="234383" y="288471"/>
                    </a:lnTo>
                    <a:lnTo>
                      <a:pt x="234383" y="234383"/>
                    </a:lnTo>
                    <a:lnTo>
                      <a:pt x="90147" y="234383"/>
                    </a:lnTo>
                    <a:lnTo>
                      <a:pt x="90147" y="288471"/>
                    </a:lnTo>
                    <a:lnTo>
                      <a:pt x="117191" y="288471"/>
                    </a:lnTo>
                    <a:cubicBezTo>
                      <a:pt x="124704" y="288471"/>
                      <a:pt x="131089" y="291101"/>
                      <a:pt x="136348" y="296359"/>
                    </a:cubicBezTo>
                    <a:cubicBezTo>
                      <a:pt x="141606" y="301618"/>
                      <a:pt x="144235" y="308003"/>
                      <a:pt x="144235" y="315515"/>
                    </a:cubicBezTo>
                    <a:lnTo>
                      <a:pt x="144235" y="405663"/>
                    </a:lnTo>
                    <a:cubicBezTo>
                      <a:pt x="144235" y="413175"/>
                      <a:pt x="141606" y="419561"/>
                      <a:pt x="136348" y="424819"/>
                    </a:cubicBezTo>
                    <a:cubicBezTo>
                      <a:pt x="131089" y="430078"/>
                      <a:pt x="124704" y="432707"/>
                      <a:pt x="117191" y="432707"/>
                    </a:cubicBezTo>
                    <a:lnTo>
                      <a:pt x="27044" y="432707"/>
                    </a:lnTo>
                    <a:cubicBezTo>
                      <a:pt x="19532" y="432707"/>
                      <a:pt x="13147" y="430078"/>
                      <a:pt x="7888" y="424819"/>
                    </a:cubicBezTo>
                    <a:cubicBezTo>
                      <a:pt x="2630" y="419561"/>
                      <a:pt x="0" y="413175"/>
                      <a:pt x="0" y="405663"/>
                    </a:cubicBezTo>
                    <a:lnTo>
                      <a:pt x="0" y="315515"/>
                    </a:lnTo>
                    <a:cubicBezTo>
                      <a:pt x="0" y="308003"/>
                      <a:pt x="2630" y="301618"/>
                      <a:pt x="7888" y="296359"/>
                    </a:cubicBezTo>
                    <a:cubicBezTo>
                      <a:pt x="13147" y="291101"/>
                      <a:pt x="19532" y="288471"/>
                      <a:pt x="27044" y="288471"/>
                    </a:cubicBezTo>
                    <a:lnTo>
                      <a:pt x="54088" y="288471"/>
                    </a:lnTo>
                    <a:lnTo>
                      <a:pt x="54088" y="234383"/>
                    </a:lnTo>
                    <a:cubicBezTo>
                      <a:pt x="54088" y="224617"/>
                      <a:pt x="57657" y="216166"/>
                      <a:pt x="64793" y="209029"/>
                    </a:cubicBezTo>
                    <a:cubicBezTo>
                      <a:pt x="71930" y="201892"/>
                      <a:pt x="80381" y="198324"/>
                      <a:pt x="90147" y="198324"/>
                    </a:cubicBezTo>
                    <a:lnTo>
                      <a:pt x="234383" y="198324"/>
                    </a:lnTo>
                    <a:lnTo>
                      <a:pt x="234383" y="144236"/>
                    </a:lnTo>
                    <a:lnTo>
                      <a:pt x="207339" y="144236"/>
                    </a:lnTo>
                    <a:cubicBezTo>
                      <a:pt x="199827" y="144236"/>
                      <a:pt x="193441" y="141606"/>
                      <a:pt x="188182" y="136348"/>
                    </a:cubicBezTo>
                    <a:cubicBezTo>
                      <a:pt x="182924" y="131089"/>
                      <a:pt x="180294" y="124704"/>
                      <a:pt x="180294" y="117192"/>
                    </a:cubicBezTo>
                    <a:lnTo>
                      <a:pt x="180294" y="27044"/>
                    </a:lnTo>
                    <a:cubicBezTo>
                      <a:pt x="180294" y="19532"/>
                      <a:pt x="182924" y="13146"/>
                      <a:pt x="188182" y="7888"/>
                    </a:cubicBezTo>
                    <a:cubicBezTo>
                      <a:pt x="193441" y="2629"/>
                      <a:pt x="199827" y="0"/>
                      <a:pt x="2073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</p:grpSp>
      </p:grpSp>
      <p:grpSp>
        <p:nvGrpSpPr>
          <p:cNvPr id="84" name="Grupo 83"/>
          <p:cNvGrpSpPr/>
          <p:nvPr/>
        </p:nvGrpSpPr>
        <p:grpSpPr>
          <a:xfrm>
            <a:off x="5888272" y="3508178"/>
            <a:ext cx="4708753" cy="810123"/>
            <a:chOff x="4341462" y="2748506"/>
            <a:chExt cx="4708753" cy="810123"/>
          </a:xfrm>
        </p:grpSpPr>
        <p:sp>
          <p:nvSpPr>
            <p:cNvPr id="38" name="38 CuadroTexto"/>
            <p:cNvSpPr txBox="1">
              <a:spLocks noChangeArrowheads="1"/>
            </p:cNvSpPr>
            <p:nvPr/>
          </p:nvSpPr>
          <p:spPr bwMode="auto">
            <a:xfrm>
              <a:off x="5187569" y="2748506"/>
              <a:ext cx="3862646" cy="630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  <a:defRPr/>
              </a:pPr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Indicador 10.</a:t>
              </a:r>
            </a:p>
            <a:p>
              <a:pPr>
                <a:lnSpc>
                  <a:spcPts val="2100"/>
                </a:lnSpc>
                <a:defRPr/>
              </a:pP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Actividades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 de 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Bell MT" panose="02020503060305020303" pitchFamily="18" charset="0"/>
                </a:rPr>
                <a:t>divulgación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Bell MT" panose="02020503060305020303" pitchFamily="18" charset="0"/>
              </a:endParaRPr>
            </a:p>
          </p:txBody>
        </p:sp>
        <p:grpSp>
          <p:nvGrpSpPr>
            <p:cNvPr id="80" name="Grupo 79"/>
            <p:cNvGrpSpPr/>
            <p:nvPr/>
          </p:nvGrpSpPr>
          <p:grpSpPr>
            <a:xfrm>
              <a:off x="4341462" y="2838629"/>
              <a:ext cx="720080" cy="720000"/>
              <a:chOff x="4341462" y="2838629"/>
              <a:chExt cx="720080" cy="720000"/>
            </a:xfrm>
          </p:grpSpPr>
          <p:sp>
            <p:nvSpPr>
              <p:cNvPr id="37" name="Rectángulo redondeado 36"/>
              <p:cNvSpPr/>
              <p:nvPr/>
            </p:nvSpPr>
            <p:spPr>
              <a:xfrm>
                <a:off x="4341462" y="2838629"/>
                <a:ext cx="720080" cy="720000"/>
              </a:xfrm>
              <a:prstGeom prst="roundRect">
                <a:avLst/>
              </a:prstGeom>
              <a:solidFill>
                <a:srgbClr val="08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8" name="Freeform 309"/>
              <p:cNvSpPr/>
              <p:nvPr/>
            </p:nvSpPr>
            <p:spPr>
              <a:xfrm>
                <a:off x="4447813" y="3000192"/>
                <a:ext cx="466725" cy="396875"/>
              </a:xfrm>
              <a:custGeom>
                <a:avLst/>
                <a:gdLst>
                  <a:gd name="connsiteX0" fmla="*/ 396649 w 468766"/>
                  <a:gd name="connsiteY0" fmla="*/ 324530 h 396648"/>
                  <a:gd name="connsiteX1" fmla="*/ 422003 w 468766"/>
                  <a:gd name="connsiteY1" fmla="*/ 335235 h 396648"/>
                  <a:gd name="connsiteX2" fmla="*/ 432708 w 468766"/>
                  <a:gd name="connsiteY2" fmla="*/ 360589 h 396648"/>
                  <a:gd name="connsiteX3" fmla="*/ 422003 w 468766"/>
                  <a:gd name="connsiteY3" fmla="*/ 385943 h 396648"/>
                  <a:gd name="connsiteX4" fmla="*/ 396649 w 468766"/>
                  <a:gd name="connsiteY4" fmla="*/ 396648 h 396648"/>
                  <a:gd name="connsiteX5" fmla="*/ 371295 w 468766"/>
                  <a:gd name="connsiteY5" fmla="*/ 385943 h 396648"/>
                  <a:gd name="connsiteX6" fmla="*/ 360591 w 468766"/>
                  <a:gd name="connsiteY6" fmla="*/ 360589 h 396648"/>
                  <a:gd name="connsiteX7" fmla="*/ 371295 w 468766"/>
                  <a:gd name="connsiteY7" fmla="*/ 335235 h 396648"/>
                  <a:gd name="connsiteX8" fmla="*/ 396649 w 468766"/>
                  <a:gd name="connsiteY8" fmla="*/ 324530 h 396648"/>
                  <a:gd name="connsiteX9" fmla="*/ 144236 w 468766"/>
                  <a:gd name="connsiteY9" fmla="*/ 324530 h 396648"/>
                  <a:gd name="connsiteX10" fmla="*/ 169590 w 468766"/>
                  <a:gd name="connsiteY10" fmla="*/ 335235 h 396648"/>
                  <a:gd name="connsiteX11" fmla="*/ 180295 w 468766"/>
                  <a:gd name="connsiteY11" fmla="*/ 360589 h 396648"/>
                  <a:gd name="connsiteX12" fmla="*/ 169590 w 468766"/>
                  <a:gd name="connsiteY12" fmla="*/ 385943 h 396648"/>
                  <a:gd name="connsiteX13" fmla="*/ 144236 w 468766"/>
                  <a:gd name="connsiteY13" fmla="*/ 396648 h 396648"/>
                  <a:gd name="connsiteX14" fmla="*/ 118882 w 468766"/>
                  <a:gd name="connsiteY14" fmla="*/ 385943 h 396648"/>
                  <a:gd name="connsiteX15" fmla="*/ 108177 w 468766"/>
                  <a:gd name="connsiteY15" fmla="*/ 360589 h 396648"/>
                  <a:gd name="connsiteX16" fmla="*/ 118882 w 468766"/>
                  <a:gd name="connsiteY16" fmla="*/ 335235 h 396648"/>
                  <a:gd name="connsiteX17" fmla="*/ 144236 w 468766"/>
                  <a:gd name="connsiteY17" fmla="*/ 324530 h 396648"/>
                  <a:gd name="connsiteX18" fmla="*/ 18030 w 468766"/>
                  <a:gd name="connsiteY18" fmla="*/ 0 h 396648"/>
                  <a:gd name="connsiteX19" fmla="*/ 90148 w 468766"/>
                  <a:gd name="connsiteY19" fmla="*/ 0 h 396648"/>
                  <a:gd name="connsiteX20" fmla="*/ 98176 w 468766"/>
                  <a:gd name="connsiteY20" fmla="*/ 1831 h 396648"/>
                  <a:gd name="connsiteX21" fmla="*/ 103670 w 468766"/>
                  <a:gd name="connsiteY21" fmla="*/ 6198 h 396648"/>
                  <a:gd name="connsiteX22" fmla="*/ 107332 w 468766"/>
                  <a:gd name="connsiteY22" fmla="*/ 13100 h 396648"/>
                  <a:gd name="connsiteX23" fmla="*/ 109586 w 468766"/>
                  <a:gd name="connsiteY23" fmla="*/ 20424 h 396648"/>
                  <a:gd name="connsiteX24" fmla="*/ 111135 w 468766"/>
                  <a:gd name="connsiteY24" fmla="*/ 28734 h 396648"/>
                  <a:gd name="connsiteX25" fmla="*/ 112403 w 468766"/>
                  <a:gd name="connsiteY25" fmla="*/ 36059 h 396648"/>
                  <a:gd name="connsiteX26" fmla="*/ 450737 w 468766"/>
                  <a:gd name="connsiteY26" fmla="*/ 36059 h 396648"/>
                  <a:gd name="connsiteX27" fmla="*/ 463414 w 468766"/>
                  <a:gd name="connsiteY27" fmla="*/ 41411 h 396648"/>
                  <a:gd name="connsiteX28" fmla="*/ 468766 w 468766"/>
                  <a:gd name="connsiteY28" fmla="*/ 54088 h 396648"/>
                  <a:gd name="connsiteX29" fmla="*/ 468766 w 468766"/>
                  <a:gd name="connsiteY29" fmla="*/ 198324 h 396648"/>
                  <a:gd name="connsiteX30" fmla="*/ 464118 w 468766"/>
                  <a:gd name="connsiteY30" fmla="*/ 210297 h 396648"/>
                  <a:gd name="connsiteX31" fmla="*/ 452709 w 468766"/>
                  <a:gd name="connsiteY31" fmla="*/ 216353 h 396648"/>
                  <a:gd name="connsiteX32" fmla="*/ 158603 w 468766"/>
                  <a:gd name="connsiteY32" fmla="*/ 250722 h 396648"/>
                  <a:gd name="connsiteX33" fmla="*/ 162265 w 468766"/>
                  <a:gd name="connsiteY33" fmla="*/ 270442 h 396648"/>
                  <a:gd name="connsiteX34" fmla="*/ 155504 w 468766"/>
                  <a:gd name="connsiteY34" fmla="*/ 288471 h 396648"/>
                  <a:gd name="connsiteX35" fmla="*/ 414678 w 468766"/>
                  <a:gd name="connsiteY35" fmla="*/ 288471 h 396648"/>
                  <a:gd name="connsiteX36" fmla="*/ 427355 w 468766"/>
                  <a:gd name="connsiteY36" fmla="*/ 293824 h 396648"/>
                  <a:gd name="connsiteX37" fmla="*/ 432707 w 468766"/>
                  <a:gd name="connsiteY37" fmla="*/ 306501 h 396648"/>
                  <a:gd name="connsiteX38" fmla="*/ 427355 w 468766"/>
                  <a:gd name="connsiteY38" fmla="*/ 319178 h 396648"/>
                  <a:gd name="connsiteX39" fmla="*/ 414678 w 468766"/>
                  <a:gd name="connsiteY39" fmla="*/ 324530 h 396648"/>
                  <a:gd name="connsiteX40" fmla="*/ 396649 w 468766"/>
                  <a:gd name="connsiteY40" fmla="*/ 324530 h 396648"/>
                  <a:gd name="connsiteX41" fmla="*/ 396648 w 468766"/>
                  <a:gd name="connsiteY41" fmla="*/ 324530 h 396648"/>
                  <a:gd name="connsiteX42" fmla="*/ 144236 w 468766"/>
                  <a:gd name="connsiteY42" fmla="*/ 324530 h 396648"/>
                  <a:gd name="connsiteX43" fmla="*/ 126206 w 468766"/>
                  <a:gd name="connsiteY43" fmla="*/ 324530 h 396648"/>
                  <a:gd name="connsiteX44" fmla="*/ 113530 w 468766"/>
                  <a:gd name="connsiteY44" fmla="*/ 319178 h 396648"/>
                  <a:gd name="connsiteX45" fmla="*/ 108177 w 468766"/>
                  <a:gd name="connsiteY45" fmla="*/ 306501 h 396648"/>
                  <a:gd name="connsiteX46" fmla="*/ 110431 w 468766"/>
                  <a:gd name="connsiteY46" fmla="*/ 297627 h 396648"/>
                  <a:gd name="connsiteX47" fmla="*/ 114938 w 468766"/>
                  <a:gd name="connsiteY47" fmla="*/ 287485 h 396648"/>
                  <a:gd name="connsiteX48" fmla="*/ 120995 w 468766"/>
                  <a:gd name="connsiteY48" fmla="*/ 276217 h 396648"/>
                  <a:gd name="connsiteX49" fmla="*/ 125361 w 468766"/>
                  <a:gd name="connsiteY49" fmla="*/ 267907 h 396648"/>
                  <a:gd name="connsiteX50" fmla="*/ 75499 w 468766"/>
                  <a:gd name="connsiteY50" fmla="*/ 36059 h 396648"/>
                  <a:gd name="connsiteX51" fmla="*/ 18030 w 468766"/>
                  <a:gd name="connsiteY51" fmla="*/ 36059 h 396648"/>
                  <a:gd name="connsiteX52" fmla="*/ 5353 w 468766"/>
                  <a:gd name="connsiteY52" fmla="*/ 30706 h 396648"/>
                  <a:gd name="connsiteX53" fmla="*/ 0 w 468766"/>
                  <a:gd name="connsiteY53" fmla="*/ 18030 h 396648"/>
                  <a:gd name="connsiteX54" fmla="*/ 5353 w 468766"/>
                  <a:gd name="connsiteY54" fmla="*/ 5352 h 396648"/>
                  <a:gd name="connsiteX55" fmla="*/ 18030 w 468766"/>
                  <a:gd name="connsiteY55" fmla="*/ 0 h 39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68766" h="396648">
                    <a:moveTo>
                      <a:pt x="396649" y="324530"/>
                    </a:moveTo>
                    <a:cubicBezTo>
                      <a:pt x="406415" y="324530"/>
                      <a:pt x="414867" y="328099"/>
                      <a:pt x="422003" y="335235"/>
                    </a:cubicBezTo>
                    <a:cubicBezTo>
                      <a:pt x="429140" y="342372"/>
                      <a:pt x="432708" y="350823"/>
                      <a:pt x="432708" y="360589"/>
                    </a:cubicBezTo>
                    <a:cubicBezTo>
                      <a:pt x="432708" y="370355"/>
                      <a:pt x="429140" y="378806"/>
                      <a:pt x="422003" y="385943"/>
                    </a:cubicBezTo>
                    <a:cubicBezTo>
                      <a:pt x="414867" y="393080"/>
                      <a:pt x="406415" y="396648"/>
                      <a:pt x="396649" y="396648"/>
                    </a:cubicBezTo>
                    <a:cubicBezTo>
                      <a:pt x="386884" y="396648"/>
                      <a:pt x="378432" y="393080"/>
                      <a:pt x="371295" y="385943"/>
                    </a:cubicBezTo>
                    <a:cubicBezTo>
                      <a:pt x="364159" y="378806"/>
                      <a:pt x="360591" y="370355"/>
                      <a:pt x="360591" y="360589"/>
                    </a:cubicBezTo>
                    <a:cubicBezTo>
                      <a:pt x="360591" y="350823"/>
                      <a:pt x="364159" y="342372"/>
                      <a:pt x="371295" y="335235"/>
                    </a:cubicBezTo>
                    <a:cubicBezTo>
                      <a:pt x="378432" y="328099"/>
                      <a:pt x="386884" y="324530"/>
                      <a:pt x="396649" y="324530"/>
                    </a:cubicBezTo>
                    <a:close/>
                    <a:moveTo>
                      <a:pt x="144236" y="324530"/>
                    </a:moveTo>
                    <a:cubicBezTo>
                      <a:pt x="154002" y="324530"/>
                      <a:pt x="162453" y="328099"/>
                      <a:pt x="169590" y="335235"/>
                    </a:cubicBezTo>
                    <a:cubicBezTo>
                      <a:pt x="176727" y="342372"/>
                      <a:pt x="180295" y="350823"/>
                      <a:pt x="180295" y="360589"/>
                    </a:cubicBezTo>
                    <a:cubicBezTo>
                      <a:pt x="180295" y="370355"/>
                      <a:pt x="176727" y="378806"/>
                      <a:pt x="169590" y="385943"/>
                    </a:cubicBezTo>
                    <a:cubicBezTo>
                      <a:pt x="162453" y="393080"/>
                      <a:pt x="154002" y="396648"/>
                      <a:pt x="144236" y="396648"/>
                    </a:cubicBezTo>
                    <a:cubicBezTo>
                      <a:pt x="134470" y="396648"/>
                      <a:pt x="126019" y="393080"/>
                      <a:pt x="118882" y="385943"/>
                    </a:cubicBezTo>
                    <a:cubicBezTo>
                      <a:pt x="111745" y="378806"/>
                      <a:pt x="108177" y="370355"/>
                      <a:pt x="108177" y="360589"/>
                    </a:cubicBezTo>
                    <a:cubicBezTo>
                      <a:pt x="108177" y="350823"/>
                      <a:pt x="111745" y="342372"/>
                      <a:pt x="118882" y="335235"/>
                    </a:cubicBezTo>
                    <a:cubicBezTo>
                      <a:pt x="126019" y="328099"/>
                      <a:pt x="134470" y="324530"/>
                      <a:pt x="144236" y="324530"/>
                    </a:cubicBezTo>
                    <a:close/>
                    <a:moveTo>
                      <a:pt x="18030" y="0"/>
                    </a:moveTo>
                    <a:lnTo>
                      <a:pt x="90148" y="0"/>
                    </a:lnTo>
                    <a:cubicBezTo>
                      <a:pt x="93153" y="0"/>
                      <a:pt x="95829" y="610"/>
                      <a:pt x="98176" y="1831"/>
                    </a:cubicBezTo>
                    <a:cubicBezTo>
                      <a:pt x="100524" y="3052"/>
                      <a:pt x="102355" y="4507"/>
                      <a:pt x="103670" y="6198"/>
                    </a:cubicBezTo>
                    <a:cubicBezTo>
                      <a:pt x="104984" y="7888"/>
                      <a:pt x="106205" y="10189"/>
                      <a:pt x="107332" y="13100"/>
                    </a:cubicBezTo>
                    <a:cubicBezTo>
                      <a:pt x="108459" y="16010"/>
                      <a:pt x="109210" y="18452"/>
                      <a:pt x="109586" y="20424"/>
                    </a:cubicBezTo>
                    <a:cubicBezTo>
                      <a:pt x="109961" y="22396"/>
                      <a:pt x="110478" y="25166"/>
                      <a:pt x="111135" y="28734"/>
                    </a:cubicBezTo>
                    <a:cubicBezTo>
                      <a:pt x="111792" y="32303"/>
                      <a:pt x="112215" y="34744"/>
                      <a:pt x="112403" y="36059"/>
                    </a:cubicBezTo>
                    <a:lnTo>
                      <a:pt x="450737" y="36059"/>
                    </a:lnTo>
                    <a:cubicBezTo>
                      <a:pt x="455620" y="36059"/>
                      <a:pt x="459845" y="37843"/>
                      <a:pt x="463414" y="41411"/>
                    </a:cubicBezTo>
                    <a:cubicBezTo>
                      <a:pt x="466982" y="44980"/>
                      <a:pt x="468766" y="49205"/>
                      <a:pt x="468766" y="54088"/>
                    </a:cubicBezTo>
                    <a:lnTo>
                      <a:pt x="468766" y="198324"/>
                    </a:lnTo>
                    <a:cubicBezTo>
                      <a:pt x="468766" y="202831"/>
                      <a:pt x="467217" y="206822"/>
                      <a:pt x="464118" y="210297"/>
                    </a:cubicBezTo>
                    <a:cubicBezTo>
                      <a:pt x="461019" y="213771"/>
                      <a:pt x="457216" y="215790"/>
                      <a:pt x="452709" y="216353"/>
                    </a:cubicBezTo>
                    <a:lnTo>
                      <a:pt x="158603" y="250722"/>
                    </a:lnTo>
                    <a:cubicBezTo>
                      <a:pt x="161045" y="261991"/>
                      <a:pt x="162265" y="268564"/>
                      <a:pt x="162265" y="270442"/>
                    </a:cubicBezTo>
                    <a:cubicBezTo>
                      <a:pt x="162265" y="273447"/>
                      <a:pt x="160012" y="279457"/>
                      <a:pt x="155504" y="288471"/>
                    </a:cubicBezTo>
                    <a:lnTo>
                      <a:pt x="414678" y="288471"/>
                    </a:lnTo>
                    <a:cubicBezTo>
                      <a:pt x="419561" y="288471"/>
                      <a:pt x="423787" y="290255"/>
                      <a:pt x="427355" y="293824"/>
                    </a:cubicBezTo>
                    <a:cubicBezTo>
                      <a:pt x="430923" y="297392"/>
                      <a:pt x="432707" y="301618"/>
                      <a:pt x="432707" y="306501"/>
                    </a:cubicBezTo>
                    <a:cubicBezTo>
                      <a:pt x="432707" y="311384"/>
                      <a:pt x="430923" y="315609"/>
                      <a:pt x="427355" y="319178"/>
                    </a:cubicBezTo>
                    <a:cubicBezTo>
                      <a:pt x="423787" y="322746"/>
                      <a:pt x="419561" y="324530"/>
                      <a:pt x="414678" y="324530"/>
                    </a:cubicBezTo>
                    <a:lnTo>
                      <a:pt x="396649" y="324530"/>
                    </a:lnTo>
                    <a:lnTo>
                      <a:pt x="396648" y="324530"/>
                    </a:lnTo>
                    <a:lnTo>
                      <a:pt x="144236" y="324530"/>
                    </a:lnTo>
                    <a:lnTo>
                      <a:pt x="126206" y="324530"/>
                    </a:lnTo>
                    <a:cubicBezTo>
                      <a:pt x="121324" y="324530"/>
                      <a:pt x="117098" y="322746"/>
                      <a:pt x="113530" y="319178"/>
                    </a:cubicBezTo>
                    <a:cubicBezTo>
                      <a:pt x="109961" y="315609"/>
                      <a:pt x="108177" y="311384"/>
                      <a:pt x="108177" y="306501"/>
                    </a:cubicBezTo>
                    <a:cubicBezTo>
                      <a:pt x="108177" y="304435"/>
                      <a:pt x="108928" y="301477"/>
                      <a:pt x="110431" y="297627"/>
                    </a:cubicBezTo>
                    <a:cubicBezTo>
                      <a:pt x="111933" y="293777"/>
                      <a:pt x="113436" y="290397"/>
                      <a:pt x="114938" y="287485"/>
                    </a:cubicBezTo>
                    <a:cubicBezTo>
                      <a:pt x="116440" y="284574"/>
                      <a:pt x="118459" y="280818"/>
                      <a:pt x="120995" y="276217"/>
                    </a:cubicBezTo>
                    <a:cubicBezTo>
                      <a:pt x="123530" y="271616"/>
                      <a:pt x="124986" y="268846"/>
                      <a:pt x="125361" y="267907"/>
                    </a:cubicBezTo>
                    <a:lnTo>
                      <a:pt x="75499" y="36059"/>
                    </a:lnTo>
                    <a:lnTo>
                      <a:pt x="18030" y="36059"/>
                    </a:lnTo>
                    <a:cubicBezTo>
                      <a:pt x="13147" y="36059"/>
                      <a:pt x="8921" y="34275"/>
                      <a:pt x="5353" y="30706"/>
                    </a:cubicBezTo>
                    <a:cubicBezTo>
                      <a:pt x="1784" y="27138"/>
                      <a:pt x="0" y="22912"/>
                      <a:pt x="0" y="18030"/>
                    </a:cubicBezTo>
                    <a:cubicBezTo>
                      <a:pt x="0" y="13146"/>
                      <a:pt x="1784" y="8921"/>
                      <a:pt x="5353" y="5352"/>
                    </a:cubicBezTo>
                    <a:cubicBezTo>
                      <a:pt x="8921" y="1784"/>
                      <a:pt x="13147" y="0"/>
                      <a:pt x="1803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>
                  <a:defRPr/>
                </a:pPr>
                <a:endParaRPr lang="en-US" sz="1350"/>
              </a:p>
            </p:txBody>
          </p:sp>
        </p:grpSp>
      </p:grpSp>
      <p:cxnSp>
        <p:nvCxnSpPr>
          <p:cNvPr id="90" name="Conector recto 89"/>
          <p:cNvCxnSpPr/>
          <p:nvPr/>
        </p:nvCxnSpPr>
        <p:spPr>
          <a:xfrm>
            <a:off x="2423592" y="4501469"/>
            <a:ext cx="2232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31 Grupo"/>
          <p:cNvGrpSpPr>
            <a:grpSpLocks/>
          </p:cNvGrpSpPr>
          <p:nvPr/>
        </p:nvGrpSpPr>
        <p:grpSpPr bwMode="auto">
          <a:xfrm>
            <a:off x="3888797" y="4501469"/>
            <a:ext cx="684000" cy="1008000"/>
            <a:chOff x="869679" y="1782751"/>
            <a:chExt cx="2521211" cy="4262867"/>
          </a:xfrm>
        </p:grpSpPr>
        <p:sp>
          <p:nvSpPr>
            <p:cNvPr id="64" name="Shape 219"/>
            <p:cNvSpPr>
              <a:spLocks noChangeArrowheads="1"/>
            </p:cNvSpPr>
            <p:nvPr/>
          </p:nvSpPr>
          <p:spPr bwMode="auto">
            <a:xfrm>
              <a:off x="890588" y="2195513"/>
              <a:ext cx="2484437" cy="804862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0 h 120000"/>
                <a:gd name="T4" fmla="*/ 0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0 h 120000"/>
                <a:gd name="T12" fmla="*/ 2147483646 w 120000"/>
                <a:gd name="T13" fmla="*/ 2147483646 h 12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000"/>
                <a:gd name="T22" fmla="*/ 0 h 120000"/>
                <a:gd name="T23" fmla="*/ 120000 w 120000"/>
                <a:gd name="T24" fmla="*/ 120000 h 1200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000" h="120000" extrusionOk="0">
                  <a:moveTo>
                    <a:pt x="59957" y="24285"/>
                  </a:moveTo>
                  <a:cubicBezTo>
                    <a:pt x="42558" y="24285"/>
                    <a:pt x="26609" y="15142"/>
                    <a:pt x="14754" y="0"/>
                  </a:cubicBezTo>
                  <a:cubicBezTo>
                    <a:pt x="7249" y="27428"/>
                    <a:pt x="1961" y="61714"/>
                    <a:pt x="0" y="99714"/>
                  </a:cubicBezTo>
                  <a:cubicBezTo>
                    <a:pt x="17910" y="112571"/>
                    <a:pt x="38294" y="120000"/>
                    <a:pt x="59872" y="120000"/>
                  </a:cubicBezTo>
                  <a:cubicBezTo>
                    <a:pt x="81620" y="120000"/>
                    <a:pt x="102089" y="112857"/>
                    <a:pt x="120000" y="100000"/>
                  </a:cubicBezTo>
                  <a:cubicBezTo>
                    <a:pt x="118038" y="62000"/>
                    <a:pt x="112750" y="27428"/>
                    <a:pt x="105159" y="0"/>
                  </a:cubicBezTo>
                  <a:cubicBezTo>
                    <a:pt x="93390" y="15142"/>
                    <a:pt x="77441" y="24285"/>
                    <a:pt x="59957" y="24285"/>
                  </a:cubicBezTo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65" name="Shape 220"/>
            <p:cNvSpPr>
              <a:spLocks noChangeArrowheads="1"/>
            </p:cNvSpPr>
            <p:nvPr/>
          </p:nvSpPr>
          <p:spPr bwMode="auto">
            <a:xfrm>
              <a:off x="869679" y="2855207"/>
              <a:ext cx="2521211" cy="812800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0 h 120000"/>
                <a:gd name="T4" fmla="*/ 0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2147483646 h 120000"/>
                <a:gd name="T12" fmla="*/ 2147483646 w 120000"/>
                <a:gd name="T13" fmla="*/ 2147483646 h 120000"/>
                <a:gd name="T14" fmla="*/ 2147483646 w 120000"/>
                <a:gd name="T15" fmla="*/ 0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59874" y="20047"/>
                  </a:moveTo>
                  <a:cubicBezTo>
                    <a:pt x="38580" y="20047"/>
                    <a:pt x="18538" y="12705"/>
                    <a:pt x="918" y="0"/>
                  </a:cubicBezTo>
                  <a:cubicBezTo>
                    <a:pt x="334" y="11011"/>
                    <a:pt x="0" y="22305"/>
                    <a:pt x="0" y="33600"/>
                  </a:cubicBezTo>
                  <a:cubicBezTo>
                    <a:pt x="0" y="60423"/>
                    <a:pt x="1670" y="85835"/>
                    <a:pt x="4592" y="109270"/>
                  </a:cubicBezTo>
                  <a:cubicBezTo>
                    <a:pt x="22129" y="116329"/>
                    <a:pt x="40751" y="120000"/>
                    <a:pt x="59958" y="120000"/>
                  </a:cubicBezTo>
                  <a:cubicBezTo>
                    <a:pt x="79248" y="120000"/>
                    <a:pt x="97870" y="116329"/>
                    <a:pt x="115407" y="109270"/>
                  </a:cubicBezTo>
                  <a:cubicBezTo>
                    <a:pt x="118329" y="85835"/>
                    <a:pt x="120000" y="60423"/>
                    <a:pt x="120000" y="33600"/>
                  </a:cubicBezTo>
                  <a:cubicBezTo>
                    <a:pt x="120000" y="22305"/>
                    <a:pt x="119665" y="11011"/>
                    <a:pt x="119081" y="0"/>
                  </a:cubicBezTo>
                  <a:cubicBezTo>
                    <a:pt x="101461" y="12705"/>
                    <a:pt x="81252" y="20047"/>
                    <a:pt x="59874" y="20047"/>
                  </a:cubicBezTo>
                </a:path>
              </a:pathLst>
            </a:custGeom>
            <a:solidFill>
              <a:srgbClr val="08AAAD"/>
            </a:solidFill>
            <a:ln w="9525">
              <a:solidFill>
                <a:srgbClr val="3C78D8">
                  <a:alpha val="0"/>
                </a:srgbClr>
              </a:solidFill>
              <a:round/>
              <a:headEnd/>
              <a:tailEnd/>
            </a:ln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66" name="Shape 223"/>
            <p:cNvSpPr>
              <a:spLocks noChangeArrowheads="1"/>
            </p:cNvSpPr>
            <p:nvPr/>
          </p:nvSpPr>
          <p:spPr bwMode="auto">
            <a:xfrm>
              <a:off x="1842711" y="5684790"/>
              <a:ext cx="575148" cy="3608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67" name="Shape 224"/>
            <p:cNvSpPr>
              <a:spLocks noChangeArrowheads="1"/>
            </p:cNvSpPr>
            <p:nvPr/>
          </p:nvSpPr>
          <p:spPr bwMode="auto">
            <a:xfrm>
              <a:off x="1587642" y="5061938"/>
              <a:ext cx="1079500" cy="803275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2147483646 h 120000"/>
                <a:gd name="T4" fmla="*/ 2147483646 w 120000"/>
                <a:gd name="T5" fmla="*/ 2147483646 h 120000"/>
                <a:gd name="T6" fmla="*/ 0 w 120000"/>
                <a:gd name="T7" fmla="*/ 2147483646 h 120000"/>
                <a:gd name="T8" fmla="*/ 0 w 120000"/>
                <a:gd name="T9" fmla="*/ 2147483646 h 120000"/>
                <a:gd name="T10" fmla="*/ 2147483646 w 120000"/>
                <a:gd name="T11" fmla="*/ 0 h 120000"/>
                <a:gd name="T12" fmla="*/ 2147483646 w 120000"/>
                <a:gd name="T13" fmla="*/ 0 h 120000"/>
                <a:gd name="T14" fmla="*/ 2147483646 w 120000"/>
                <a:gd name="T15" fmla="*/ 2147483646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120000" y="111448"/>
                  </a:moveTo>
                  <a:cubicBezTo>
                    <a:pt x="120000" y="116137"/>
                    <a:pt x="117195" y="120000"/>
                    <a:pt x="113589" y="120000"/>
                  </a:cubicBezTo>
                  <a:cubicBezTo>
                    <a:pt x="6210" y="120000"/>
                    <a:pt x="6210" y="120000"/>
                    <a:pt x="6210" y="120000"/>
                  </a:cubicBezTo>
                  <a:cubicBezTo>
                    <a:pt x="2804" y="120000"/>
                    <a:pt x="0" y="116137"/>
                    <a:pt x="0" y="111448"/>
                  </a:cubicBezTo>
                  <a:cubicBezTo>
                    <a:pt x="0" y="8551"/>
                    <a:pt x="0" y="8551"/>
                    <a:pt x="0" y="8551"/>
                  </a:cubicBezTo>
                  <a:cubicBezTo>
                    <a:pt x="0" y="3862"/>
                    <a:pt x="2804" y="0"/>
                    <a:pt x="6210" y="0"/>
                  </a:cubicBezTo>
                  <a:cubicBezTo>
                    <a:pt x="113589" y="0"/>
                    <a:pt x="113589" y="0"/>
                    <a:pt x="113589" y="0"/>
                  </a:cubicBezTo>
                  <a:cubicBezTo>
                    <a:pt x="117195" y="0"/>
                    <a:pt x="120000" y="3862"/>
                    <a:pt x="120000" y="8551"/>
                  </a:cubicBezTo>
                  <a:lnTo>
                    <a:pt x="120000" y="111448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s-ES"/>
            </a:p>
          </p:txBody>
        </p:sp>
        <p:sp>
          <p:nvSpPr>
            <p:cNvPr id="68" name="Shape 225"/>
            <p:cNvSpPr>
              <a:spLocks noChangeArrowheads="1"/>
            </p:cNvSpPr>
            <p:nvPr/>
          </p:nvSpPr>
          <p:spPr bwMode="auto">
            <a:xfrm>
              <a:off x="1529913" y="4878225"/>
              <a:ext cx="1191621" cy="284162"/>
            </a:xfrm>
            <a:custGeom>
              <a:avLst/>
              <a:gdLst>
                <a:gd name="T0" fmla="*/ 2147483646 w 120000"/>
                <a:gd name="T1" fmla="*/ 0 h 120000"/>
                <a:gd name="T2" fmla="*/ 2147483646 w 120000"/>
                <a:gd name="T3" fmla="*/ 103390556 h 120000"/>
                <a:gd name="T4" fmla="*/ 2147483646 w 120000"/>
                <a:gd name="T5" fmla="*/ 0 h 120000"/>
                <a:gd name="T6" fmla="*/ 2147483646 w 120000"/>
                <a:gd name="T7" fmla="*/ 107886460 h 120000"/>
                <a:gd name="T8" fmla="*/ 2147483646 w 120000"/>
                <a:gd name="T9" fmla="*/ 301189193 h 120000"/>
                <a:gd name="T10" fmla="*/ 2147483646 w 120000"/>
                <a:gd name="T11" fmla="*/ 665316805 h 120000"/>
                <a:gd name="T12" fmla="*/ 2147483646 w 120000"/>
                <a:gd name="T13" fmla="*/ 665316805 h 120000"/>
                <a:gd name="T14" fmla="*/ 2147483646 w 120000"/>
                <a:gd name="T15" fmla="*/ 665316805 h 120000"/>
                <a:gd name="T16" fmla="*/ 2147483646 w 120000"/>
                <a:gd name="T17" fmla="*/ 665316805 h 120000"/>
                <a:gd name="T18" fmla="*/ 2147483646 w 120000"/>
                <a:gd name="T19" fmla="*/ 301189193 h 120000"/>
                <a:gd name="T20" fmla="*/ 2147483646 w 120000"/>
                <a:gd name="T21" fmla="*/ 112384312 h 120000"/>
                <a:gd name="T22" fmla="*/ 2147483646 w 120000"/>
                <a:gd name="T23" fmla="*/ 0 h 12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0000"/>
                <a:gd name="T37" fmla="*/ 0 h 120000"/>
                <a:gd name="T38" fmla="*/ 120000 w 120000"/>
                <a:gd name="T39" fmla="*/ 120000 h 1200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0000" h="120000" extrusionOk="0">
                  <a:moveTo>
                    <a:pt x="116591" y="0"/>
                  </a:moveTo>
                  <a:cubicBezTo>
                    <a:pt x="105650" y="12162"/>
                    <a:pt x="70852" y="17837"/>
                    <a:pt x="59730" y="18648"/>
                  </a:cubicBezTo>
                  <a:cubicBezTo>
                    <a:pt x="48789" y="17837"/>
                    <a:pt x="14170" y="12162"/>
                    <a:pt x="3228" y="0"/>
                  </a:cubicBezTo>
                  <a:cubicBezTo>
                    <a:pt x="3228" y="0"/>
                    <a:pt x="0" y="1621"/>
                    <a:pt x="2511" y="19459"/>
                  </a:cubicBezTo>
                  <a:cubicBezTo>
                    <a:pt x="2511" y="19459"/>
                    <a:pt x="4304" y="23513"/>
                    <a:pt x="4663" y="54324"/>
                  </a:cubicBezTo>
                  <a:cubicBezTo>
                    <a:pt x="5201" y="84324"/>
                    <a:pt x="3228" y="104594"/>
                    <a:pt x="5919" y="120000"/>
                  </a:cubicBezTo>
                  <a:cubicBezTo>
                    <a:pt x="56502" y="120000"/>
                    <a:pt x="56502" y="120000"/>
                    <a:pt x="56502" y="120000"/>
                  </a:cubicBezTo>
                  <a:cubicBezTo>
                    <a:pt x="63139" y="120000"/>
                    <a:pt x="63139" y="120000"/>
                    <a:pt x="63139" y="120000"/>
                  </a:cubicBezTo>
                  <a:cubicBezTo>
                    <a:pt x="114080" y="120000"/>
                    <a:pt x="114080" y="120000"/>
                    <a:pt x="114080" y="120000"/>
                  </a:cubicBezTo>
                  <a:cubicBezTo>
                    <a:pt x="116771" y="104594"/>
                    <a:pt x="114798" y="84324"/>
                    <a:pt x="115336" y="54324"/>
                  </a:cubicBezTo>
                  <a:cubicBezTo>
                    <a:pt x="115695" y="23513"/>
                    <a:pt x="117488" y="20270"/>
                    <a:pt x="117488" y="20270"/>
                  </a:cubicBezTo>
                  <a:cubicBezTo>
                    <a:pt x="120000" y="2432"/>
                    <a:pt x="116591" y="0"/>
                    <a:pt x="116591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s-ES"/>
            </a:p>
          </p:txBody>
        </p:sp>
        <p:sp>
          <p:nvSpPr>
            <p:cNvPr id="69" name="Shape 230"/>
            <p:cNvSpPr>
              <a:spLocks noChangeArrowheads="1"/>
            </p:cNvSpPr>
            <p:nvPr/>
          </p:nvSpPr>
          <p:spPr bwMode="auto">
            <a:xfrm>
              <a:off x="1530270" y="5277015"/>
              <a:ext cx="1188553" cy="83165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70" name="Shape 233"/>
            <p:cNvSpPr>
              <a:spLocks noChangeArrowheads="1"/>
            </p:cNvSpPr>
            <p:nvPr/>
          </p:nvSpPr>
          <p:spPr bwMode="auto">
            <a:xfrm>
              <a:off x="1173266" y="1782751"/>
              <a:ext cx="1908255" cy="576262"/>
            </a:xfrm>
            <a:custGeom>
              <a:avLst/>
              <a:gdLst>
                <a:gd name="T0" fmla="*/ 2147483646 w 120000"/>
                <a:gd name="T1" fmla="*/ 2147483646 h 120000"/>
                <a:gd name="T2" fmla="*/ 2147483646 w 120000"/>
                <a:gd name="T3" fmla="*/ 2147483646 h 120000"/>
                <a:gd name="T4" fmla="*/ 2147483646 w 120000"/>
                <a:gd name="T5" fmla="*/ 0 h 120000"/>
                <a:gd name="T6" fmla="*/ 0 w 120000"/>
                <a:gd name="T7" fmla="*/ 2147483646 h 120000"/>
                <a:gd name="T8" fmla="*/ 2147483646 w 120000"/>
                <a:gd name="T9" fmla="*/ 2147483646 h 1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000"/>
                <a:gd name="T16" fmla="*/ 0 h 120000"/>
                <a:gd name="T17" fmla="*/ 120000 w 120000"/>
                <a:gd name="T18" fmla="*/ 120000 h 1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000" h="120000" extrusionOk="0">
                  <a:moveTo>
                    <a:pt x="60057" y="120000"/>
                  </a:moveTo>
                  <a:cubicBezTo>
                    <a:pt x="83094" y="120000"/>
                    <a:pt x="104412" y="108987"/>
                    <a:pt x="120000" y="88860"/>
                  </a:cubicBezTo>
                  <a:cubicBezTo>
                    <a:pt x="105329" y="34936"/>
                    <a:pt x="83782" y="0"/>
                    <a:pt x="60057" y="0"/>
                  </a:cubicBezTo>
                  <a:cubicBezTo>
                    <a:pt x="35300" y="0"/>
                    <a:pt x="14670" y="36455"/>
                    <a:pt x="0" y="90379"/>
                  </a:cubicBezTo>
                  <a:cubicBezTo>
                    <a:pt x="15587" y="110506"/>
                    <a:pt x="37134" y="120000"/>
                    <a:pt x="60057" y="120000"/>
                  </a:cubicBezTo>
                </a:path>
              </a:pathLst>
            </a:custGeom>
            <a:solidFill>
              <a:srgbClr val="06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71" name="Shape 234"/>
            <p:cNvSpPr>
              <a:spLocks noChangeArrowheads="1"/>
            </p:cNvSpPr>
            <p:nvPr/>
          </p:nvSpPr>
          <p:spPr bwMode="auto">
            <a:xfrm>
              <a:off x="968352" y="3593614"/>
              <a:ext cx="2330385" cy="746125"/>
            </a:xfrm>
            <a:custGeom>
              <a:avLst/>
              <a:gdLst>
                <a:gd name="T0" fmla="*/ 2147483646 w 120000"/>
                <a:gd name="T1" fmla="*/ 2147483646 h 120000"/>
                <a:gd name="T2" fmla="*/ 0 w 120000"/>
                <a:gd name="T3" fmla="*/ 0 h 120000"/>
                <a:gd name="T4" fmla="*/ 2147483646 w 120000"/>
                <a:gd name="T5" fmla="*/ 2147483646 h 120000"/>
                <a:gd name="T6" fmla="*/ 2147483646 w 120000"/>
                <a:gd name="T7" fmla="*/ 2147483646 h 120000"/>
                <a:gd name="T8" fmla="*/ 2147483646 w 120000"/>
                <a:gd name="T9" fmla="*/ 2147483646 h 120000"/>
                <a:gd name="T10" fmla="*/ 2147483646 w 120000"/>
                <a:gd name="T11" fmla="*/ 2147483646 h 120000"/>
                <a:gd name="T12" fmla="*/ 2147483646 w 120000"/>
                <a:gd name="T13" fmla="*/ 2147483646 h 120000"/>
                <a:gd name="T14" fmla="*/ 2147483646 w 120000"/>
                <a:gd name="T15" fmla="*/ 0 h 120000"/>
                <a:gd name="T16" fmla="*/ 2147483646 w 120000"/>
                <a:gd name="T17" fmla="*/ 2147483646 h 12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000"/>
                <a:gd name="T28" fmla="*/ 0 h 120000"/>
                <a:gd name="T29" fmla="*/ 120000 w 120000"/>
                <a:gd name="T30" fmla="*/ 120000 h 12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000" h="120000" extrusionOk="0">
                  <a:moveTo>
                    <a:pt x="59953" y="11692"/>
                  </a:moveTo>
                  <a:cubicBezTo>
                    <a:pt x="39164" y="11692"/>
                    <a:pt x="19025" y="7692"/>
                    <a:pt x="0" y="0"/>
                  </a:cubicBezTo>
                  <a:cubicBezTo>
                    <a:pt x="1856" y="15076"/>
                    <a:pt x="4269" y="29230"/>
                    <a:pt x="7053" y="42461"/>
                  </a:cubicBezTo>
                  <a:cubicBezTo>
                    <a:pt x="7238" y="43692"/>
                    <a:pt x="15498" y="82461"/>
                    <a:pt x="19675" y="116307"/>
                  </a:cubicBezTo>
                  <a:cubicBezTo>
                    <a:pt x="32946" y="118769"/>
                    <a:pt x="46496" y="120000"/>
                    <a:pt x="60232" y="120000"/>
                  </a:cubicBezTo>
                  <a:cubicBezTo>
                    <a:pt x="73689" y="120000"/>
                    <a:pt x="86867" y="118769"/>
                    <a:pt x="99860" y="116307"/>
                  </a:cubicBezTo>
                  <a:cubicBezTo>
                    <a:pt x="103109" y="90153"/>
                    <a:pt x="108491" y="62461"/>
                    <a:pt x="110812" y="51076"/>
                  </a:cubicBezTo>
                  <a:cubicBezTo>
                    <a:pt x="114524" y="35692"/>
                    <a:pt x="117587" y="18461"/>
                    <a:pt x="119999" y="0"/>
                  </a:cubicBezTo>
                  <a:cubicBezTo>
                    <a:pt x="100974" y="7692"/>
                    <a:pt x="80835" y="11692"/>
                    <a:pt x="59953" y="11692"/>
                  </a:cubicBezTo>
                </a:path>
              </a:pathLst>
            </a:custGeom>
            <a:solidFill>
              <a:srgbClr val="31B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 anchor="ctr"/>
            <a:lstStyle/>
            <a:p>
              <a:endParaRPr lang="es-ES"/>
            </a:p>
          </p:txBody>
        </p:sp>
        <p:sp>
          <p:nvSpPr>
            <p:cNvPr id="72" name="Shape 236"/>
            <p:cNvSpPr>
              <a:spLocks noChangeArrowheads="1"/>
            </p:cNvSpPr>
            <p:nvPr/>
          </p:nvSpPr>
          <p:spPr bwMode="auto">
            <a:xfrm>
              <a:off x="1346630" y="4315253"/>
              <a:ext cx="1560932" cy="603616"/>
            </a:xfrm>
            <a:custGeom>
              <a:avLst/>
              <a:gdLst>
                <a:gd name="T0" fmla="*/ 2147483646 w 120000"/>
                <a:gd name="T1" fmla="*/ 14675554 h 120000"/>
                <a:gd name="T2" fmla="*/ 0 w 120000"/>
                <a:gd name="T3" fmla="*/ 0 h 120000"/>
                <a:gd name="T4" fmla="*/ 612582403 w 120000"/>
                <a:gd name="T5" fmla="*/ 33020839 h 120000"/>
                <a:gd name="T6" fmla="*/ 2147483646 w 120000"/>
                <a:gd name="T7" fmla="*/ 385266879 h 120000"/>
                <a:gd name="T8" fmla="*/ 2147483646 w 120000"/>
                <a:gd name="T9" fmla="*/ 385266879 h 120000"/>
                <a:gd name="T10" fmla="*/ 2147483646 w 120000"/>
                <a:gd name="T11" fmla="*/ 385266879 h 120000"/>
                <a:gd name="T12" fmla="*/ 2147483646 w 120000"/>
                <a:gd name="T13" fmla="*/ 385266879 h 120000"/>
                <a:gd name="T14" fmla="*/ 2147483646 w 120000"/>
                <a:gd name="T15" fmla="*/ 33020839 h 120000"/>
                <a:gd name="T16" fmla="*/ 2147483646 w 120000"/>
                <a:gd name="T17" fmla="*/ 0 h 120000"/>
                <a:gd name="T18" fmla="*/ 2147483646 w 120000"/>
                <a:gd name="T19" fmla="*/ 14675554 h 120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000"/>
                <a:gd name="T31" fmla="*/ 0 h 120000"/>
                <a:gd name="T32" fmla="*/ 120000 w 120000"/>
                <a:gd name="T33" fmla="*/ 120000 h 1200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000" h="120000" extrusionOk="0">
                  <a:moveTo>
                    <a:pt x="60694" y="4571"/>
                  </a:moveTo>
                  <a:cubicBezTo>
                    <a:pt x="40138" y="4571"/>
                    <a:pt x="19861" y="3047"/>
                    <a:pt x="0" y="0"/>
                  </a:cubicBezTo>
                  <a:cubicBezTo>
                    <a:pt x="555" y="3428"/>
                    <a:pt x="1111" y="6857"/>
                    <a:pt x="1527" y="10285"/>
                  </a:cubicBezTo>
                  <a:cubicBezTo>
                    <a:pt x="7222" y="55238"/>
                    <a:pt x="6944" y="120000"/>
                    <a:pt x="21527" y="120000"/>
                  </a:cubicBezTo>
                  <a:cubicBezTo>
                    <a:pt x="59861" y="120000"/>
                    <a:pt x="59861" y="120000"/>
                    <a:pt x="59861" y="120000"/>
                  </a:cubicBezTo>
                  <a:cubicBezTo>
                    <a:pt x="60277" y="120000"/>
                    <a:pt x="60277" y="120000"/>
                    <a:pt x="60277" y="120000"/>
                  </a:cubicBezTo>
                  <a:cubicBezTo>
                    <a:pt x="98472" y="120000"/>
                    <a:pt x="98472" y="120000"/>
                    <a:pt x="98472" y="120000"/>
                  </a:cubicBezTo>
                  <a:cubicBezTo>
                    <a:pt x="113055" y="120000"/>
                    <a:pt x="112777" y="55238"/>
                    <a:pt x="118611" y="10285"/>
                  </a:cubicBezTo>
                  <a:cubicBezTo>
                    <a:pt x="119027" y="6857"/>
                    <a:pt x="119444" y="3428"/>
                    <a:pt x="120000" y="0"/>
                  </a:cubicBezTo>
                  <a:cubicBezTo>
                    <a:pt x="100555" y="3047"/>
                    <a:pt x="80833" y="4571"/>
                    <a:pt x="60694" y="4571"/>
                  </a:cubicBezTo>
                </a:path>
              </a:pathLst>
            </a:custGeom>
            <a:solidFill>
              <a:srgbClr val="068083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 anchor="ctr"/>
            <a:lstStyle/>
            <a:p>
              <a:pPr>
                <a:defRPr/>
              </a:pPr>
              <a:endParaRPr lang="es-ES" dirty="0"/>
            </a:p>
          </p:txBody>
        </p:sp>
        <p:sp>
          <p:nvSpPr>
            <p:cNvPr id="73" name="Shape 230"/>
            <p:cNvSpPr>
              <a:spLocks noChangeArrowheads="1"/>
            </p:cNvSpPr>
            <p:nvPr/>
          </p:nvSpPr>
          <p:spPr bwMode="auto">
            <a:xfrm>
              <a:off x="1530270" y="5428589"/>
              <a:ext cx="1188553" cy="83165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  <p:sp>
          <p:nvSpPr>
            <p:cNvPr id="74" name="Shape 230"/>
            <p:cNvSpPr>
              <a:spLocks noChangeArrowheads="1"/>
            </p:cNvSpPr>
            <p:nvPr/>
          </p:nvSpPr>
          <p:spPr bwMode="auto">
            <a:xfrm>
              <a:off x="1530270" y="5592236"/>
              <a:ext cx="1188553" cy="81824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120000" y="51818"/>
                  </a:moveTo>
                  <a:cubicBezTo>
                    <a:pt x="120000" y="51818"/>
                    <a:pt x="120000" y="51818"/>
                    <a:pt x="120000" y="51818"/>
                  </a:cubicBezTo>
                  <a:cubicBezTo>
                    <a:pt x="119804" y="32727"/>
                    <a:pt x="118829" y="16363"/>
                    <a:pt x="117463" y="5454"/>
                  </a:cubicBezTo>
                  <a:cubicBezTo>
                    <a:pt x="117463" y="5454"/>
                    <a:pt x="117463" y="5454"/>
                    <a:pt x="117268" y="5454"/>
                  </a:cubicBezTo>
                  <a:cubicBezTo>
                    <a:pt x="117073" y="5454"/>
                    <a:pt x="116878" y="2727"/>
                    <a:pt x="116682" y="2727"/>
                  </a:cubicBezTo>
                  <a:cubicBezTo>
                    <a:pt x="116682" y="2727"/>
                    <a:pt x="116682" y="2727"/>
                    <a:pt x="116682" y="2727"/>
                  </a:cubicBezTo>
                  <a:cubicBezTo>
                    <a:pt x="116487" y="2727"/>
                    <a:pt x="116292" y="2727"/>
                    <a:pt x="116097" y="0"/>
                  </a:cubicBezTo>
                  <a:cubicBezTo>
                    <a:pt x="116097" y="0"/>
                    <a:pt x="116097" y="0"/>
                    <a:pt x="115902" y="0"/>
                  </a:cubicBezTo>
                  <a:cubicBezTo>
                    <a:pt x="115707" y="0"/>
                    <a:pt x="115512" y="0"/>
                    <a:pt x="115317" y="0"/>
                  </a:cubicBezTo>
                  <a:cubicBezTo>
                    <a:pt x="4682" y="0"/>
                    <a:pt x="4682" y="0"/>
                    <a:pt x="4682" y="0"/>
                  </a:cubicBezTo>
                  <a:cubicBezTo>
                    <a:pt x="4487" y="0"/>
                    <a:pt x="4292" y="0"/>
                    <a:pt x="4097" y="0"/>
                  </a:cubicBezTo>
                  <a:cubicBezTo>
                    <a:pt x="3902" y="0"/>
                    <a:pt x="3902" y="0"/>
                    <a:pt x="3902" y="0"/>
                  </a:cubicBezTo>
                  <a:cubicBezTo>
                    <a:pt x="3707" y="2727"/>
                    <a:pt x="3512" y="2727"/>
                    <a:pt x="3317" y="2727"/>
                  </a:cubicBezTo>
                  <a:cubicBezTo>
                    <a:pt x="3121" y="2727"/>
                    <a:pt x="3121" y="2727"/>
                    <a:pt x="3121" y="2727"/>
                  </a:cubicBezTo>
                  <a:cubicBezTo>
                    <a:pt x="2926" y="2727"/>
                    <a:pt x="2731" y="5454"/>
                    <a:pt x="2536" y="5454"/>
                  </a:cubicBezTo>
                  <a:cubicBezTo>
                    <a:pt x="2536" y="5454"/>
                    <a:pt x="2536" y="5454"/>
                    <a:pt x="2536" y="5454"/>
                  </a:cubicBezTo>
                  <a:cubicBezTo>
                    <a:pt x="2341" y="8181"/>
                    <a:pt x="2146" y="8181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1951" y="10909"/>
                    <a:pt x="1951" y="10909"/>
                    <a:pt x="1951" y="10909"/>
                  </a:cubicBezTo>
                  <a:cubicBezTo>
                    <a:pt x="975" y="21818"/>
                    <a:pt x="195" y="35454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1818"/>
                    <a:pt x="0" y="51818"/>
                    <a:pt x="0" y="51818"/>
                  </a:cubicBezTo>
                  <a:cubicBezTo>
                    <a:pt x="0" y="54545"/>
                    <a:pt x="0" y="57272"/>
                    <a:pt x="0" y="60000"/>
                  </a:cubicBezTo>
                  <a:cubicBezTo>
                    <a:pt x="0" y="90000"/>
                    <a:pt x="1951" y="120000"/>
                    <a:pt x="4682" y="120000"/>
                  </a:cubicBezTo>
                  <a:cubicBezTo>
                    <a:pt x="115317" y="120000"/>
                    <a:pt x="115317" y="120000"/>
                    <a:pt x="115317" y="120000"/>
                  </a:cubicBezTo>
                  <a:cubicBezTo>
                    <a:pt x="117853" y="120000"/>
                    <a:pt x="120000" y="90000"/>
                    <a:pt x="120000" y="60000"/>
                  </a:cubicBezTo>
                  <a:cubicBezTo>
                    <a:pt x="120000" y="57272"/>
                    <a:pt x="120000" y="54545"/>
                    <a:pt x="120000" y="51818"/>
                  </a:cubicBezTo>
                  <a:cubicBezTo>
                    <a:pt x="120000" y="51818"/>
                    <a:pt x="120000" y="51818"/>
                    <a:pt x="120000" y="518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defRPr/>
              </a:pPr>
              <a:endParaRPr lang="es-ES" dirty="0">
                <a:solidFill>
                  <a:srgbClr val="000000"/>
                </a:solidFill>
                <a:latin typeface="Roboto Thin"/>
                <a:sym typeface="Arial" pitchFamily="34" charset="0"/>
              </a:endParaRPr>
            </a:p>
          </p:txBody>
        </p:sp>
      </p:grpSp>
      <p:pic>
        <p:nvPicPr>
          <p:cNvPr id="18434" name="Picture 2">
            <a:extLst>
              <a:ext uri="{FF2B5EF4-FFF2-40B4-BE49-F238E27FC236}">
                <a16:creationId xmlns:a16="http://schemas.microsoft.com/office/drawing/2014/main" id="{64DDFFFA-80DF-5DD2-5F4B-D0E128EFB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462" y="2701635"/>
            <a:ext cx="5904507" cy="33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>
            <a:extLst>
              <a:ext uri="{FF2B5EF4-FFF2-40B4-BE49-F238E27FC236}">
                <a16:creationId xmlns:a16="http://schemas.microsoft.com/office/drawing/2014/main" id="{47FA1085-CFAD-8E3A-762C-28FC440F1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682" y="4576226"/>
            <a:ext cx="4655950" cy="30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8536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274A3A21-BC60-69F3-484D-2E613E66E9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31818" y="2062162"/>
            <a:ext cx="9144000" cy="2387600"/>
          </a:xfrm>
        </p:spPr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Fase 1. Socialización de los resultados del diagnóstico</a:t>
            </a:r>
            <a:br>
              <a:rPr lang="es-CO" sz="3000" b="1" dirty="0">
                <a:latin typeface="Bell MT" panose="02020503060305020303" pitchFamily="18" charset="0"/>
              </a:rPr>
            </a:br>
            <a:endParaRPr lang="es-CO" sz="3000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72D586B-0AD3-BBF9-E72B-51D8750817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CO" sz="3000" b="1" dirty="0">
              <a:latin typeface="Bell MT" panose="02020503060305020303" pitchFamily="18" charset="0"/>
            </a:endParaRPr>
          </a:p>
          <a:p>
            <a:pPr marL="0" indent="0">
              <a:buNone/>
            </a:pPr>
            <a:endParaRPr lang="es-CO" sz="3000" b="1" dirty="0">
              <a:latin typeface="Bell MT" panose="02020503060305020303" pitchFamily="18" charset="0"/>
            </a:endParaRP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815202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B55A04D-76B5-4FBC-A0F7-476D1A499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86" y="0"/>
            <a:ext cx="121961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279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0"/>
          <p:cNvSpPr/>
          <p:nvPr/>
        </p:nvSpPr>
        <p:spPr>
          <a:xfrm>
            <a:off x="2109788" y="2981325"/>
            <a:ext cx="7161212" cy="539750"/>
          </a:xfrm>
          <a:prstGeom prst="rect">
            <a:avLst/>
          </a:prstGeom>
          <a:solidFill>
            <a:srgbClr val="E4E4E4"/>
          </a:solidFill>
          <a:ln>
            <a:noFill/>
          </a:ln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652" tIns="17826" rIns="35652" bIns="17826" anchor="ctr"/>
          <a:lstStyle/>
          <a:p>
            <a:pPr defTabSz="848921">
              <a:defRPr/>
            </a:pPr>
            <a:r>
              <a:rPr lang="es-MX" b="1" dirty="0">
                <a:solidFill>
                  <a:schemeClr val="tx1"/>
                </a:solidFill>
                <a:latin typeface="Bell MT" panose="02020503060305020303" pitchFamily="18" charset="0"/>
              </a:rPr>
              <a:t>                      Revisión Documental</a:t>
            </a:r>
            <a:endParaRPr lang="en-US" b="1" dirty="0">
              <a:solidFill>
                <a:schemeClr val="tx1"/>
              </a:solidFill>
              <a:latin typeface="Roboto Thin"/>
            </a:endParaRPr>
          </a:p>
        </p:txBody>
      </p:sp>
      <p:sp>
        <p:nvSpPr>
          <p:cNvPr id="15" name="Rectangle 12"/>
          <p:cNvSpPr/>
          <p:nvPr/>
        </p:nvSpPr>
        <p:spPr>
          <a:xfrm>
            <a:off x="2109788" y="3736975"/>
            <a:ext cx="7446962" cy="539750"/>
          </a:xfrm>
          <a:prstGeom prst="rect">
            <a:avLst/>
          </a:prstGeom>
          <a:solidFill>
            <a:srgbClr val="E4E4E4"/>
          </a:solidFill>
          <a:ln>
            <a:noFill/>
          </a:ln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652" tIns="17826" rIns="35652" bIns="17826" anchor="ctr"/>
          <a:lstStyle/>
          <a:p>
            <a:pPr algn="ctr" defTabSz="848921">
              <a:defRPr/>
            </a:pPr>
            <a:endParaRPr lang="en-US" dirty="0">
              <a:latin typeface="Roboto Thin"/>
            </a:endParaRPr>
          </a:p>
        </p:txBody>
      </p:sp>
      <p:sp>
        <p:nvSpPr>
          <p:cNvPr id="17" name="Rectangle 14"/>
          <p:cNvSpPr/>
          <p:nvPr/>
        </p:nvSpPr>
        <p:spPr>
          <a:xfrm>
            <a:off x="2109788" y="4495800"/>
            <a:ext cx="6589712" cy="539750"/>
          </a:xfrm>
          <a:prstGeom prst="rect">
            <a:avLst/>
          </a:prstGeom>
          <a:solidFill>
            <a:srgbClr val="E4E4E4"/>
          </a:solidFill>
          <a:ln>
            <a:noFill/>
          </a:ln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652" tIns="17826" rIns="35652" bIns="17826" anchor="ctr"/>
          <a:lstStyle/>
          <a:p>
            <a:pPr algn="ctr" defTabSz="848921">
              <a:defRPr/>
            </a:pPr>
            <a:endParaRPr lang="en-US" dirty="0">
              <a:latin typeface="Roboto Thin"/>
            </a:endParaRPr>
          </a:p>
        </p:txBody>
      </p:sp>
      <p:sp>
        <p:nvSpPr>
          <p:cNvPr id="19" name="Rectangle 16"/>
          <p:cNvSpPr/>
          <p:nvPr/>
        </p:nvSpPr>
        <p:spPr>
          <a:xfrm>
            <a:off x="2109789" y="5256213"/>
            <a:ext cx="6446837" cy="539750"/>
          </a:xfrm>
          <a:prstGeom prst="rect">
            <a:avLst/>
          </a:prstGeom>
          <a:solidFill>
            <a:srgbClr val="E4E4E4"/>
          </a:solidFill>
          <a:ln>
            <a:noFill/>
          </a:ln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652" tIns="17826" rIns="35652" bIns="17826" anchor="ctr"/>
          <a:lstStyle/>
          <a:p>
            <a:pPr algn="ctr" defTabSz="848921">
              <a:defRPr/>
            </a:pPr>
            <a:endParaRPr lang="en-US" dirty="0">
              <a:latin typeface="Roboto Thin"/>
            </a:endParaRPr>
          </a:p>
        </p:txBody>
      </p:sp>
      <p:sp>
        <p:nvSpPr>
          <p:cNvPr id="63" name="30 CuadroTexto"/>
          <p:cNvSpPr txBox="1">
            <a:spLocks noChangeArrowheads="1"/>
          </p:cNvSpPr>
          <p:nvPr/>
        </p:nvSpPr>
        <p:spPr bwMode="auto">
          <a:xfrm>
            <a:off x="2324101" y="3860801"/>
            <a:ext cx="4518025" cy="33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652" tIns="17826" rIns="35652" bIns="17826">
            <a:spAutoFit/>
          </a:bodyPr>
          <a:lstStyle/>
          <a:p>
            <a:pPr algn="ctr" defTabSz="848921">
              <a:lnSpc>
                <a:spcPts val="2400"/>
              </a:lnSpc>
              <a:spcBef>
                <a:spcPts val="600"/>
              </a:spcBef>
              <a:defRPr/>
            </a:pPr>
            <a:r>
              <a:rPr lang="es-ES" b="1" dirty="0">
                <a:latin typeface="Bell MT" panose="02020503060305020303" pitchFamily="18" charset="0"/>
              </a:rPr>
              <a:t>Modelo de madurez</a:t>
            </a:r>
          </a:p>
        </p:txBody>
      </p:sp>
      <p:sp>
        <p:nvSpPr>
          <p:cNvPr id="64" name="30 CuadroTexto"/>
          <p:cNvSpPr txBox="1">
            <a:spLocks noChangeArrowheads="1"/>
          </p:cNvSpPr>
          <p:nvPr/>
        </p:nvSpPr>
        <p:spPr bwMode="auto">
          <a:xfrm>
            <a:off x="2324100" y="4597401"/>
            <a:ext cx="4375150" cy="33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652" tIns="17826" rIns="35652" bIns="17826">
            <a:spAutoFit/>
          </a:bodyPr>
          <a:lstStyle/>
          <a:p>
            <a:pPr algn="ctr" defTabSz="848921">
              <a:lnSpc>
                <a:spcPts val="2400"/>
              </a:lnSpc>
              <a:spcBef>
                <a:spcPts val="600"/>
              </a:spcBef>
              <a:defRPr/>
            </a:pPr>
            <a:r>
              <a:rPr lang="es-ES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Lista de chequeo</a:t>
            </a:r>
          </a:p>
        </p:txBody>
      </p:sp>
      <p:sp>
        <p:nvSpPr>
          <p:cNvPr id="65" name="30 CuadroTexto"/>
          <p:cNvSpPr txBox="1">
            <a:spLocks noChangeArrowheads="1"/>
          </p:cNvSpPr>
          <p:nvPr/>
        </p:nvSpPr>
        <p:spPr bwMode="auto">
          <a:xfrm>
            <a:off x="2324100" y="5394326"/>
            <a:ext cx="4375150" cy="33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652" tIns="17826" rIns="35652" bIns="17826">
            <a:spAutoFit/>
          </a:bodyPr>
          <a:lstStyle/>
          <a:p>
            <a:pPr algn="ctr" defTabSz="848921">
              <a:lnSpc>
                <a:spcPts val="2400"/>
              </a:lnSpc>
              <a:spcBef>
                <a:spcPts val="600"/>
              </a:spcBef>
              <a:defRPr/>
            </a:pPr>
            <a:r>
              <a:rPr lang="es-ES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Entrevista estructurada</a:t>
            </a:r>
          </a:p>
        </p:txBody>
      </p:sp>
      <p:grpSp>
        <p:nvGrpSpPr>
          <p:cNvPr id="56331" name="Grupo 1"/>
          <p:cNvGrpSpPr>
            <a:grpSpLocks/>
          </p:cNvGrpSpPr>
          <p:nvPr/>
        </p:nvGrpSpPr>
        <p:grpSpPr bwMode="auto">
          <a:xfrm>
            <a:off x="7294563" y="2278064"/>
            <a:ext cx="2952750" cy="3997325"/>
            <a:chOff x="6129534" y="2472656"/>
            <a:chExt cx="2474914" cy="3476624"/>
          </a:xfrm>
        </p:grpSpPr>
        <p:grpSp>
          <p:nvGrpSpPr>
            <p:cNvPr id="24590" name="59 Grupo"/>
            <p:cNvGrpSpPr>
              <a:grpSpLocks/>
            </p:cNvGrpSpPr>
            <p:nvPr/>
          </p:nvGrpSpPr>
          <p:grpSpPr bwMode="auto">
            <a:xfrm>
              <a:off x="7343973" y="3783931"/>
              <a:ext cx="1260475" cy="1260475"/>
              <a:chOff x="7026301" y="2740033"/>
              <a:chExt cx="1260475" cy="1260475"/>
            </a:xfrm>
            <a:solidFill>
              <a:srgbClr val="F7B24D"/>
            </a:solidFill>
          </p:grpSpPr>
          <p:grpSp>
            <p:nvGrpSpPr>
              <p:cNvPr id="24614" name="54 Grupo"/>
              <p:cNvGrpSpPr>
                <a:grpSpLocks/>
              </p:cNvGrpSpPr>
              <p:nvPr/>
            </p:nvGrpSpPr>
            <p:grpSpPr bwMode="auto">
              <a:xfrm>
                <a:off x="7026301" y="2740033"/>
                <a:ext cx="1260475" cy="1260475"/>
                <a:chOff x="6354568" y="1742079"/>
                <a:chExt cx="1080000" cy="1080000"/>
              </a:xfrm>
              <a:grpFill/>
            </p:grpSpPr>
            <p:sp>
              <p:nvSpPr>
                <p:cNvPr id="56" name="Freeform 12"/>
                <p:cNvSpPr>
                  <a:spLocks/>
                </p:cNvSpPr>
                <p:nvPr/>
              </p:nvSpPr>
              <p:spPr bwMode="auto">
                <a:xfrm>
                  <a:off x="6354568" y="1742079"/>
                  <a:ext cx="1080000" cy="1080000"/>
                </a:xfrm>
                <a:custGeom>
                  <a:avLst/>
                  <a:gdLst>
                    <a:gd name="T0" fmla="*/ 80 w 169"/>
                    <a:gd name="T1" fmla="*/ 161 h 168"/>
                    <a:gd name="T2" fmla="*/ 64 w 169"/>
                    <a:gd name="T3" fmla="*/ 166 h 168"/>
                    <a:gd name="T4" fmla="*/ 59 w 169"/>
                    <a:gd name="T5" fmla="*/ 156 h 168"/>
                    <a:gd name="T6" fmla="*/ 51 w 169"/>
                    <a:gd name="T7" fmla="*/ 153 h 168"/>
                    <a:gd name="T8" fmla="*/ 35 w 169"/>
                    <a:gd name="T9" fmla="*/ 152 h 168"/>
                    <a:gd name="T10" fmla="*/ 33 w 169"/>
                    <a:gd name="T11" fmla="*/ 141 h 168"/>
                    <a:gd name="T12" fmla="*/ 27 w 169"/>
                    <a:gd name="T13" fmla="*/ 135 h 168"/>
                    <a:gd name="T14" fmla="*/ 13 w 169"/>
                    <a:gd name="T15" fmla="*/ 128 h 168"/>
                    <a:gd name="T16" fmla="*/ 15 w 169"/>
                    <a:gd name="T17" fmla="*/ 117 h 168"/>
                    <a:gd name="T18" fmla="*/ 12 w 169"/>
                    <a:gd name="T19" fmla="*/ 109 h 168"/>
                    <a:gd name="T20" fmla="*/ 1 w 169"/>
                    <a:gd name="T21" fmla="*/ 97 h 168"/>
                    <a:gd name="T22" fmla="*/ 8 w 169"/>
                    <a:gd name="T23" fmla="*/ 88 h 168"/>
                    <a:gd name="T24" fmla="*/ 8 w 169"/>
                    <a:gd name="T25" fmla="*/ 80 h 168"/>
                    <a:gd name="T26" fmla="*/ 1 w 169"/>
                    <a:gd name="T27" fmla="*/ 71 h 168"/>
                    <a:gd name="T28" fmla="*/ 12 w 169"/>
                    <a:gd name="T29" fmla="*/ 59 h 168"/>
                    <a:gd name="T30" fmla="*/ 15 w 169"/>
                    <a:gd name="T31" fmla="*/ 51 h 168"/>
                    <a:gd name="T32" fmla="*/ 13 w 169"/>
                    <a:gd name="T33" fmla="*/ 40 h 168"/>
                    <a:gd name="T34" fmla="*/ 27 w 169"/>
                    <a:gd name="T35" fmla="*/ 33 h 168"/>
                    <a:gd name="T36" fmla="*/ 33 w 169"/>
                    <a:gd name="T37" fmla="*/ 27 h 168"/>
                    <a:gd name="T38" fmla="*/ 35 w 169"/>
                    <a:gd name="T39" fmla="*/ 16 h 168"/>
                    <a:gd name="T40" fmla="*/ 51 w 169"/>
                    <a:gd name="T41" fmla="*/ 15 h 168"/>
                    <a:gd name="T42" fmla="*/ 59 w 169"/>
                    <a:gd name="T43" fmla="*/ 12 h 168"/>
                    <a:gd name="T44" fmla="*/ 64 w 169"/>
                    <a:gd name="T45" fmla="*/ 2 h 168"/>
                    <a:gd name="T46" fmla="*/ 80 w 169"/>
                    <a:gd name="T47" fmla="*/ 8 h 168"/>
                    <a:gd name="T48" fmla="*/ 88 w 169"/>
                    <a:gd name="T49" fmla="*/ 0 h 168"/>
                    <a:gd name="T50" fmla="*/ 95 w 169"/>
                    <a:gd name="T51" fmla="*/ 8 h 168"/>
                    <a:gd name="T52" fmla="*/ 104 w 169"/>
                    <a:gd name="T53" fmla="*/ 10 h 168"/>
                    <a:gd name="T54" fmla="*/ 120 w 169"/>
                    <a:gd name="T55" fmla="*/ 8 h 168"/>
                    <a:gd name="T56" fmla="*/ 123 w 169"/>
                    <a:gd name="T57" fmla="*/ 18 h 168"/>
                    <a:gd name="T58" fmla="*/ 131 w 169"/>
                    <a:gd name="T59" fmla="*/ 23 h 168"/>
                    <a:gd name="T60" fmla="*/ 147 w 169"/>
                    <a:gd name="T61" fmla="*/ 27 h 168"/>
                    <a:gd name="T62" fmla="*/ 146 w 169"/>
                    <a:gd name="T63" fmla="*/ 38 h 168"/>
                    <a:gd name="T64" fmla="*/ 151 w 169"/>
                    <a:gd name="T65" fmla="*/ 46 h 168"/>
                    <a:gd name="T66" fmla="*/ 164 w 169"/>
                    <a:gd name="T67" fmla="*/ 55 h 168"/>
                    <a:gd name="T68" fmla="*/ 159 w 169"/>
                    <a:gd name="T69" fmla="*/ 65 h 168"/>
                    <a:gd name="T70" fmla="*/ 160 w 169"/>
                    <a:gd name="T71" fmla="*/ 74 h 168"/>
                    <a:gd name="T72" fmla="*/ 169 w 169"/>
                    <a:gd name="T73" fmla="*/ 84 h 168"/>
                    <a:gd name="T74" fmla="*/ 160 w 169"/>
                    <a:gd name="T75" fmla="*/ 94 h 168"/>
                    <a:gd name="T76" fmla="*/ 159 w 169"/>
                    <a:gd name="T77" fmla="*/ 103 h 168"/>
                    <a:gd name="T78" fmla="*/ 164 w 169"/>
                    <a:gd name="T79" fmla="*/ 113 h 168"/>
                    <a:gd name="T80" fmla="*/ 151 w 169"/>
                    <a:gd name="T81" fmla="*/ 123 h 168"/>
                    <a:gd name="T82" fmla="*/ 146 w 169"/>
                    <a:gd name="T83" fmla="*/ 130 h 168"/>
                    <a:gd name="T84" fmla="*/ 147 w 169"/>
                    <a:gd name="T85" fmla="*/ 141 h 168"/>
                    <a:gd name="T86" fmla="*/ 131 w 169"/>
                    <a:gd name="T87" fmla="*/ 145 h 168"/>
                    <a:gd name="T88" fmla="*/ 123 w 169"/>
                    <a:gd name="T89" fmla="*/ 150 h 168"/>
                    <a:gd name="T90" fmla="*/ 120 w 169"/>
                    <a:gd name="T91" fmla="*/ 160 h 168"/>
                    <a:gd name="T92" fmla="*/ 104 w 169"/>
                    <a:gd name="T93" fmla="*/ 158 h 168"/>
                    <a:gd name="T94" fmla="*/ 95 w 169"/>
                    <a:gd name="T95" fmla="*/ 160 h 168"/>
                    <a:gd name="T96" fmla="*/ 88 w 169"/>
                    <a:gd name="T97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9" h="168">
                      <a:moveTo>
                        <a:pt x="84" y="168"/>
                      </a:moveTo>
                      <a:cubicBezTo>
                        <a:pt x="83" y="168"/>
                        <a:pt x="82" y="168"/>
                        <a:pt x="81" y="168"/>
                      </a:cubicBezTo>
                      <a:cubicBezTo>
                        <a:pt x="80" y="161"/>
                        <a:pt x="80" y="161"/>
                        <a:pt x="80" y="161"/>
                      </a:cubicBezTo>
                      <a:cubicBezTo>
                        <a:pt x="80" y="161"/>
                        <a:pt x="80" y="161"/>
                        <a:pt x="80" y="161"/>
                      </a:cubicBezTo>
                      <a:cubicBezTo>
                        <a:pt x="78" y="160"/>
                        <a:pt x="76" y="160"/>
                        <a:pt x="74" y="160"/>
                      </a:cubicBezTo>
                      <a:cubicBezTo>
                        <a:pt x="74" y="160"/>
                        <a:pt x="74" y="160"/>
                        <a:pt x="74" y="160"/>
                      </a:cubicBezTo>
                      <a:cubicBezTo>
                        <a:pt x="72" y="167"/>
                        <a:pt x="72" y="167"/>
                        <a:pt x="72" y="167"/>
                      </a:cubicBezTo>
                      <a:cubicBezTo>
                        <a:pt x="69" y="167"/>
                        <a:pt x="67" y="166"/>
                        <a:pt x="64" y="166"/>
                      </a:cubicBezTo>
                      <a:cubicBezTo>
                        <a:pt x="65" y="158"/>
                        <a:pt x="65" y="158"/>
                        <a:pt x="65" y="158"/>
                      </a:cubicBezTo>
                      <a:cubicBezTo>
                        <a:pt x="65" y="158"/>
                        <a:pt x="65" y="158"/>
                        <a:pt x="65" y="158"/>
                      </a:cubicBezTo>
                      <a:cubicBezTo>
                        <a:pt x="63" y="158"/>
                        <a:pt x="61" y="157"/>
                        <a:pt x="60" y="157"/>
                      </a:cubicBezTo>
                      <a:cubicBezTo>
                        <a:pt x="59" y="156"/>
                        <a:pt x="59" y="156"/>
                        <a:pt x="59" y="156"/>
                      </a:cubicBezTo>
                      <a:cubicBezTo>
                        <a:pt x="56" y="163"/>
                        <a:pt x="56" y="163"/>
                        <a:pt x="56" y="163"/>
                      </a:cubicBezTo>
                      <a:cubicBezTo>
                        <a:pt x="53" y="162"/>
                        <a:pt x="51" y="161"/>
                        <a:pt x="49" y="160"/>
                      </a:cubicBezTo>
                      <a:cubicBezTo>
                        <a:pt x="51" y="153"/>
                        <a:pt x="51" y="153"/>
                        <a:pt x="51" y="153"/>
                      </a:cubicBezTo>
                      <a:cubicBezTo>
                        <a:pt x="51" y="153"/>
                        <a:pt x="51" y="153"/>
                        <a:pt x="51" y="153"/>
                      </a:cubicBezTo>
                      <a:cubicBezTo>
                        <a:pt x="49" y="152"/>
                        <a:pt x="48" y="151"/>
                        <a:pt x="46" y="150"/>
                      </a:cubicBezTo>
                      <a:cubicBezTo>
                        <a:pt x="46" y="150"/>
                        <a:pt x="46" y="150"/>
                        <a:pt x="46" y="150"/>
                      </a:cubicBezTo>
                      <a:cubicBezTo>
                        <a:pt x="41" y="156"/>
                        <a:pt x="41" y="156"/>
                        <a:pt x="41" y="156"/>
                      </a:cubicBezTo>
                      <a:cubicBezTo>
                        <a:pt x="39" y="155"/>
                        <a:pt x="37" y="153"/>
                        <a:pt x="35" y="152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7" y="144"/>
                        <a:pt x="35" y="143"/>
                        <a:pt x="34" y="142"/>
                      </a:cubicBezTo>
                      <a:cubicBezTo>
                        <a:pt x="33" y="141"/>
                        <a:pt x="33" y="141"/>
                        <a:pt x="33" y="14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6" y="145"/>
                        <a:pt x="24" y="143"/>
                        <a:pt x="22" y="141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26" y="133"/>
                        <a:pt x="25" y="132"/>
                        <a:pt x="24" y="131"/>
                      </a:cubicBezTo>
                      <a:cubicBezTo>
                        <a:pt x="23" y="130"/>
                        <a:pt x="23" y="130"/>
                        <a:pt x="23" y="130"/>
                      </a:cubicBezTo>
                      <a:cubicBezTo>
                        <a:pt x="17" y="134"/>
                        <a:pt x="17" y="134"/>
                        <a:pt x="17" y="134"/>
                      </a:cubicBezTo>
                      <a:cubicBezTo>
                        <a:pt x="15" y="132"/>
                        <a:pt x="14" y="130"/>
                        <a:pt x="13" y="128"/>
                      </a:cubicBezTo>
                      <a:cubicBezTo>
                        <a:pt x="18" y="123"/>
                        <a:pt x="18" y="123"/>
                        <a:pt x="18" y="123"/>
                      </a:cubicBezTo>
                      <a:cubicBezTo>
                        <a:pt x="18" y="123"/>
                        <a:pt x="18" y="123"/>
                        <a:pt x="18" y="123"/>
                      </a:cubicBezTo>
                      <a:cubicBezTo>
                        <a:pt x="17" y="121"/>
                        <a:pt x="16" y="119"/>
                        <a:pt x="16" y="118"/>
                      </a:cubicBezTo>
                      <a:cubicBezTo>
                        <a:pt x="15" y="117"/>
                        <a:pt x="15" y="117"/>
                        <a:pt x="15" y="117"/>
                      </a:cubicBezTo>
                      <a:cubicBezTo>
                        <a:pt x="8" y="120"/>
                        <a:pt x="8" y="120"/>
                        <a:pt x="8" y="120"/>
                      </a:cubicBezTo>
                      <a:cubicBezTo>
                        <a:pt x="7" y="117"/>
                        <a:pt x="6" y="115"/>
                        <a:pt x="5" y="113"/>
                      </a:cubicBezTo>
                      <a:cubicBezTo>
                        <a:pt x="12" y="109"/>
                        <a:pt x="12" y="109"/>
                        <a:pt x="12" y="109"/>
                      </a:cubicBezTo>
                      <a:cubicBezTo>
                        <a:pt x="12" y="109"/>
                        <a:pt x="12" y="109"/>
                        <a:pt x="12" y="109"/>
                      </a:cubicBezTo>
                      <a:cubicBezTo>
                        <a:pt x="11" y="107"/>
                        <a:pt x="11" y="105"/>
                        <a:pt x="10" y="104"/>
                      </a:cubicBezTo>
                      <a:cubicBezTo>
                        <a:pt x="10" y="103"/>
                        <a:pt x="10" y="103"/>
                        <a:pt x="10" y="103"/>
                      </a:cubicBezTo>
                      <a:cubicBezTo>
                        <a:pt x="3" y="104"/>
                        <a:pt x="3" y="104"/>
                        <a:pt x="3" y="104"/>
                      </a:cubicBezTo>
                      <a:cubicBezTo>
                        <a:pt x="2" y="102"/>
                        <a:pt x="2" y="99"/>
                        <a:pt x="1" y="97"/>
                      </a:cubicBezTo>
                      <a:cubicBezTo>
                        <a:pt x="9" y="95"/>
                        <a:pt x="9" y="95"/>
                        <a:pt x="9" y="95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8" y="92"/>
                        <a:pt x="8" y="91"/>
                        <a:pt x="8" y="89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87"/>
                        <a:pt x="0" y="85"/>
                        <a:pt x="0" y="84"/>
                      </a:cubicBezTo>
                      <a:cubicBezTo>
                        <a:pt x="0" y="83"/>
                        <a:pt x="0" y="82"/>
                        <a:pt x="0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79"/>
                        <a:pt x="8" y="79"/>
                        <a:pt x="8" y="79"/>
                      </a:cubicBezTo>
                      <a:cubicBezTo>
                        <a:pt x="8" y="78"/>
                        <a:pt x="8" y="76"/>
                        <a:pt x="9" y="74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2" y="69"/>
                        <a:pt x="2" y="66"/>
                        <a:pt x="3" y="64"/>
                      </a:cubicBezTo>
                      <a:cubicBezTo>
                        <a:pt x="10" y="65"/>
                        <a:pt x="10" y="65"/>
                        <a:pt x="10" y="65"/>
                      </a:cubicBez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11" y="63"/>
                        <a:pt x="11" y="61"/>
                        <a:pt x="12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6" y="53"/>
                        <a:pt x="7" y="51"/>
                        <a:pt x="8" y="49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49"/>
                        <a:pt x="17" y="47"/>
                        <a:pt x="18" y="46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4" y="38"/>
                        <a:pt x="15" y="36"/>
                        <a:pt x="17" y="34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5" y="36"/>
                        <a:pt x="26" y="35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4" y="25"/>
                        <a:pt x="26" y="24"/>
                        <a:pt x="28" y="22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5" y="25"/>
                        <a:pt x="37" y="24"/>
                        <a:pt x="38" y="23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7" y="15"/>
                        <a:pt x="39" y="13"/>
                        <a:pt x="41" y="12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8" y="17"/>
                        <a:pt x="49" y="16"/>
                        <a:pt x="51" y="15"/>
                      </a:cubicBezTo>
                      <a:cubicBezTo>
                        <a:pt x="51" y="15"/>
                        <a:pt x="51" y="15"/>
                        <a:pt x="51" y="15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51" y="7"/>
                        <a:pt x="53" y="6"/>
                        <a:pt x="56" y="5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cubicBezTo>
                        <a:pt x="60" y="12"/>
                        <a:pt x="60" y="12"/>
                        <a:pt x="60" y="12"/>
                      </a:cubicBezTo>
                      <a:cubicBezTo>
                        <a:pt x="61" y="11"/>
                        <a:pt x="63" y="10"/>
                        <a:pt x="65" y="10"/>
                      </a:cubicBezTo>
                      <a:cubicBezTo>
                        <a:pt x="65" y="10"/>
                        <a:pt x="65" y="10"/>
                        <a:pt x="65" y="10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7" y="2"/>
                        <a:pt x="69" y="1"/>
                        <a:pt x="72" y="1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6" y="8"/>
                        <a:pt x="78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82" y="0"/>
                        <a:pt x="83" y="0"/>
                        <a:pt x="84" y="0"/>
                      </a:cubicBezTo>
                      <a:cubicBezTo>
                        <a:pt x="86" y="0"/>
                        <a:pt x="87" y="0"/>
                        <a:pt x="88" y="0"/>
                      </a:cubicBezTo>
                      <a:cubicBezTo>
                        <a:pt x="89" y="8"/>
                        <a:pt x="89" y="8"/>
                        <a:pt x="89" y="8"/>
                      </a:cubicBezTo>
                      <a:cubicBezTo>
                        <a:pt x="89" y="8"/>
                        <a:pt x="89" y="8"/>
                        <a:pt x="89" y="8"/>
                      </a:cubicBezTo>
                      <a:cubicBezTo>
                        <a:pt x="91" y="8"/>
                        <a:pt x="93" y="8"/>
                        <a:pt x="95" y="8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7" y="1"/>
                        <a:pt x="97" y="1"/>
                        <a:pt x="97" y="1"/>
                      </a:cubicBezTo>
                      <a:cubicBezTo>
                        <a:pt x="100" y="1"/>
                        <a:pt x="102" y="2"/>
                        <a:pt x="104" y="2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cubicBezTo>
                        <a:pt x="106" y="10"/>
                        <a:pt x="107" y="11"/>
                        <a:pt x="109" y="12"/>
                      </a:cubicBezTo>
                      <a:cubicBezTo>
                        <a:pt x="110" y="12"/>
                        <a:pt x="110" y="12"/>
                        <a:pt x="110" y="12"/>
                      </a:cubicBezTo>
                      <a:cubicBezTo>
                        <a:pt x="113" y="5"/>
                        <a:pt x="113" y="5"/>
                        <a:pt x="113" y="5"/>
                      </a:cubicBezTo>
                      <a:cubicBezTo>
                        <a:pt x="116" y="6"/>
                        <a:pt x="118" y="7"/>
                        <a:pt x="120" y="8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20" y="16"/>
                        <a:pt x="121" y="17"/>
                        <a:pt x="123" y="18"/>
                      </a:cubicBezTo>
                      <a:cubicBezTo>
                        <a:pt x="123" y="18"/>
                        <a:pt x="123" y="18"/>
                        <a:pt x="123" y="18"/>
                      </a:cubicBezTo>
                      <a:cubicBezTo>
                        <a:pt x="128" y="12"/>
                        <a:pt x="128" y="12"/>
                        <a:pt x="128" y="12"/>
                      </a:cubicBezTo>
                      <a:cubicBezTo>
                        <a:pt x="130" y="13"/>
                        <a:pt x="132" y="15"/>
                        <a:pt x="134" y="16"/>
                      </a:cubicBezTo>
                      <a:cubicBezTo>
                        <a:pt x="131" y="23"/>
                        <a:pt x="131" y="23"/>
                        <a:pt x="131" y="23"/>
                      </a:cubicBezTo>
                      <a:cubicBezTo>
                        <a:pt x="131" y="23"/>
                        <a:pt x="131" y="23"/>
                        <a:pt x="131" y="23"/>
                      </a:cubicBezTo>
                      <a:cubicBezTo>
                        <a:pt x="132" y="24"/>
                        <a:pt x="134" y="25"/>
                        <a:pt x="135" y="27"/>
                      </a:cubicBezTo>
                      <a:cubicBezTo>
                        <a:pt x="135" y="27"/>
                        <a:pt x="135" y="27"/>
                        <a:pt x="135" y="27"/>
                      </a:cubicBezTo>
                      <a:cubicBezTo>
                        <a:pt x="141" y="22"/>
                        <a:pt x="141" y="22"/>
                        <a:pt x="141" y="22"/>
                      </a:cubicBezTo>
                      <a:cubicBezTo>
                        <a:pt x="143" y="24"/>
                        <a:pt x="145" y="25"/>
                        <a:pt x="147" y="27"/>
                      </a:cubicBezTo>
                      <a:cubicBezTo>
                        <a:pt x="142" y="33"/>
                        <a:pt x="142" y="33"/>
                        <a:pt x="142" y="33"/>
                      </a:cubicBezTo>
                      <a:cubicBezTo>
                        <a:pt x="142" y="33"/>
                        <a:pt x="142" y="33"/>
                        <a:pt x="142" y="33"/>
                      </a:cubicBezTo>
                      <a:cubicBezTo>
                        <a:pt x="143" y="35"/>
                        <a:pt x="144" y="36"/>
                        <a:pt x="145" y="38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52" y="34"/>
                        <a:pt x="152" y="34"/>
                        <a:pt x="152" y="34"/>
                      </a:cubicBezTo>
                      <a:cubicBezTo>
                        <a:pt x="154" y="36"/>
                        <a:pt x="155" y="38"/>
                        <a:pt x="156" y="40"/>
                      </a:cubicBezTo>
                      <a:cubicBezTo>
                        <a:pt x="151" y="45"/>
                        <a:pt x="151" y="45"/>
                        <a:pt x="151" y="45"/>
                      </a:cubicBezTo>
                      <a:cubicBezTo>
                        <a:pt x="151" y="46"/>
                        <a:pt x="151" y="46"/>
                        <a:pt x="151" y="46"/>
                      </a:cubicBezTo>
                      <a:cubicBezTo>
                        <a:pt x="152" y="47"/>
                        <a:pt x="153" y="49"/>
                        <a:pt x="153" y="50"/>
                      </a:cubicBezTo>
                      <a:cubicBezTo>
                        <a:pt x="153" y="51"/>
                        <a:pt x="153" y="51"/>
                        <a:pt x="153" y="51"/>
                      </a:cubicBezTo>
                      <a:cubicBezTo>
                        <a:pt x="161" y="49"/>
                        <a:pt x="161" y="49"/>
                        <a:pt x="161" y="49"/>
                      </a:cubicBezTo>
                      <a:cubicBezTo>
                        <a:pt x="162" y="51"/>
                        <a:pt x="163" y="53"/>
                        <a:pt x="164" y="55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8" y="61"/>
                        <a:pt x="158" y="63"/>
                        <a:pt x="159" y="64"/>
                      </a:cubicBezTo>
                      <a:cubicBezTo>
                        <a:pt x="159" y="65"/>
                        <a:pt x="159" y="65"/>
                        <a:pt x="159" y="65"/>
                      </a:cubicBezTo>
                      <a:cubicBezTo>
                        <a:pt x="166" y="64"/>
                        <a:pt x="166" y="64"/>
                        <a:pt x="166" y="64"/>
                      </a:cubicBezTo>
                      <a:cubicBezTo>
                        <a:pt x="167" y="66"/>
                        <a:pt x="167" y="69"/>
                        <a:pt x="168" y="71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0" y="74"/>
                        <a:pt x="160" y="74"/>
                        <a:pt x="160" y="74"/>
                      </a:cubicBezTo>
                      <a:cubicBezTo>
                        <a:pt x="161" y="76"/>
                        <a:pt x="161" y="78"/>
                        <a:pt x="161" y="79"/>
                      </a:cubicBezTo>
                      <a:cubicBezTo>
                        <a:pt x="161" y="80"/>
                        <a:pt x="161" y="80"/>
                        <a:pt x="161" y="80"/>
                      </a:cubicBezTo>
                      <a:cubicBezTo>
                        <a:pt x="169" y="80"/>
                        <a:pt x="169" y="80"/>
                        <a:pt x="169" y="80"/>
                      </a:cubicBezTo>
                      <a:cubicBezTo>
                        <a:pt x="169" y="82"/>
                        <a:pt x="169" y="83"/>
                        <a:pt x="169" y="84"/>
                      </a:cubicBezTo>
                      <a:cubicBezTo>
                        <a:pt x="169" y="85"/>
                        <a:pt x="169" y="87"/>
                        <a:pt x="169" y="88"/>
                      </a:cubicBezTo>
                      <a:cubicBezTo>
                        <a:pt x="161" y="88"/>
                        <a:pt x="161" y="88"/>
                        <a:pt x="161" y="88"/>
                      </a:cubicBezTo>
                      <a:cubicBezTo>
                        <a:pt x="161" y="89"/>
                        <a:pt x="161" y="89"/>
                        <a:pt x="161" y="89"/>
                      </a:cubicBezTo>
                      <a:cubicBezTo>
                        <a:pt x="161" y="91"/>
                        <a:pt x="161" y="92"/>
                        <a:pt x="160" y="94"/>
                      </a:cubicBezTo>
                      <a:cubicBezTo>
                        <a:pt x="160" y="95"/>
                        <a:pt x="160" y="95"/>
                        <a:pt x="160" y="95"/>
                      </a:cubicBezTo>
                      <a:cubicBezTo>
                        <a:pt x="168" y="97"/>
                        <a:pt x="168" y="97"/>
                        <a:pt x="168" y="97"/>
                      </a:cubicBezTo>
                      <a:cubicBezTo>
                        <a:pt x="167" y="99"/>
                        <a:pt x="167" y="102"/>
                        <a:pt x="166" y="104"/>
                      </a:cubicBezTo>
                      <a:cubicBezTo>
                        <a:pt x="159" y="103"/>
                        <a:pt x="159" y="103"/>
                        <a:pt x="159" y="103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cubicBezTo>
                        <a:pt x="158" y="105"/>
                        <a:pt x="158" y="107"/>
                        <a:pt x="157" y="109"/>
                      </a:cubicBezTo>
                      <a:cubicBezTo>
                        <a:pt x="157" y="109"/>
                        <a:pt x="157" y="109"/>
                        <a:pt x="157" y="109"/>
                      </a:cubicBezTo>
                      <a:cubicBezTo>
                        <a:pt x="164" y="113"/>
                        <a:pt x="164" y="113"/>
                        <a:pt x="164" y="113"/>
                      </a:cubicBezTo>
                      <a:cubicBezTo>
                        <a:pt x="163" y="115"/>
                        <a:pt x="162" y="117"/>
                        <a:pt x="161" y="120"/>
                      </a:cubicBezTo>
                      <a:cubicBezTo>
                        <a:pt x="153" y="117"/>
                        <a:pt x="153" y="117"/>
                        <a:pt x="153" y="117"/>
                      </a:cubicBezTo>
                      <a:cubicBezTo>
                        <a:pt x="153" y="118"/>
                        <a:pt x="153" y="118"/>
                        <a:pt x="153" y="118"/>
                      </a:cubicBezTo>
                      <a:cubicBezTo>
                        <a:pt x="153" y="119"/>
                        <a:pt x="152" y="121"/>
                        <a:pt x="151" y="123"/>
                      </a:cubicBezTo>
                      <a:cubicBezTo>
                        <a:pt x="151" y="123"/>
                        <a:pt x="151" y="123"/>
                        <a:pt x="151" y="123"/>
                      </a:cubicBezTo>
                      <a:cubicBezTo>
                        <a:pt x="156" y="128"/>
                        <a:pt x="156" y="128"/>
                        <a:pt x="156" y="128"/>
                      </a:cubicBezTo>
                      <a:cubicBezTo>
                        <a:pt x="155" y="130"/>
                        <a:pt x="154" y="132"/>
                        <a:pt x="152" y="134"/>
                      </a:cubicBezTo>
                      <a:cubicBezTo>
                        <a:pt x="146" y="130"/>
                        <a:pt x="146" y="130"/>
                        <a:pt x="146" y="130"/>
                      </a:cubicBezTo>
                      <a:cubicBezTo>
                        <a:pt x="145" y="131"/>
                        <a:pt x="145" y="131"/>
                        <a:pt x="145" y="131"/>
                      </a:cubicBezTo>
                      <a:cubicBezTo>
                        <a:pt x="144" y="132"/>
                        <a:pt x="143" y="133"/>
                        <a:pt x="142" y="135"/>
                      </a:cubicBezTo>
                      <a:cubicBezTo>
                        <a:pt x="142" y="135"/>
                        <a:pt x="142" y="135"/>
                        <a:pt x="142" y="135"/>
                      </a:cubicBezTo>
                      <a:cubicBezTo>
                        <a:pt x="147" y="141"/>
                        <a:pt x="147" y="141"/>
                        <a:pt x="147" y="141"/>
                      </a:cubicBezTo>
                      <a:cubicBezTo>
                        <a:pt x="145" y="143"/>
                        <a:pt x="143" y="145"/>
                        <a:pt x="141" y="146"/>
                      </a:cubicBezTo>
                      <a:cubicBezTo>
                        <a:pt x="135" y="141"/>
                        <a:pt x="135" y="141"/>
                        <a:pt x="135" y="141"/>
                      </a:cubicBezTo>
                      <a:cubicBezTo>
                        <a:pt x="135" y="142"/>
                        <a:pt x="135" y="142"/>
                        <a:pt x="135" y="142"/>
                      </a:cubicBezTo>
                      <a:cubicBezTo>
                        <a:pt x="134" y="143"/>
                        <a:pt x="132" y="144"/>
                        <a:pt x="131" y="145"/>
                      </a:cubicBezTo>
                      <a:cubicBezTo>
                        <a:pt x="131" y="145"/>
                        <a:pt x="131" y="145"/>
                        <a:pt x="131" y="145"/>
                      </a:cubicBezTo>
                      <a:cubicBezTo>
                        <a:pt x="134" y="152"/>
                        <a:pt x="134" y="152"/>
                        <a:pt x="134" y="152"/>
                      </a:cubicBezTo>
                      <a:cubicBezTo>
                        <a:pt x="132" y="153"/>
                        <a:pt x="130" y="155"/>
                        <a:pt x="128" y="156"/>
                      </a:cubicBezTo>
                      <a:cubicBezTo>
                        <a:pt x="123" y="150"/>
                        <a:pt x="123" y="150"/>
                        <a:pt x="123" y="150"/>
                      </a:cubicBezTo>
                      <a:cubicBezTo>
                        <a:pt x="123" y="150"/>
                        <a:pt x="123" y="150"/>
                        <a:pt x="123" y="150"/>
                      </a:cubicBezTo>
                      <a:cubicBezTo>
                        <a:pt x="121" y="151"/>
                        <a:pt x="120" y="152"/>
                        <a:pt x="118" y="153"/>
                      </a:cubicBezTo>
                      <a:cubicBezTo>
                        <a:pt x="118" y="153"/>
                        <a:pt x="118" y="153"/>
                        <a:pt x="118" y="153"/>
                      </a:cubicBezTo>
                      <a:cubicBezTo>
                        <a:pt x="120" y="160"/>
                        <a:pt x="120" y="160"/>
                        <a:pt x="120" y="160"/>
                      </a:cubicBezTo>
                      <a:cubicBezTo>
                        <a:pt x="118" y="161"/>
                        <a:pt x="116" y="162"/>
                        <a:pt x="113" y="163"/>
                      </a:cubicBezTo>
                      <a:cubicBezTo>
                        <a:pt x="110" y="156"/>
                        <a:pt x="110" y="156"/>
                        <a:pt x="110" y="156"/>
                      </a:cubicBezTo>
                      <a:cubicBezTo>
                        <a:pt x="109" y="157"/>
                        <a:pt x="109" y="157"/>
                        <a:pt x="109" y="157"/>
                      </a:cubicBezTo>
                      <a:cubicBezTo>
                        <a:pt x="107" y="157"/>
                        <a:pt x="106" y="158"/>
                        <a:pt x="104" y="158"/>
                      </a:cubicBezTo>
                      <a:cubicBezTo>
                        <a:pt x="104" y="158"/>
                        <a:pt x="104" y="158"/>
                        <a:pt x="104" y="158"/>
                      </a:cubicBezTo>
                      <a:cubicBezTo>
                        <a:pt x="104" y="166"/>
                        <a:pt x="104" y="166"/>
                        <a:pt x="104" y="166"/>
                      </a:cubicBezTo>
                      <a:cubicBezTo>
                        <a:pt x="102" y="166"/>
                        <a:pt x="100" y="167"/>
                        <a:pt x="97" y="167"/>
                      </a:cubicBezTo>
                      <a:cubicBezTo>
                        <a:pt x="95" y="160"/>
                        <a:pt x="95" y="160"/>
                        <a:pt x="95" y="160"/>
                      </a:cubicBezTo>
                      <a:cubicBezTo>
                        <a:pt x="95" y="160"/>
                        <a:pt x="95" y="160"/>
                        <a:pt x="95" y="160"/>
                      </a:cubicBezTo>
                      <a:cubicBezTo>
                        <a:pt x="93" y="160"/>
                        <a:pt x="91" y="160"/>
                        <a:pt x="89" y="161"/>
                      </a:cubicBezTo>
                      <a:cubicBezTo>
                        <a:pt x="89" y="161"/>
                        <a:pt x="89" y="161"/>
                        <a:pt x="89" y="161"/>
                      </a:cubicBezTo>
                      <a:cubicBezTo>
                        <a:pt x="88" y="168"/>
                        <a:pt x="88" y="168"/>
                        <a:pt x="88" y="168"/>
                      </a:cubicBezTo>
                      <a:cubicBezTo>
                        <a:pt x="87" y="168"/>
                        <a:pt x="86" y="168"/>
                        <a:pt x="84" y="168"/>
                      </a:cubicBezTo>
                      <a:close/>
                    </a:path>
                  </a:pathLst>
                </a:custGeom>
                <a:solidFill>
                  <a:srgbClr val="08AAAD"/>
                </a:solidFill>
                <a:ln>
                  <a:noFill/>
                </a:ln>
                <a:effectLst>
                  <a:outerShdw blurRad="25400" dist="38100" dir="2400000" algn="ctr" rotWithShape="0">
                    <a:srgbClr val="000000">
                      <a:alpha val="10000"/>
                    </a:srgbClr>
                  </a:outerShdw>
                </a:effectLst>
              </p:spPr>
              <p:txBody>
                <a:bodyPr/>
                <a:lstStyle/>
                <a:p>
                  <a:pPr defTabSz="848921">
                    <a:defRPr/>
                  </a:pPr>
                  <a:endParaRPr lang="en-US" dirty="0">
                    <a:latin typeface="Roboto Thin"/>
                  </a:endParaRPr>
                </a:p>
              </p:txBody>
            </p:sp>
            <p:sp>
              <p:nvSpPr>
                <p:cNvPr id="57" name="Oval 26"/>
                <p:cNvSpPr/>
                <p:nvPr/>
              </p:nvSpPr>
              <p:spPr bwMode="auto">
                <a:xfrm>
                  <a:off x="6472905" y="1850895"/>
                  <a:ext cx="863728" cy="863728"/>
                </a:xfrm>
                <a:prstGeom prst="ellipse">
                  <a:avLst/>
                </a:prstGeom>
                <a:solidFill>
                  <a:srgbClr val="08AAAD"/>
                </a:solidFill>
                <a:ln w="28575">
                  <a:solidFill>
                    <a:schemeClr val="bg1"/>
                  </a:solidFill>
                </a:ln>
                <a:effectLst>
                  <a:outerShdw blurRad="25400" dist="38100" dir="2400000" algn="ctr" rotWithShape="0">
                    <a:srgbClr val="000000">
                      <a:alpha val="1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8921">
                    <a:defRPr/>
                  </a:pPr>
                  <a:endParaRPr lang="en-US" dirty="0">
                    <a:latin typeface="Roboto Thin"/>
                  </a:endParaRPr>
                </a:p>
              </p:txBody>
            </p:sp>
          </p:grpSp>
          <p:sp>
            <p:nvSpPr>
              <p:cNvPr id="46" name="Freeform 396"/>
              <p:cNvSpPr/>
              <p:nvPr/>
            </p:nvSpPr>
            <p:spPr>
              <a:xfrm>
                <a:off x="7383488" y="3097221"/>
                <a:ext cx="576263" cy="503237"/>
              </a:xfrm>
              <a:custGeom>
                <a:avLst/>
                <a:gdLst>
                  <a:gd name="connsiteX0" fmla="*/ 273824 w 468767"/>
                  <a:gd name="connsiteY0" fmla="*/ 132686 h 400593"/>
                  <a:gd name="connsiteX1" fmla="*/ 280866 w 468767"/>
                  <a:gd name="connsiteY1" fmla="*/ 134095 h 400593"/>
                  <a:gd name="connsiteX2" fmla="*/ 312559 w 468767"/>
                  <a:gd name="connsiteY2" fmla="*/ 160294 h 400593"/>
                  <a:gd name="connsiteX3" fmla="*/ 324532 w 468767"/>
                  <a:gd name="connsiteY3" fmla="*/ 200297 h 400593"/>
                  <a:gd name="connsiteX4" fmla="*/ 312559 w 468767"/>
                  <a:gd name="connsiteY4" fmla="*/ 240159 h 400593"/>
                  <a:gd name="connsiteX5" fmla="*/ 280866 w 468767"/>
                  <a:gd name="connsiteY5" fmla="*/ 266498 h 400593"/>
                  <a:gd name="connsiteX6" fmla="*/ 273824 w 468767"/>
                  <a:gd name="connsiteY6" fmla="*/ 267907 h 400593"/>
                  <a:gd name="connsiteX7" fmla="*/ 261146 w 468767"/>
                  <a:gd name="connsiteY7" fmla="*/ 262695 h 400593"/>
                  <a:gd name="connsiteX8" fmla="*/ 255795 w 468767"/>
                  <a:gd name="connsiteY8" fmla="*/ 249878 h 400593"/>
                  <a:gd name="connsiteX9" fmla="*/ 259174 w 468767"/>
                  <a:gd name="connsiteY9" fmla="*/ 239877 h 400593"/>
                  <a:gd name="connsiteX10" fmla="*/ 267344 w 468767"/>
                  <a:gd name="connsiteY10" fmla="*/ 232834 h 400593"/>
                  <a:gd name="connsiteX11" fmla="*/ 276922 w 468767"/>
                  <a:gd name="connsiteY11" fmla="*/ 226355 h 400593"/>
                  <a:gd name="connsiteX12" fmla="*/ 285092 w 468767"/>
                  <a:gd name="connsiteY12" fmla="*/ 216354 h 400593"/>
                  <a:gd name="connsiteX13" fmla="*/ 288472 w 468767"/>
                  <a:gd name="connsiteY13" fmla="*/ 200297 h 400593"/>
                  <a:gd name="connsiteX14" fmla="*/ 285092 w 468767"/>
                  <a:gd name="connsiteY14" fmla="*/ 184239 h 400593"/>
                  <a:gd name="connsiteX15" fmla="*/ 276922 w 468767"/>
                  <a:gd name="connsiteY15" fmla="*/ 174238 h 400593"/>
                  <a:gd name="connsiteX16" fmla="*/ 267344 w 468767"/>
                  <a:gd name="connsiteY16" fmla="*/ 167759 h 400593"/>
                  <a:gd name="connsiteX17" fmla="*/ 259174 w 468767"/>
                  <a:gd name="connsiteY17" fmla="*/ 160716 h 400593"/>
                  <a:gd name="connsiteX18" fmla="*/ 255795 w 468767"/>
                  <a:gd name="connsiteY18" fmla="*/ 150716 h 400593"/>
                  <a:gd name="connsiteX19" fmla="*/ 261146 w 468767"/>
                  <a:gd name="connsiteY19" fmla="*/ 137898 h 400593"/>
                  <a:gd name="connsiteX20" fmla="*/ 273824 w 468767"/>
                  <a:gd name="connsiteY20" fmla="*/ 132686 h 400593"/>
                  <a:gd name="connsiteX21" fmla="*/ 301993 w 468767"/>
                  <a:gd name="connsiteY21" fmla="*/ 66202 h 400593"/>
                  <a:gd name="connsiteX22" fmla="*/ 309318 w 468767"/>
                  <a:gd name="connsiteY22" fmla="*/ 67611 h 400593"/>
                  <a:gd name="connsiteX23" fmla="*/ 372703 w 468767"/>
                  <a:gd name="connsiteY23" fmla="*/ 120713 h 400593"/>
                  <a:gd name="connsiteX24" fmla="*/ 396648 w 468767"/>
                  <a:gd name="connsiteY24" fmla="*/ 200297 h 400593"/>
                  <a:gd name="connsiteX25" fmla="*/ 372703 w 468767"/>
                  <a:gd name="connsiteY25" fmla="*/ 279880 h 400593"/>
                  <a:gd name="connsiteX26" fmla="*/ 309318 w 468767"/>
                  <a:gd name="connsiteY26" fmla="*/ 332982 h 400593"/>
                  <a:gd name="connsiteX27" fmla="*/ 302275 w 468767"/>
                  <a:gd name="connsiteY27" fmla="*/ 334391 h 400593"/>
                  <a:gd name="connsiteX28" fmla="*/ 289317 w 468767"/>
                  <a:gd name="connsiteY28" fmla="*/ 329038 h 400593"/>
                  <a:gd name="connsiteX29" fmla="*/ 283964 w 468767"/>
                  <a:gd name="connsiteY29" fmla="*/ 316361 h 400593"/>
                  <a:gd name="connsiteX30" fmla="*/ 294950 w 468767"/>
                  <a:gd name="connsiteY30" fmla="*/ 299740 h 400593"/>
                  <a:gd name="connsiteX31" fmla="*/ 316360 w 468767"/>
                  <a:gd name="connsiteY31" fmla="*/ 287345 h 400593"/>
                  <a:gd name="connsiteX32" fmla="*/ 348898 w 468767"/>
                  <a:gd name="connsiteY32" fmla="*/ 249173 h 400593"/>
                  <a:gd name="connsiteX33" fmla="*/ 360590 w 468767"/>
                  <a:gd name="connsiteY33" fmla="*/ 200297 h 400593"/>
                  <a:gd name="connsiteX34" fmla="*/ 348898 w 468767"/>
                  <a:gd name="connsiteY34" fmla="*/ 151420 h 400593"/>
                  <a:gd name="connsiteX35" fmla="*/ 316360 w 468767"/>
                  <a:gd name="connsiteY35" fmla="*/ 113248 h 400593"/>
                  <a:gd name="connsiteX36" fmla="*/ 294950 w 468767"/>
                  <a:gd name="connsiteY36" fmla="*/ 100853 h 400593"/>
                  <a:gd name="connsiteX37" fmla="*/ 283964 w 468767"/>
                  <a:gd name="connsiteY37" fmla="*/ 84232 h 400593"/>
                  <a:gd name="connsiteX38" fmla="*/ 289317 w 468767"/>
                  <a:gd name="connsiteY38" fmla="*/ 71555 h 400593"/>
                  <a:gd name="connsiteX39" fmla="*/ 301993 w 468767"/>
                  <a:gd name="connsiteY39" fmla="*/ 66202 h 400593"/>
                  <a:gd name="connsiteX40" fmla="*/ 198325 w 468767"/>
                  <a:gd name="connsiteY40" fmla="*/ 29017 h 400593"/>
                  <a:gd name="connsiteX41" fmla="*/ 211002 w 468767"/>
                  <a:gd name="connsiteY41" fmla="*/ 34369 h 400593"/>
                  <a:gd name="connsiteX42" fmla="*/ 216355 w 468767"/>
                  <a:gd name="connsiteY42" fmla="*/ 47046 h 400593"/>
                  <a:gd name="connsiteX43" fmla="*/ 216355 w 468767"/>
                  <a:gd name="connsiteY43" fmla="*/ 353547 h 400593"/>
                  <a:gd name="connsiteX44" fmla="*/ 211002 w 468767"/>
                  <a:gd name="connsiteY44" fmla="*/ 366224 h 400593"/>
                  <a:gd name="connsiteX45" fmla="*/ 198325 w 468767"/>
                  <a:gd name="connsiteY45" fmla="*/ 371577 h 400593"/>
                  <a:gd name="connsiteX46" fmla="*/ 185648 w 468767"/>
                  <a:gd name="connsiteY46" fmla="*/ 366224 h 400593"/>
                  <a:gd name="connsiteX47" fmla="*/ 91838 w 468767"/>
                  <a:gd name="connsiteY47" fmla="*/ 272414 h 400593"/>
                  <a:gd name="connsiteX48" fmla="*/ 18031 w 468767"/>
                  <a:gd name="connsiteY48" fmla="*/ 272414 h 400593"/>
                  <a:gd name="connsiteX49" fmla="*/ 5353 w 468767"/>
                  <a:gd name="connsiteY49" fmla="*/ 267062 h 400593"/>
                  <a:gd name="connsiteX50" fmla="*/ 0 w 468767"/>
                  <a:gd name="connsiteY50" fmla="*/ 254385 h 400593"/>
                  <a:gd name="connsiteX51" fmla="*/ 0 w 468767"/>
                  <a:gd name="connsiteY51" fmla="*/ 146208 h 400593"/>
                  <a:gd name="connsiteX52" fmla="*/ 5353 w 468767"/>
                  <a:gd name="connsiteY52" fmla="*/ 133531 h 400593"/>
                  <a:gd name="connsiteX53" fmla="*/ 18031 w 468767"/>
                  <a:gd name="connsiteY53" fmla="*/ 128179 h 400593"/>
                  <a:gd name="connsiteX54" fmla="*/ 91838 w 468767"/>
                  <a:gd name="connsiteY54" fmla="*/ 128179 h 400593"/>
                  <a:gd name="connsiteX55" fmla="*/ 185648 w 468767"/>
                  <a:gd name="connsiteY55" fmla="*/ 34369 h 400593"/>
                  <a:gd name="connsiteX56" fmla="*/ 198325 w 468767"/>
                  <a:gd name="connsiteY56" fmla="*/ 29017 h 400593"/>
                  <a:gd name="connsiteX57" fmla="*/ 330446 w 468767"/>
                  <a:gd name="connsiteY57" fmla="*/ 0 h 400593"/>
                  <a:gd name="connsiteX58" fmla="*/ 337771 w 468767"/>
                  <a:gd name="connsiteY58" fmla="*/ 1409 h 400593"/>
                  <a:gd name="connsiteX59" fmla="*/ 432989 w 468767"/>
                  <a:gd name="connsiteY59" fmla="*/ 81274 h 400593"/>
                  <a:gd name="connsiteX60" fmla="*/ 468767 w 468767"/>
                  <a:gd name="connsiteY60" fmla="*/ 200297 h 400593"/>
                  <a:gd name="connsiteX61" fmla="*/ 432989 w 468767"/>
                  <a:gd name="connsiteY61" fmla="*/ 319319 h 400593"/>
                  <a:gd name="connsiteX62" fmla="*/ 337771 w 468767"/>
                  <a:gd name="connsiteY62" fmla="*/ 399184 h 400593"/>
                  <a:gd name="connsiteX63" fmla="*/ 330446 w 468767"/>
                  <a:gd name="connsiteY63" fmla="*/ 400593 h 400593"/>
                  <a:gd name="connsiteX64" fmla="*/ 317769 w 468767"/>
                  <a:gd name="connsiteY64" fmla="*/ 395240 h 400593"/>
                  <a:gd name="connsiteX65" fmla="*/ 312417 w 468767"/>
                  <a:gd name="connsiteY65" fmla="*/ 382563 h 400593"/>
                  <a:gd name="connsiteX66" fmla="*/ 323403 w 468767"/>
                  <a:gd name="connsiteY66" fmla="*/ 365942 h 400593"/>
                  <a:gd name="connsiteX67" fmla="*/ 329742 w 468767"/>
                  <a:gd name="connsiteY67" fmla="*/ 362984 h 400593"/>
                  <a:gd name="connsiteX68" fmla="*/ 336080 w 468767"/>
                  <a:gd name="connsiteY68" fmla="*/ 360026 h 400593"/>
                  <a:gd name="connsiteX69" fmla="*/ 359181 w 468767"/>
                  <a:gd name="connsiteY69" fmla="*/ 345659 h 400593"/>
                  <a:gd name="connsiteX70" fmla="*/ 413270 w 468767"/>
                  <a:gd name="connsiteY70" fmla="*/ 281711 h 400593"/>
                  <a:gd name="connsiteX71" fmla="*/ 432707 w 468767"/>
                  <a:gd name="connsiteY71" fmla="*/ 200297 h 400593"/>
                  <a:gd name="connsiteX72" fmla="*/ 413270 w 468767"/>
                  <a:gd name="connsiteY72" fmla="*/ 118882 h 400593"/>
                  <a:gd name="connsiteX73" fmla="*/ 359181 w 468767"/>
                  <a:gd name="connsiteY73" fmla="*/ 54934 h 400593"/>
                  <a:gd name="connsiteX74" fmla="*/ 336080 w 468767"/>
                  <a:gd name="connsiteY74" fmla="*/ 40567 h 400593"/>
                  <a:gd name="connsiteX75" fmla="*/ 329742 w 468767"/>
                  <a:gd name="connsiteY75" fmla="*/ 37609 h 400593"/>
                  <a:gd name="connsiteX76" fmla="*/ 323403 w 468767"/>
                  <a:gd name="connsiteY76" fmla="*/ 34651 h 400593"/>
                  <a:gd name="connsiteX77" fmla="*/ 312417 w 468767"/>
                  <a:gd name="connsiteY77" fmla="*/ 18030 h 400593"/>
                  <a:gd name="connsiteX78" fmla="*/ 317769 w 468767"/>
                  <a:gd name="connsiteY78" fmla="*/ 5353 h 400593"/>
                  <a:gd name="connsiteX79" fmla="*/ 330446 w 468767"/>
                  <a:gd name="connsiteY79" fmla="*/ 0 h 40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468767" h="400593">
                    <a:moveTo>
                      <a:pt x="273824" y="132686"/>
                    </a:moveTo>
                    <a:cubicBezTo>
                      <a:pt x="276641" y="132686"/>
                      <a:pt x="278989" y="133156"/>
                      <a:pt x="280866" y="134095"/>
                    </a:cubicBezTo>
                    <a:cubicBezTo>
                      <a:pt x="294013" y="139165"/>
                      <a:pt x="304577" y="147898"/>
                      <a:pt x="312559" y="160294"/>
                    </a:cubicBezTo>
                    <a:cubicBezTo>
                      <a:pt x="320540" y="172689"/>
                      <a:pt x="324532" y="186023"/>
                      <a:pt x="324532" y="200297"/>
                    </a:cubicBezTo>
                    <a:cubicBezTo>
                      <a:pt x="324532" y="214570"/>
                      <a:pt x="320540" y="227857"/>
                      <a:pt x="312559" y="240159"/>
                    </a:cubicBezTo>
                    <a:cubicBezTo>
                      <a:pt x="304577" y="252460"/>
                      <a:pt x="294013" y="261240"/>
                      <a:pt x="280866" y="266498"/>
                    </a:cubicBezTo>
                    <a:cubicBezTo>
                      <a:pt x="278989" y="267438"/>
                      <a:pt x="276641" y="267907"/>
                      <a:pt x="273824" y="267907"/>
                    </a:cubicBezTo>
                    <a:cubicBezTo>
                      <a:pt x="268941" y="267907"/>
                      <a:pt x="264715" y="266170"/>
                      <a:pt x="261146" y="262695"/>
                    </a:cubicBezTo>
                    <a:cubicBezTo>
                      <a:pt x="257579" y="259221"/>
                      <a:pt x="255795" y="254948"/>
                      <a:pt x="255795" y="249878"/>
                    </a:cubicBezTo>
                    <a:cubicBezTo>
                      <a:pt x="255795" y="245934"/>
                      <a:pt x="256920" y="242600"/>
                      <a:pt x="259174" y="239877"/>
                    </a:cubicBezTo>
                    <a:cubicBezTo>
                      <a:pt x="261428" y="237154"/>
                      <a:pt x="264151" y="234806"/>
                      <a:pt x="267344" y="232834"/>
                    </a:cubicBezTo>
                    <a:cubicBezTo>
                      <a:pt x="270537" y="230862"/>
                      <a:pt x="273729" y="228702"/>
                      <a:pt x="276922" y="226355"/>
                    </a:cubicBezTo>
                    <a:cubicBezTo>
                      <a:pt x="280115" y="224007"/>
                      <a:pt x="282838" y="220674"/>
                      <a:pt x="285092" y="216354"/>
                    </a:cubicBezTo>
                    <a:cubicBezTo>
                      <a:pt x="287345" y="212034"/>
                      <a:pt x="288472" y="206682"/>
                      <a:pt x="288472" y="200297"/>
                    </a:cubicBezTo>
                    <a:cubicBezTo>
                      <a:pt x="288472" y="193911"/>
                      <a:pt x="287345" y="188559"/>
                      <a:pt x="285092" y="184239"/>
                    </a:cubicBezTo>
                    <a:cubicBezTo>
                      <a:pt x="282838" y="179919"/>
                      <a:pt x="280115" y="176586"/>
                      <a:pt x="276922" y="174238"/>
                    </a:cubicBezTo>
                    <a:cubicBezTo>
                      <a:pt x="273729" y="171891"/>
                      <a:pt x="270537" y="169731"/>
                      <a:pt x="267344" y="167759"/>
                    </a:cubicBezTo>
                    <a:cubicBezTo>
                      <a:pt x="264151" y="165787"/>
                      <a:pt x="261428" y="163440"/>
                      <a:pt x="259174" y="160716"/>
                    </a:cubicBezTo>
                    <a:cubicBezTo>
                      <a:pt x="256920" y="157993"/>
                      <a:pt x="255795" y="154660"/>
                      <a:pt x="255795" y="150716"/>
                    </a:cubicBezTo>
                    <a:cubicBezTo>
                      <a:pt x="255795" y="145645"/>
                      <a:pt x="257579" y="141372"/>
                      <a:pt x="261146" y="137898"/>
                    </a:cubicBezTo>
                    <a:cubicBezTo>
                      <a:pt x="264715" y="134423"/>
                      <a:pt x="268941" y="132686"/>
                      <a:pt x="273824" y="132686"/>
                    </a:cubicBezTo>
                    <a:close/>
                    <a:moveTo>
                      <a:pt x="301993" y="66202"/>
                    </a:moveTo>
                    <a:cubicBezTo>
                      <a:pt x="304436" y="66202"/>
                      <a:pt x="306877" y="66672"/>
                      <a:pt x="309318" y="67611"/>
                    </a:cubicBezTo>
                    <a:cubicBezTo>
                      <a:pt x="335612" y="78692"/>
                      <a:pt x="356740" y="96392"/>
                      <a:pt x="372703" y="120713"/>
                    </a:cubicBezTo>
                    <a:cubicBezTo>
                      <a:pt x="388667" y="145034"/>
                      <a:pt x="396648" y="171562"/>
                      <a:pt x="396648" y="200297"/>
                    </a:cubicBezTo>
                    <a:cubicBezTo>
                      <a:pt x="396648" y="229031"/>
                      <a:pt x="388667" y="255559"/>
                      <a:pt x="372703" y="279880"/>
                    </a:cubicBezTo>
                    <a:cubicBezTo>
                      <a:pt x="356740" y="304201"/>
                      <a:pt x="335612" y="321901"/>
                      <a:pt x="309318" y="332982"/>
                    </a:cubicBezTo>
                    <a:cubicBezTo>
                      <a:pt x="306877" y="333921"/>
                      <a:pt x="304529" y="334391"/>
                      <a:pt x="302275" y="334391"/>
                    </a:cubicBezTo>
                    <a:cubicBezTo>
                      <a:pt x="297205" y="334391"/>
                      <a:pt x="292885" y="332607"/>
                      <a:pt x="289317" y="329038"/>
                    </a:cubicBezTo>
                    <a:cubicBezTo>
                      <a:pt x="285748" y="325470"/>
                      <a:pt x="283964" y="321244"/>
                      <a:pt x="283964" y="316361"/>
                    </a:cubicBezTo>
                    <a:cubicBezTo>
                      <a:pt x="283964" y="309037"/>
                      <a:pt x="287626" y="303497"/>
                      <a:pt x="294950" y="299740"/>
                    </a:cubicBezTo>
                    <a:cubicBezTo>
                      <a:pt x="305467" y="294294"/>
                      <a:pt x="312605" y="290162"/>
                      <a:pt x="316360" y="287345"/>
                    </a:cubicBezTo>
                    <a:cubicBezTo>
                      <a:pt x="330258" y="277203"/>
                      <a:pt x="341104" y="264480"/>
                      <a:pt x="348898" y="249173"/>
                    </a:cubicBezTo>
                    <a:cubicBezTo>
                      <a:pt x="356692" y="233867"/>
                      <a:pt x="360590" y="217575"/>
                      <a:pt x="360590" y="200297"/>
                    </a:cubicBezTo>
                    <a:cubicBezTo>
                      <a:pt x="360590" y="183018"/>
                      <a:pt x="356692" y="166726"/>
                      <a:pt x="348898" y="151420"/>
                    </a:cubicBezTo>
                    <a:cubicBezTo>
                      <a:pt x="341104" y="136114"/>
                      <a:pt x="330258" y="123390"/>
                      <a:pt x="316360" y="113248"/>
                    </a:cubicBezTo>
                    <a:cubicBezTo>
                      <a:pt x="312605" y="110431"/>
                      <a:pt x="305467" y="106299"/>
                      <a:pt x="294950" y="100853"/>
                    </a:cubicBezTo>
                    <a:cubicBezTo>
                      <a:pt x="287626" y="97097"/>
                      <a:pt x="283964" y="91556"/>
                      <a:pt x="283964" y="84232"/>
                    </a:cubicBezTo>
                    <a:cubicBezTo>
                      <a:pt x="283964" y="79349"/>
                      <a:pt x="285748" y="75123"/>
                      <a:pt x="289317" y="71555"/>
                    </a:cubicBezTo>
                    <a:cubicBezTo>
                      <a:pt x="292885" y="67987"/>
                      <a:pt x="297110" y="66202"/>
                      <a:pt x="301993" y="66202"/>
                    </a:cubicBezTo>
                    <a:close/>
                    <a:moveTo>
                      <a:pt x="198325" y="29017"/>
                    </a:moveTo>
                    <a:cubicBezTo>
                      <a:pt x="203208" y="29017"/>
                      <a:pt x="207434" y="30801"/>
                      <a:pt x="211002" y="34369"/>
                    </a:cubicBezTo>
                    <a:cubicBezTo>
                      <a:pt x="214570" y="37937"/>
                      <a:pt x="216355" y="42163"/>
                      <a:pt x="216355" y="47046"/>
                    </a:cubicBezTo>
                    <a:lnTo>
                      <a:pt x="216355" y="353547"/>
                    </a:lnTo>
                    <a:cubicBezTo>
                      <a:pt x="216355" y="358430"/>
                      <a:pt x="214570" y="362656"/>
                      <a:pt x="211002" y="366224"/>
                    </a:cubicBezTo>
                    <a:cubicBezTo>
                      <a:pt x="207434" y="369792"/>
                      <a:pt x="203208" y="371577"/>
                      <a:pt x="198325" y="371577"/>
                    </a:cubicBezTo>
                    <a:cubicBezTo>
                      <a:pt x="193442" y="371577"/>
                      <a:pt x="189217" y="369792"/>
                      <a:pt x="185648" y="366224"/>
                    </a:cubicBezTo>
                    <a:lnTo>
                      <a:pt x="91838" y="272414"/>
                    </a:lnTo>
                    <a:lnTo>
                      <a:pt x="18031" y="272414"/>
                    </a:lnTo>
                    <a:cubicBezTo>
                      <a:pt x="13148" y="272414"/>
                      <a:pt x="8922" y="270630"/>
                      <a:pt x="5353" y="267062"/>
                    </a:cubicBezTo>
                    <a:cubicBezTo>
                      <a:pt x="1785" y="263494"/>
                      <a:pt x="0" y="259268"/>
                      <a:pt x="0" y="254385"/>
                    </a:cubicBezTo>
                    <a:lnTo>
                      <a:pt x="0" y="146208"/>
                    </a:lnTo>
                    <a:cubicBezTo>
                      <a:pt x="0" y="141325"/>
                      <a:pt x="1785" y="137100"/>
                      <a:pt x="5353" y="133531"/>
                    </a:cubicBezTo>
                    <a:cubicBezTo>
                      <a:pt x="8922" y="129963"/>
                      <a:pt x="13148" y="128179"/>
                      <a:pt x="18031" y="128179"/>
                    </a:cubicBezTo>
                    <a:lnTo>
                      <a:pt x="91838" y="128179"/>
                    </a:lnTo>
                    <a:lnTo>
                      <a:pt x="185648" y="34369"/>
                    </a:lnTo>
                    <a:cubicBezTo>
                      <a:pt x="189217" y="30801"/>
                      <a:pt x="193442" y="29017"/>
                      <a:pt x="198325" y="29017"/>
                    </a:cubicBezTo>
                    <a:close/>
                    <a:moveTo>
                      <a:pt x="330446" y="0"/>
                    </a:moveTo>
                    <a:cubicBezTo>
                      <a:pt x="332887" y="0"/>
                      <a:pt x="335330" y="470"/>
                      <a:pt x="337771" y="1409"/>
                    </a:cubicBezTo>
                    <a:cubicBezTo>
                      <a:pt x="377399" y="18500"/>
                      <a:pt x="409137" y="45121"/>
                      <a:pt x="432989" y="81274"/>
                    </a:cubicBezTo>
                    <a:cubicBezTo>
                      <a:pt x="456840" y="117427"/>
                      <a:pt x="468767" y="157101"/>
                      <a:pt x="468767" y="200297"/>
                    </a:cubicBezTo>
                    <a:cubicBezTo>
                      <a:pt x="468767" y="243492"/>
                      <a:pt x="456840" y="283166"/>
                      <a:pt x="432989" y="319319"/>
                    </a:cubicBezTo>
                    <a:cubicBezTo>
                      <a:pt x="409137" y="355472"/>
                      <a:pt x="377399" y="382094"/>
                      <a:pt x="337771" y="399184"/>
                    </a:cubicBezTo>
                    <a:cubicBezTo>
                      <a:pt x="335330" y="400123"/>
                      <a:pt x="332887" y="400593"/>
                      <a:pt x="330446" y="400593"/>
                    </a:cubicBezTo>
                    <a:cubicBezTo>
                      <a:pt x="325563" y="400593"/>
                      <a:pt x="321338" y="398808"/>
                      <a:pt x="317769" y="395240"/>
                    </a:cubicBezTo>
                    <a:cubicBezTo>
                      <a:pt x="314201" y="391672"/>
                      <a:pt x="312417" y="387446"/>
                      <a:pt x="312417" y="382563"/>
                    </a:cubicBezTo>
                    <a:cubicBezTo>
                      <a:pt x="312417" y="375802"/>
                      <a:pt x="316079" y="370262"/>
                      <a:pt x="323403" y="365942"/>
                    </a:cubicBezTo>
                    <a:cubicBezTo>
                      <a:pt x="324718" y="365191"/>
                      <a:pt x="326831" y="364205"/>
                      <a:pt x="329742" y="362984"/>
                    </a:cubicBezTo>
                    <a:cubicBezTo>
                      <a:pt x="332653" y="361764"/>
                      <a:pt x="334766" y="360778"/>
                      <a:pt x="336080" y="360026"/>
                    </a:cubicBezTo>
                    <a:cubicBezTo>
                      <a:pt x="344720" y="355331"/>
                      <a:pt x="352420" y="350542"/>
                      <a:pt x="359181" y="345659"/>
                    </a:cubicBezTo>
                    <a:cubicBezTo>
                      <a:pt x="382281" y="328569"/>
                      <a:pt x="400310" y="307253"/>
                      <a:pt x="413270" y="281711"/>
                    </a:cubicBezTo>
                    <a:cubicBezTo>
                      <a:pt x="426228" y="256169"/>
                      <a:pt x="432707" y="229031"/>
                      <a:pt x="432707" y="200297"/>
                    </a:cubicBezTo>
                    <a:cubicBezTo>
                      <a:pt x="432707" y="171562"/>
                      <a:pt x="426228" y="144424"/>
                      <a:pt x="413270" y="118882"/>
                    </a:cubicBezTo>
                    <a:cubicBezTo>
                      <a:pt x="400310" y="93340"/>
                      <a:pt x="382281" y="72024"/>
                      <a:pt x="359181" y="54934"/>
                    </a:cubicBezTo>
                    <a:cubicBezTo>
                      <a:pt x="352420" y="50051"/>
                      <a:pt x="344720" y="45262"/>
                      <a:pt x="336080" y="40567"/>
                    </a:cubicBezTo>
                    <a:cubicBezTo>
                      <a:pt x="334766" y="39816"/>
                      <a:pt x="332653" y="38830"/>
                      <a:pt x="329742" y="37609"/>
                    </a:cubicBezTo>
                    <a:cubicBezTo>
                      <a:pt x="326831" y="36388"/>
                      <a:pt x="324718" y="35402"/>
                      <a:pt x="323403" y="34651"/>
                    </a:cubicBezTo>
                    <a:cubicBezTo>
                      <a:pt x="316079" y="30331"/>
                      <a:pt x="312417" y="24791"/>
                      <a:pt x="312417" y="18030"/>
                    </a:cubicBezTo>
                    <a:cubicBezTo>
                      <a:pt x="312417" y="13147"/>
                      <a:pt x="314201" y="8921"/>
                      <a:pt x="317769" y="5353"/>
                    </a:cubicBezTo>
                    <a:cubicBezTo>
                      <a:pt x="321338" y="1785"/>
                      <a:pt x="325563" y="0"/>
                      <a:pt x="33044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>
                  <a:latin typeface="Roboto Thin"/>
                </a:endParaRPr>
              </a:p>
            </p:txBody>
          </p:sp>
        </p:grpSp>
        <p:grpSp>
          <p:nvGrpSpPr>
            <p:cNvPr id="24591" name="58 Grupo"/>
            <p:cNvGrpSpPr>
              <a:grpSpLocks/>
            </p:cNvGrpSpPr>
            <p:nvPr/>
          </p:nvGrpSpPr>
          <p:grpSpPr bwMode="auto">
            <a:xfrm>
              <a:off x="6129534" y="4330030"/>
              <a:ext cx="1619250" cy="1619250"/>
              <a:chOff x="5811863" y="3286125"/>
              <a:chExt cx="1619250" cy="1619250"/>
            </a:xfrm>
            <a:solidFill>
              <a:srgbClr val="5CC6B4"/>
            </a:solidFill>
          </p:grpSpPr>
          <p:grpSp>
            <p:nvGrpSpPr>
              <p:cNvPr id="24610" name="93 Grupo"/>
              <p:cNvGrpSpPr>
                <a:grpSpLocks/>
              </p:cNvGrpSpPr>
              <p:nvPr/>
            </p:nvGrpSpPr>
            <p:grpSpPr bwMode="auto">
              <a:xfrm>
                <a:off x="5811863" y="3286125"/>
                <a:ext cx="1619250" cy="1619250"/>
                <a:chOff x="5500694" y="3286128"/>
                <a:chExt cx="1620000" cy="1620000"/>
              </a:xfrm>
              <a:grpFill/>
            </p:grpSpPr>
            <p:sp>
              <p:nvSpPr>
                <p:cNvPr id="82" name="Freeform 12"/>
                <p:cNvSpPr>
                  <a:spLocks/>
                </p:cNvSpPr>
                <p:nvPr/>
              </p:nvSpPr>
              <p:spPr bwMode="auto">
                <a:xfrm>
                  <a:off x="5500694" y="3286128"/>
                  <a:ext cx="1620000" cy="1620000"/>
                </a:xfrm>
                <a:custGeom>
                  <a:avLst/>
                  <a:gdLst>
                    <a:gd name="T0" fmla="*/ 80 w 169"/>
                    <a:gd name="T1" fmla="*/ 161 h 168"/>
                    <a:gd name="T2" fmla="*/ 64 w 169"/>
                    <a:gd name="T3" fmla="*/ 166 h 168"/>
                    <a:gd name="T4" fmla="*/ 59 w 169"/>
                    <a:gd name="T5" fmla="*/ 156 h 168"/>
                    <a:gd name="T6" fmla="*/ 51 w 169"/>
                    <a:gd name="T7" fmla="*/ 153 h 168"/>
                    <a:gd name="T8" fmla="*/ 35 w 169"/>
                    <a:gd name="T9" fmla="*/ 152 h 168"/>
                    <a:gd name="T10" fmla="*/ 33 w 169"/>
                    <a:gd name="T11" fmla="*/ 141 h 168"/>
                    <a:gd name="T12" fmla="*/ 27 w 169"/>
                    <a:gd name="T13" fmla="*/ 135 h 168"/>
                    <a:gd name="T14" fmla="*/ 13 w 169"/>
                    <a:gd name="T15" fmla="*/ 128 h 168"/>
                    <a:gd name="T16" fmla="*/ 15 w 169"/>
                    <a:gd name="T17" fmla="*/ 117 h 168"/>
                    <a:gd name="T18" fmla="*/ 12 w 169"/>
                    <a:gd name="T19" fmla="*/ 109 h 168"/>
                    <a:gd name="T20" fmla="*/ 1 w 169"/>
                    <a:gd name="T21" fmla="*/ 97 h 168"/>
                    <a:gd name="T22" fmla="*/ 8 w 169"/>
                    <a:gd name="T23" fmla="*/ 88 h 168"/>
                    <a:gd name="T24" fmla="*/ 8 w 169"/>
                    <a:gd name="T25" fmla="*/ 80 h 168"/>
                    <a:gd name="T26" fmla="*/ 1 w 169"/>
                    <a:gd name="T27" fmla="*/ 71 h 168"/>
                    <a:gd name="T28" fmla="*/ 12 w 169"/>
                    <a:gd name="T29" fmla="*/ 59 h 168"/>
                    <a:gd name="T30" fmla="*/ 15 w 169"/>
                    <a:gd name="T31" fmla="*/ 51 h 168"/>
                    <a:gd name="T32" fmla="*/ 13 w 169"/>
                    <a:gd name="T33" fmla="*/ 40 h 168"/>
                    <a:gd name="T34" fmla="*/ 27 w 169"/>
                    <a:gd name="T35" fmla="*/ 33 h 168"/>
                    <a:gd name="T36" fmla="*/ 33 w 169"/>
                    <a:gd name="T37" fmla="*/ 27 h 168"/>
                    <a:gd name="T38" fmla="*/ 35 w 169"/>
                    <a:gd name="T39" fmla="*/ 16 h 168"/>
                    <a:gd name="T40" fmla="*/ 51 w 169"/>
                    <a:gd name="T41" fmla="*/ 15 h 168"/>
                    <a:gd name="T42" fmla="*/ 59 w 169"/>
                    <a:gd name="T43" fmla="*/ 12 h 168"/>
                    <a:gd name="T44" fmla="*/ 64 w 169"/>
                    <a:gd name="T45" fmla="*/ 2 h 168"/>
                    <a:gd name="T46" fmla="*/ 80 w 169"/>
                    <a:gd name="T47" fmla="*/ 8 h 168"/>
                    <a:gd name="T48" fmla="*/ 88 w 169"/>
                    <a:gd name="T49" fmla="*/ 0 h 168"/>
                    <a:gd name="T50" fmla="*/ 95 w 169"/>
                    <a:gd name="T51" fmla="*/ 8 h 168"/>
                    <a:gd name="T52" fmla="*/ 104 w 169"/>
                    <a:gd name="T53" fmla="*/ 10 h 168"/>
                    <a:gd name="T54" fmla="*/ 120 w 169"/>
                    <a:gd name="T55" fmla="*/ 8 h 168"/>
                    <a:gd name="T56" fmla="*/ 123 w 169"/>
                    <a:gd name="T57" fmla="*/ 18 h 168"/>
                    <a:gd name="T58" fmla="*/ 131 w 169"/>
                    <a:gd name="T59" fmla="*/ 23 h 168"/>
                    <a:gd name="T60" fmla="*/ 147 w 169"/>
                    <a:gd name="T61" fmla="*/ 27 h 168"/>
                    <a:gd name="T62" fmla="*/ 146 w 169"/>
                    <a:gd name="T63" fmla="*/ 38 h 168"/>
                    <a:gd name="T64" fmla="*/ 151 w 169"/>
                    <a:gd name="T65" fmla="*/ 46 h 168"/>
                    <a:gd name="T66" fmla="*/ 164 w 169"/>
                    <a:gd name="T67" fmla="*/ 55 h 168"/>
                    <a:gd name="T68" fmla="*/ 159 w 169"/>
                    <a:gd name="T69" fmla="*/ 65 h 168"/>
                    <a:gd name="T70" fmla="*/ 160 w 169"/>
                    <a:gd name="T71" fmla="*/ 74 h 168"/>
                    <a:gd name="T72" fmla="*/ 169 w 169"/>
                    <a:gd name="T73" fmla="*/ 84 h 168"/>
                    <a:gd name="T74" fmla="*/ 160 w 169"/>
                    <a:gd name="T75" fmla="*/ 94 h 168"/>
                    <a:gd name="T76" fmla="*/ 159 w 169"/>
                    <a:gd name="T77" fmla="*/ 103 h 168"/>
                    <a:gd name="T78" fmla="*/ 164 w 169"/>
                    <a:gd name="T79" fmla="*/ 113 h 168"/>
                    <a:gd name="T80" fmla="*/ 151 w 169"/>
                    <a:gd name="T81" fmla="*/ 123 h 168"/>
                    <a:gd name="T82" fmla="*/ 146 w 169"/>
                    <a:gd name="T83" fmla="*/ 130 h 168"/>
                    <a:gd name="T84" fmla="*/ 147 w 169"/>
                    <a:gd name="T85" fmla="*/ 141 h 168"/>
                    <a:gd name="T86" fmla="*/ 131 w 169"/>
                    <a:gd name="T87" fmla="*/ 145 h 168"/>
                    <a:gd name="T88" fmla="*/ 123 w 169"/>
                    <a:gd name="T89" fmla="*/ 150 h 168"/>
                    <a:gd name="T90" fmla="*/ 120 w 169"/>
                    <a:gd name="T91" fmla="*/ 160 h 168"/>
                    <a:gd name="T92" fmla="*/ 104 w 169"/>
                    <a:gd name="T93" fmla="*/ 158 h 168"/>
                    <a:gd name="T94" fmla="*/ 95 w 169"/>
                    <a:gd name="T95" fmla="*/ 160 h 168"/>
                    <a:gd name="T96" fmla="*/ 88 w 169"/>
                    <a:gd name="T97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9" h="168">
                      <a:moveTo>
                        <a:pt x="84" y="168"/>
                      </a:moveTo>
                      <a:cubicBezTo>
                        <a:pt x="83" y="168"/>
                        <a:pt x="82" y="168"/>
                        <a:pt x="81" y="168"/>
                      </a:cubicBezTo>
                      <a:cubicBezTo>
                        <a:pt x="80" y="161"/>
                        <a:pt x="80" y="161"/>
                        <a:pt x="80" y="161"/>
                      </a:cubicBezTo>
                      <a:cubicBezTo>
                        <a:pt x="80" y="161"/>
                        <a:pt x="80" y="161"/>
                        <a:pt x="80" y="161"/>
                      </a:cubicBezTo>
                      <a:cubicBezTo>
                        <a:pt x="78" y="160"/>
                        <a:pt x="76" y="160"/>
                        <a:pt x="74" y="160"/>
                      </a:cubicBezTo>
                      <a:cubicBezTo>
                        <a:pt x="74" y="160"/>
                        <a:pt x="74" y="160"/>
                        <a:pt x="74" y="160"/>
                      </a:cubicBezTo>
                      <a:cubicBezTo>
                        <a:pt x="72" y="167"/>
                        <a:pt x="72" y="167"/>
                        <a:pt x="72" y="167"/>
                      </a:cubicBezTo>
                      <a:cubicBezTo>
                        <a:pt x="69" y="167"/>
                        <a:pt x="67" y="166"/>
                        <a:pt x="64" y="166"/>
                      </a:cubicBezTo>
                      <a:cubicBezTo>
                        <a:pt x="65" y="158"/>
                        <a:pt x="65" y="158"/>
                        <a:pt x="65" y="158"/>
                      </a:cubicBezTo>
                      <a:cubicBezTo>
                        <a:pt x="65" y="158"/>
                        <a:pt x="65" y="158"/>
                        <a:pt x="65" y="158"/>
                      </a:cubicBezTo>
                      <a:cubicBezTo>
                        <a:pt x="63" y="158"/>
                        <a:pt x="61" y="157"/>
                        <a:pt x="60" y="157"/>
                      </a:cubicBezTo>
                      <a:cubicBezTo>
                        <a:pt x="59" y="156"/>
                        <a:pt x="59" y="156"/>
                        <a:pt x="59" y="156"/>
                      </a:cubicBezTo>
                      <a:cubicBezTo>
                        <a:pt x="56" y="163"/>
                        <a:pt x="56" y="163"/>
                        <a:pt x="56" y="163"/>
                      </a:cubicBezTo>
                      <a:cubicBezTo>
                        <a:pt x="53" y="162"/>
                        <a:pt x="51" y="161"/>
                        <a:pt x="49" y="160"/>
                      </a:cubicBezTo>
                      <a:cubicBezTo>
                        <a:pt x="51" y="153"/>
                        <a:pt x="51" y="153"/>
                        <a:pt x="51" y="153"/>
                      </a:cubicBezTo>
                      <a:cubicBezTo>
                        <a:pt x="51" y="153"/>
                        <a:pt x="51" y="153"/>
                        <a:pt x="51" y="153"/>
                      </a:cubicBezTo>
                      <a:cubicBezTo>
                        <a:pt x="49" y="152"/>
                        <a:pt x="48" y="151"/>
                        <a:pt x="46" y="150"/>
                      </a:cubicBezTo>
                      <a:cubicBezTo>
                        <a:pt x="46" y="150"/>
                        <a:pt x="46" y="150"/>
                        <a:pt x="46" y="150"/>
                      </a:cubicBezTo>
                      <a:cubicBezTo>
                        <a:pt x="41" y="156"/>
                        <a:pt x="41" y="156"/>
                        <a:pt x="41" y="156"/>
                      </a:cubicBezTo>
                      <a:cubicBezTo>
                        <a:pt x="39" y="155"/>
                        <a:pt x="37" y="153"/>
                        <a:pt x="35" y="152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7" y="144"/>
                        <a:pt x="35" y="143"/>
                        <a:pt x="34" y="142"/>
                      </a:cubicBezTo>
                      <a:cubicBezTo>
                        <a:pt x="33" y="141"/>
                        <a:pt x="33" y="141"/>
                        <a:pt x="33" y="14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6" y="145"/>
                        <a:pt x="24" y="143"/>
                        <a:pt x="22" y="141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26" y="133"/>
                        <a:pt x="25" y="132"/>
                        <a:pt x="24" y="131"/>
                      </a:cubicBezTo>
                      <a:cubicBezTo>
                        <a:pt x="23" y="130"/>
                        <a:pt x="23" y="130"/>
                        <a:pt x="23" y="130"/>
                      </a:cubicBezTo>
                      <a:cubicBezTo>
                        <a:pt x="17" y="134"/>
                        <a:pt x="17" y="134"/>
                        <a:pt x="17" y="134"/>
                      </a:cubicBezTo>
                      <a:cubicBezTo>
                        <a:pt x="15" y="132"/>
                        <a:pt x="14" y="130"/>
                        <a:pt x="13" y="128"/>
                      </a:cubicBezTo>
                      <a:cubicBezTo>
                        <a:pt x="18" y="123"/>
                        <a:pt x="18" y="123"/>
                        <a:pt x="18" y="123"/>
                      </a:cubicBezTo>
                      <a:cubicBezTo>
                        <a:pt x="18" y="123"/>
                        <a:pt x="18" y="123"/>
                        <a:pt x="18" y="123"/>
                      </a:cubicBezTo>
                      <a:cubicBezTo>
                        <a:pt x="17" y="121"/>
                        <a:pt x="16" y="119"/>
                        <a:pt x="16" y="118"/>
                      </a:cubicBezTo>
                      <a:cubicBezTo>
                        <a:pt x="15" y="117"/>
                        <a:pt x="15" y="117"/>
                        <a:pt x="15" y="117"/>
                      </a:cubicBezTo>
                      <a:cubicBezTo>
                        <a:pt x="8" y="120"/>
                        <a:pt x="8" y="120"/>
                        <a:pt x="8" y="120"/>
                      </a:cubicBezTo>
                      <a:cubicBezTo>
                        <a:pt x="7" y="117"/>
                        <a:pt x="6" y="115"/>
                        <a:pt x="5" y="113"/>
                      </a:cubicBezTo>
                      <a:cubicBezTo>
                        <a:pt x="12" y="109"/>
                        <a:pt x="12" y="109"/>
                        <a:pt x="12" y="109"/>
                      </a:cubicBezTo>
                      <a:cubicBezTo>
                        <a:pt x="12" y="109"/>
                        <a:pt x="12" y="109"/>
                        <a:pt x="12" y="109"/>
                      </a:cubicBezTo>
                      <a:cubicBezTo>
                        <a:pt x="11" y="107"/>
                        <a:pt x="11" y="105"/>
                        <a:pt x="10" y="104"/>
                      </a:cubicBezTo>
                      <a:cubicBezTo>
                        <a:pt x="10" y="103"/>
                        <a:pt x="10" y="103"/>
                        <a:pt x="10" y="103"/>
                      </a:cubicBezTo>
                      <a:cubicBezTo>
                        <a:pt x="3" y="104"/>
                        <a:pt x="3" y="104"/>
                        <a:pt x="3" y="104"/>
                      </a:cubicBezTo>
                      <a:cubicBezTo>
                        <a:pt x="2" y="102"/>
                        <a:pt x="2" y="99"/>
                        <a:pt x="1" y="97"/>
                      </a:cubicBezTo>
                      <a:cubicBezTo>
                        <a:pt x="9" y="95"/>
                        <a:pt x="9" y="95"/>
                        <a:pt x="9" y="95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8" y="92"/>
                        <a:pt x="8" y="91"/>
                        <a:pt x="8" y="89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87"/>
                        <a:pt x="0" y="85"/>
                        <a:pt x="0" y="84"/>
                      </a:cubicBezTo>
                      <a:cubicBezTo>
                        <a:pt x="0" y="83"/>
                        <a:pt x="0" y="82"/>
                        <a:pt x="0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79"/>
                        <a:pt x="8" y="79"/>
                        <a:pt x="8" y="79"/>
                      </a:cubicBezTo>
                      <a:cubicBezTo>
                        <a:pt x="8" y="78"/>
                        <a:pt x="8" y="76"/>
                        <a:pt x="9" y="74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2" y="69"/>
                        <a:pt x="2" y="66"/>
                        <a:pt x="3" y="64"/>
                      </a:cubicBezTo>
                      <a:cubicBezTo>
                        <a:pt x="10" y="65"/>
                        <a:pt x="10" y="65"/>
                        <a:pt x="10" y="65"/>
                      </a:cubicBez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11" y="63"/>
                        <a:pt x="11" y="61"/>
                        <a:pt x="12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6" y="53"/>
                        <a:pt x="7" y="51"/>
                        <a:pt x="8" y="49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49"/>
                        <a:pt x="17" y="47"/>
                        <a:pt x="18" y="46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4" y="38"/>
                        <a:pt x="15" y="36"/>
                        <a:pt x="17" y="34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5" y="36"/>
                        <a:pt x="26" y="35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4" y="25"/>
                        <a:pt x="26" y="24"/>
                        <a:pt x="28" y="22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5" y="25"/>
                        <a:pt x="37" y="24"/>
                        <a:pt x="38" y="23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7" y="15"/>
                        <a:pt x="39" y="13"/>
                        <a:pt x="41" y="12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8" y="17"/>
                        <a:pt x="49" y="16"/>
                        <a:pt x="51" y="15"/>
                      </a:cubicBezTo>
                      <a:cubicBezTo>
                        <a:pt x="51" y="15"/>
                        <a:pt x="51" y="15"/>
                        <a:pt x="51" y="15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51" y="7"/>
                        <a:pt x="53" y="6"/>
                        <a:pt x="56" y="5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cubicBezTo>
                        <a:pt x="60" y="12"/>
                        <a:pt x="60" y="12"/>
                        <a:pt x="60" y="12"/>
                      </a:cubicBezTo>
                      <a:cubicBezTo>
                        <a:pt x="61" y="11"/>
                        <a:pt x="63" y="10"/>
                        <a:pt x="65" y="10"/>
                      </a:cubicBezTo>
                      <a:cubicBezTo>
                        <a:pt x="65" y="10"/>
                        <a:pt x="65" y="10"/>
                        <a:pt x="65" y="10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7" y="2"/>
                        <a:pt x="69" y="1"/>
                        <a:pt x="72" y="1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6" y="8"/>
                        <a:pt x="78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82" y="0"/>
                        <a:pt x="83" y="0"/>
                        <a:pt x="84" y="0"/>
                      </a:cubicBezTo>
                      <a:cubicBezTo>
                        <a:pt x="86" y="0"/>
                        <a:pt x="87" y="0"/>
                        <a:pt x="88" y="0"/>
                      </a:cubicBezTo>
                      <a:cubicBezTo>
                        <a:pt x="89" y="8"/>
                        <a:pt x="89" y="8"/>
                        <a:pt x="89" y="8"/>
                      </a:cubicBezTo>
                      <a:cubicBezTo>
                        <a:pt x="89" y="8"/>
                        <a:pt x="89" y="8"/>
                        <a:pt x="89" y="8"/>
                      </a:cubicBezTo>
                      <a:cubicBezTo>
                        <a:pt x="91" y="8"/>
                        <a:pt x="93" y="8"/>
                        <a:pt x="95" y="8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7" y="1"/>
                        <a:pt x="97" y="1"/>
                        <a:pt x="97" y="1"/>
                      </a:cubicBezTo>
                      <a:cubicBezTo>
                        <a:pt x="100" y="1"/>
                        <a:pt x="102" y="2"/>
                        <a:pt x="104" y="2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cubicBezTo>
                        <a:pt x="106" y="10"/>
                        <a:pt x="107" y="11"/>
                        <a:pt x="109" y="12"/>
                      </a:cubicBezTo>
                      <a:cubicBezTo>
                        <a:pt x="110" y="12"/>
                        <a:pt x="110" y="12"/>
                        <a:pt x="110" y="12"/>
                      </a:cubicBezTo>
                      <a:cubicBezTo>
                        <a:pt x="113" y="5"/>
                        <a:pt x="113" y="5"/>
                        <a:pt x="113" y="5"/>
                      </a:cubicBezTo>
                      <a:cubicBezTo>
                        <a:pt x="116" y="6"/>
                        <a:pt x="118" y="7"/>
                        <a:pt x="120" y="8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20" y="16"/>
                        <a:pt x="121" y="17"/>
                        <a:pt x="123" y="18"/>
                      </a:cubicBezTo>
                      <a:cubicBezTo>
                        <a:pt x="123" y="18"/>
                        <a:pt x="123" y="18"/>
                        <a:pt x="123" y="18"/>
                      </a:cubicBezTo>
                      <a:cubicBezTo>
                        <a:pt x="128" y="12"/>
                        <a:pt x="128" y="12"/>
                        <a:pt x="128" y="12"/>
                      </a:cubicBezTo>
                      <a:cubicBezTo>
                        <a:pt x="130" y="13"/>
                        <a:pt x="132" y="15"/>
                        <a:pt x="134" y="16"/>
                      </a:cubicBezTo>
                      <a:cubicBezTo>
                        <a:pt x="131" y="23"/>
                        <a:pt x="131" y="23"/>
                        <a:pt x="131" y="23"/>
                      </a:cubicBezTo>
                      <a:cubicBezTo>
                        <a:pt x="131" y="23"/>
                        <a:pt x="131" y="23"/>
                        <a:pt x="131" y="23"/>
                      </a:cubicBezTo>
                      <a:cubicBezTo>
                        <a:pt x="132" y="24"/>
                        <a:pt x="134" y="25"/>
                        <a:pt x="135" y="27"/>
                      </a:cubicBezTo>
                      <a:cubicBezTo>
                        <a:pt x="135" y="27"/>
                        <a:pt x="135" y="27"/>
                        <a:pt x="135" y="27"/>
                      </a:cubicBezTo>
                      <a:cubicBezTo>
                        <a:pt x="141" y="22"/>
                        <a:pt x="141" y="22"/>
                        <a:pt x="141" y="22"/>
                      </a:cubicBezTo>
                      <a:cubicBezTo>
                        <a:pt x="143" y="24"/>
                        <a:pt x="145" y="25"/>
                        <a:pt x="147" y="27"/>
                      </a:cubicBezTo>
                      <a:cubicBezTo>
                        <a:pt x="142" y="33"/>
                        <a:pt x="142" y="33"/>
                        <a:pt x="142" y="33"/>
                      </a:cubicBezTo>
                      <a:cubicBezTo>
                        <a:pt x="142" y="33"/>
                        <a:pt x="142" y="33"/>
                        <a:pt x="142" y="33"/>
                      </a:cubicBezTo>
                      <a:cubicBezTo>
                        <a:pt x="143" y="35"/>
                        <a:pt x="144" y="36"/>
                        <a:pt x="145" y="38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52" y="34"/>
                        <a:pt x="152" y="34"/>
                        <a:pt x="152" y="34"/>
                      </a:cubicBezTo>
                      <a:cubicBezTo>
                        <a:pt x="154" y="36"/>
                        <a:pt x="155" y="38"/>
                        <a:pt x="156" y="40"/>
                      </a:cubicBezTo>
                      <a:cubicBezTo>
                        <a:pt x="151" y="45"/>
                        <a:pt x="151" y="45"/>
                        <a:pt x="151" y="45"/>
                      </a:cubicBezTo>
                      <a:cubicBezTo>
                        <a:pt x="151" y="46"/>
                        <a:pt x="151" y="46"/>
                        <a:pt x="151" y="46"/>
                      </a:cubicBezTo>
                      <a:cubicBezTo>
                        <a:pt x="152" y="47"/>
                        <a:pt x="153" y="49"/>
                        <a:pt x="153" y="50"/>
                      </a:cubicBezTo>
                      <a:cubicBezTo>
                        <a:pt x="153" y="51"/>
                        <a:pt x="153" y="51"/>
                        <a:pt x="153" y="51"/>
                      </a:cubicBezTo>
                      <a:cubicBezTo>
                        <a:pt x="161" y="49"/>
                        <a:pt x="161" y="49"/>
                        <a:pt x="161" y="49"/>
                      </a:cubicBezTo>
                      <a:cubicBezTo>
                        <a:pt x="162" y="51"/>
                        <a:pt x="163" y="53"/>
                        <a:pt x="164" y="55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8" y="61"/>
                        <a:pt x="158" y="63"/>
                        <a:pt x="159" y="64"/>
                      </a:cubicBezTo>
                      <a:cubicBezTo>
                        <a:pt x="159" y="65"/>
                        <a:pt x="159" y="65"/>
                        <a:pt x="159" y="65"/>
                      </a:cubicBezTo>
                      <a:cubicBezTo>
                        <a:pt x="166" y="64"/>
                        <a:pt x="166" y="64"/>
                        <a:pt x="166" y="64"/>
                      </a:cubicBezTo>
                      <a:cubicBezTo>
                        <a:pt x="167" y="66"/>
                        <a:pt x="167" y="69"/>
                        <a:pt x="168" y="71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0" y="74"/>
                        <a:pt x="160" y="74"/>
                        <a:pt x="160" y="74"/>
                      </a:cubicBezTo>
                      <a:cubicBezTo>
                        <a:pt x="161" y="76"/>
                        <a:pt x="161" y="78"/>
                        <a:pt x="161" y="79"/>
                      </a:cubicBezTo>
                      <a:cubicBezTo>
                        <a:pt x="161" y="80"/>
                        <a:pt x="161" y="80"/>
                        <a:pt x="161" y="80"/>
                      </a:cubicBezTo>
                      <a:cubicBezTo>
                        <a:pt x="169" y="80"/>
                        <a:pt x="169" y="80"/>
                        <a:pt x="169" y="80"/>
                      </a:cubicBezTo>
                      <a:cubicBezTo>
                        <a:pt x="169" y="82"/>
                        <a:pt x="169" y="83"/>
                        <a:pt x="169" y="84"/>
                      </a:cubicBezTo>
                      <a:cubicBezTo>
                        <a:pt x="169" y="85"/>
                        <a:pt x="169" y="87"/>
                        <a:pt x="169" y="88"/>
                      </a:cubicBezTo>
                      <a:cubicBezTo>
                        <a:pt x="161" y="88"/>
                        <a:pt x="161" y="88"/>
                        <a:pt x="161" y="88"/>
                      </a:cubicBezTo>
                      <a:cubicBezTo>
                        <a:pt x="161" y="89"/>
                        <a:pt x="161" y="89"/>
                        <a:pt x="161" y="89"/>
                      </a:cubicBezTo>
                      <a:cubicBezTo>
                        <a:pt x="161" y="91"/>
                        <a:pt x="161" y="92"/>
                        <a:pt x="160" y="94"/>
                      </a:cubicBezTo>
                      <a:cubicBezTo>
                        <a:pt x="160" y="95"/>
                        <a:pt x="160" y="95"/>
                        <a:pt x="160" y="95"/>
                      </a:cubicBezTo>
                      <a:cubicBezTo>
                        <a:pt x="168" y="97"/>
                        <a:pt x="168" y="97"/>
                        <a:pt x="168" y="97"/>
                      </a:cubicBezTo>
                      <a:cubicBezTo>
                        <a:pt x="167" y="99"/>
                        <a:pt x="167" y="102"/>
                        <a:pt x="166" y="104"/>
                      </a:cubicBezTo>
                      <a:cubicBezTo>
                        <a:pt x="159" y="103"/>
                        <a:pt x="159" y="103"/>
                        <a:pt x="159" y="103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cubicBezTo>
                        <a:pt x="158" y="105"/>
                        <a:pt x="158" y="107"/>
                        <a:pt x="157" y="109"/>
                      </a:cubicBezTo>
                      <a:cubicBezTo>
                        <a:pt x="157" y="109"/>
                        <a:pt x="157" y="109"/>
                        <a:pt x="157" y="109"/>
                      </a:cubicBezTo>
                      <a:cubicBezTo>
                        <a:pt x="164" y="113"/>
                        <a:pt x="164" y="113"/>
                        <a:pt x="164" y="113"/>
                      </a:cubicBezTo>
                      <a:cubicBezTo>
                        <a:pt x="163" y="115"/>
                        <a:pt x="162" y="117"/>
                        <a:pt x="161" y="120"/>
                      </a:cubicBezTo>
                      <a:cubicBezTo>
                        <a:pt x="153" y="117"/>
                        <a:pt x="153" y="117"/>
                        <a:pt x="153" y="117"/>
                      </a:cubicBezTo>
                      <a:cubicBezTo>
                        <a:pt x="153" y="118"/>
                        <a:pt x="153" y="118"/>
                        <a:pt x="153" y="118"/>
                      </a:cubicBezTo>
                      <a:cubicBezTo>
                        <a:pt x="153" y="119"/>
                        <a:pt x="152" y="121"/>
                        <a:pt x="151" y="123"/>
                      </a:cubicBezTo>
                      <a:cubicBezTo>
                        <a:pt x="151" y="123"/>
                        <a:pt x="151" y="123"/>
                        <a:pt x="151" y="123"/>
                      </a:cubicBezTo>
                      <a:cubicBezTo>
                        <a:pt x="156" y="128"/>
                        <a:pt x="156" y="128"/>
                        <a:pt x="156" y="128"/>
                      </a:cubicBezTo>
                      <a:cubicBezTo>
                        <a:pt x="155" y="130"/>
                        <a:pt x="154" y="132"/>
                        <a:pt x="152" y="134"/>
                      </a:cubicBezTo>
                      <a:cubicBezTo>
                        <a:pt x="146" y="130"/>
                        <a:pt x="146" y="130"/>
                        <a:pt x="146" y="130"/>
                      </a:cubicBezTo>
                      <a:cubicBezTo>
                        <a:pt x="145" y="131"/>
                        <a:pt x="145" y="131"/>
                        <a:pt x="145" y="131"/>
                      </a:cubicBezTo>
                      <a:cubicBezTo>
                        <a:pt x="144" y="132"/>
                        <a:pt x="143" y="133"/>
                        <a:pt x="142" y="135"/>
                      </a:cubicBezTo>
                      <a:cubicBezTo>
                        <a:pt x="142" y="135"/>
                        <a:pt x="142" y="135"/>
                        <a:pt x="142" y="135"/>
                      </a:cubicBezTo>
                      <a:cubicBezTo>
                        <a:pt x="147" y="141"/>
                        <a:pt x="147" y="141"/>
                        <a:pt x="147" y="141"/>
                      </a:cubicBezTo>
                      <a:cubicBezTo>
                        <a:pt x="145" y="143"/>
                        <a:pt x="143" y="145"/>
                        <a:pt x="141" y="146"/>
                      </a:cubicBezTo>
                      <a:cubicBezTo>
                        <a:pt x="135" y="141"/>
                        <a:pt x="135" y="141"/>
                        <a:pt x="135" y="141"/>
                      </a:cubicBezTo>
                      <a:cubicBezTo>
                        <a:pt x="135" y="142"/>
                        <a:pt x="135" y="142"/>
                        <a:pt x="135" y="142"/>
                      </a:cubicBezTo>
                      <a:cubicBezTo>
                        <a:pt x="134" y="143"/>
                        <a:pt x="132" y="144"/>
                        <a:pt x="131" y="145"/>
                      </a:cubicBezTo>
                      <a:cubicBezTo>
                        <a:pt x="131" y="145"/>
                        <a:pt x="131" y="145"/>
                        <a:pt x="131" y="145"/>
                      </a:cubicBezTo>
                      <a:cubicBezTo>
                        <a:pt x="134" y="152"/>
                        <a:pt x="134" y="152"/>
                        <a:pt x="134" y="152"/>
                      </a:cubicBezTo>
                      <a:cubicBezTo>
                        <a:pt x="132" y="153"/>
                        <a:pt x="130" y="155"/>
                        <a:pt x="128" y="156"/>
                      </a:cubicBezTo>
                      <a:cubicBezTo>
                        <a:pt x="123" y="150"/>
                        <a:pt x="123" y="150"/>
                        <a:pt x="123" y="150"/>
                      </a:cubicBezTo>
                      <a:cubicBezTo>
                        <a:pt x="123" y="150"/>
                        <a:pt x="123" y="150"/>
                        <a:pt x="123" y="150"/>
                      </a:cubicBezTo>
                      <a:cubicBezTo>
                        <a:pt x="121" y="151"/>
                        <a:pt x="120" y="152"/>
                        <a:pt x="118" y="153"/>
                      </a:cubicBezTo>
                      <a:cubicBezTo>
                        <a:pt x="118" y="153"/>
                        <a:pt x="118" y="153"/>
                        <a:pt x="118" y="153"/>
                      </a:cubicBezTo>
                      <a:cubicBezTo>
                        <a:pt x="120" y="160"/>
                        <a:pt x="120" y="160"/>
                        <a:pt x="120" y="160"/>
                      </a:cubicBezTo>
                      <a:cubicBezTo>
                        <a:pt x="118" y="161"/>
                        <a:pt x="116" y="162"/>
                        <a:pt x="113" y="163"/>
                      </a:cubicBezTo>
                      <a:cubicBezTo>
                        <a:pt x="110" y="156"/>
                        <a:pt x="110" y="156"/>
                        <a:pt x="110" y="156"/>
                      </a:cubicBezTo>
                      <a:cubicBezTo>
                        <a:pt x="109" y="157"/>
                        <a:pt x="109" y="157"/>
                        <a:pt x="109" y="157"/>
                      </a:cubicBezTo>
                      <a:cubicBezTo>
                        <a:pt x="107" y="157"/>
                        <a:pt x="106" y="158"/>
                        <a:pt x="104" y="158"/>
                      </a:cubicBezTo>
                      <a:cubicBezTo>
                        <a:pt x="104" y="158"/>
                        <a:pt x="104" y="158"/>
                        <a:pt x="104" y="158"/>
                      </a:cubicBezTo>
                      <a:cubicBezTo>
                        <a:pt x="104" y="166"/>
                        <a:pt x="104" y="166"/>
                        <a:pt x="104" y="166"/>
                      </a:cubicBezTo>
                      <a:cubicBezTo>
                        <a:pt x="102" y="166"/>
                        <a:pt x="100" y="167"/>
                        <a:pt x="97" y="167"/>
                      </a:cubicBezTo>
                      <a:cubicBezTo>
                        <a:pt x="95" y="160"/>
                        <a:pt x="95" y="160"/>
                        <a:pt x="95" y="160"/>
                      </a:cubicBezTo>
                      <a:cubicBezTo>
                        <a:pt x="95" y="160"/>
                        <a:pt x="95" y="160"/>
                        <a:pt x="95" y="160"/>
                      </a:cubicBezTo>
                      <a:cubicBezTo>
                        <a:pt x="93" y="160"/>
                        <a:pt x="91" y="160"/>
                        <a:pt x="89" y="161"/>
                      </a:cubicBezTo>
                      <a:cubicBezTo>
                        <a:pt x="89" y="161"/>
                        <a:pt x="89" y="161"/>
                        <a:pt x="89" y="161"/>
                      </a:cubicBezTo>
                      <a:cubicBezTo>
                        <a:pt x="88" y="168"/>
                        <a:pt x="88" y="168"/>
                        <a:pt x="88" y="168"/>
                      </a:cubicBezTo>
                      <a:cubicBezTo>
                        <a:pt x="87" y="168"/>
                        <a:pt x="86" y="168"/>
                        <a:pt x="84" y="168"/>
                      </a:cubicBezTo>
                      <a:close/>
                    </a:path>
                  </a:pathLst>
                </a:custGeom>
                <a:solidFill>
                  <a:srgbClr val="31BC59"/>
                </a:solidFill>
                <a:ln>
                  <a:noFill/>
                </a:ln>
                <a:effectLst>
                  <a:outerShdw blurRad="25400" dist="38100" dir="2400000" algn="ctr" rotWithShape="0">
                    <a:srgbClr val="000000">
                      <a:alpha val="10000"/>
                    </a:srgbClr>
                  </a:outerShdw>
                </a:effectLst>
              </p:spPr>
              <p:txBody>
                <a:bodyPr/>
                <a:lstStyle/>
                <a:p>
                  <a:pPr defTabSz="848921">
                    <a:defRPr/>
                  </a:pPr>
                  <a:endParaRPr lang="en-US" dirty="0">
                    <a:latin typeface="Roboto Thin"/>
                  </a:endParaRPr>
                </a:p>
              </p:txBody>
            </p:sp>
            <p:sp>
              <p:nvSpPr>
                <p:cNvPr id="83" name="Oval 26"/>
                <p:cNvSpPr/>
                <p:nvPr/>
              </p:nvSpPr>
              <p:spPr bwMode="auto">
                <a:xfrm>
                  <a:off x="5643635" y="3449717"/>
                  <a:ext cx="1332530" cy="1330941"/>
                </a:xfrm>
                <a:prstGeom prst="ellipse">
                  <a:avLst/>
                </a:prstGeom>
                <a:solidFill>
                  <a:srgbClr val="31BC59"/>
                </a:solidFill>
                <a:ln w="28575">
                  <a:solidFill>
                    <a:schemeClr val="bg1"/>
                  </a:solidFill>
                </a:ln>
                <a:effectLst>
                  <a:outerShdw blurRad="25400" dist="38100" dir="2400000" algn="ctr" rotWithShape="0">
                    <a:srgbClr val="000000">
                      <a:alpha val="1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8921">
                    <a:defRPr/>
                  </a:pPr>
                  <a:endParaRPr lang="en-US" dirty="0">
                    <a:latin typeface="Roboto Thin"/>
                  </a:endParaRPr>
                </a:p>
              </p:txBody>
            </p:sp>
          </p:grpSp>
          <p:sp>
            <p:nvSpPr>
              <p:cNvPr id="49" name="Freeform 425"/>
              <p:cNvSpPr/>
              <p:nvPr/>
            </p:nvSpPr>
            <p:spPr>
              <a:xfrm>
                <a:off x="6240488" y="3779838"/>
                <a:ext cx="720725" cy="720725"/>
              </a:xfrm>
              <a:custGeom>
                <a:avLst/>
                <a:gdLst>
                  <a:gd name="connsiteX0" fmla="*/ 169590 w 540885"/>
                  <a:gd name="connsiteY0" fmla="*/ 270443 h 504826"/>
                  <a:gd name="connsiteX1" fmla="*/ 181704 w 540885"/>
                  <a:gd name="connsiteY1" fmla="*/ 276500 h 504826"/>
                  <a:gd name="connsiteX2" fmla="*/ 202269 w 540885"/>
                  <a:gd name="connsiteY2" fmla="*/ 290022 h 504826"/>
                  <a:gd name="connsiteX3" fmla="*/ 232412 w 540885"/>
                  <a:gd name="connsiteY3" fmla="*/ 303544 h 504826"/>
                  <a:gd name="connsiteX4" fmla="*/ 270443 w 540885"/>
                  <a:gd name="connsiteY4" fmla="*/ 309601 h 504826"/>
                  <a:gd name="connsiteX5" fmla="*/ 308473 w 540885"/>
                  <a:gd name="connsiteY5" fmla="*/ 303544 h 504826"/>
                  <a:gd name="connsiteX6" fmla="*/ 338617 w 540885"/>
                  <a:gd name="connsiteY6" fmla="*/ 290022 h 504826"/>
                  <a:gd name="connsiteX7" fmla="*/ 359181 w 540885"/>
                  <a:gd name="connsiteY7" fmla="*/ 276500 h 504826"/>
                  <a:gd name="connsiteX8" fmla="*/ 371295 w 540885"/>
                  <a:gd name="connsiteY8" fmla="*/ 270443 h 504826"/>
                  <a:gd name="connsiteX9" fmla="*/ 402705 w 540885"/>
                  <a:gd name="connsiteY9" fmla="*/ 276077 h 504826"/>
                  <a:gd name="connsiteX10" fmla="*/ 426792 w 540885"/>
                  <a:gd name="connsiteY10" fmla="*/ 291149 h 504826"/>
                  <a:gd name="connsiteX11" fmla="*/ 444258 w 540885"/>
                  <a:gd name="connsiteY11" fmla="*/ 313967 h 504826"/>
                  <a:gd name="connsiteX12" fmla="*/ 456371 w 540885"/>
                  <a:gd name="connsiteY12" fmla="*/ 341434 h 504826"/>
                  <a:gd name="connsiteX13" fmla="*/ 463837 w 540885"/>
                  <a:gd name="connsiteY13" fmla="*/ 372000 h 504826"/>
                  <a:gd name="connsiteX14" fmla="*/ 467781 w 540885"/>
                  <a:gd name="connsiteY14" fmla="*/ 402706 h 504826"/>
                  <a:gd name="connsiteX15" fmla="*/ 468767 w 540885"/>
                  <a:gd name="connsiteY15" fmla="*/ 431863 h 504826"/>
                  <a:gd name="connsiteX16" fmla="*/ 448202 w 540885"/>
                  <a:gd name="connsiteY16" fmla="*/ 485247 h 504826"/>
                  <a:gd name="connsiteX17" fmla="*/ 393550 w 540885"/>
                  <a:gd name="connsiteY17" fmla="*/ 504826 h 504826"/>
                  <a:gd name="connsiteX18" fmla="*/ 147335 w 540885"/>
                  <a:gd name="connsiteY18" fmla="*/ 504826 h 504826"/>
                  <a:gd name="connsiteX19" fmla="*/ 92683 w 540885"/>
                  <a:gd name="connsiteY19" fmla="*/ 485247 h 504826"/>
                  <a:gd name="connsiteX20" fmla="*/ 72118 w 540885"/>
                  <a:gd name="connsiteY20" fmla="*/ 431863 h 504826"/>
                  <a:gd name="connsiteX21" fmla="*/ 73104 w 540885"/>
                  <a:gd name="connsiteY21" fmla="*/ 402706 h 504826"/>
                  <a:gd name="connsiteX22" fmla="*/ 77049 w 540885"/>
                  <a:gd name="connsiteY22" fmla="*/ 372000 h 504826"/>
                  <a:gd name="connsiteX23" fmla="*/ 84514 w 540885"/>
                  <a:gd name="connsiteY23" fmla="*/ 341434 h 504826"/>
                  <a:gd name="connsiteX24" fmla="*/ 96628 w 540885"/>
                  <a:gd name="connsiteY24" fmla="*/ 313967 h 504826"/>
                  <a:gd name="connsiteX25" fmla="*/ 114093 w 540885"/>
                  <a:gd name="connsiteY25" fmla="*/ 291149 h 504826"/>
                  <a:gd name="connsiteX26" fmla="*/ 138180 w 540885"/>
                  <a:gd name="connsiteY26" fmla="*/ 276077 h 504826"/>
                  <a:gd name="connsiteX27" fmla="*/ 169590 w 540885"/>
                  <a:gd name="connsiteY27" fmla="*/ 270443 h 504826"/>
                  <a:gd name="connsiteX28" fmla="*/ 505953 w 540885"/>
                  <a:gd name="connsiteY28" fmla="*/ 144237 h 504826"/>
                  <a:gd name="connsiteX29" fmla="*/ 540885 w 540885"/>
                  <a:gd name="connsiteY29" fmla="*/ 243680 h 504826"/>
                  <a:gd name="connsiteX30" fmla="*/ 525109 w 540885"/>
                  <a:gd name="connsiteY30" fmla="*/ 277063 h 504826"/>
                  <a:gd name="connsiteX31" fmla="*/ 486233 w 540885"/>
                  <a:gd name="connsiteY31" fmla="*/ 288472 h 504826"/>
                  <a:gd name="connsiteX32" fmla="*/ 448484 w 540885"/>
                  <a:gd name="connsiteY32" fmla="*/ 288472 h 504826"/>
                  <a:gd name="connsiteX33" fmla="*/ 373830 w 540885"/>
                  <a:gd name="connsiteY33" fmla="*/ 252413 h 504826"/>
                  <a:gd name="connsiteX34" fmla="*/ 396649 w 540885"/>
                  <a:gd name="connsiteY34" fmla="*/ 180296 h 504826"/>
                  <a:gd name="connsiteX35" fmla="*/ 395240 w 540885"/>
                  <a:gd name="connsiteY35" fmla="*/ 161703 h 504826"/>
                  <a:gd name="connsiteX36" fmla="*/ 432708 w 540885"/>
                  <a:gd name="connsiteY36" fmla="*/ 168182 h 504826"/>
                  <a:gd name="connsiteX37" fmla="*/ 466231 w 540885"/>
                  <a:gd name="connsiteY37" fmla="*/ 162125 h 504826"/>
                  <a:gd name="connsiteX38" fmla="*/ 493698 w 540885"/>
                  <a:gd name="connsiteY38" fmla="*/ 150153 h 504826"/>
                  <a:gd name="connsiteX39" fmla="*/ 505953 w 540885"/>
                  <a:gd name="connsiteY39" fmla="*/ 144237 h 504826"/>
                  <a:gd name="connsiteX40" fmla="*/ 34932 w 540885"/>
                  <a:gd name="connsiteY40" fmla="*/ 144237 h 504826"/>
                  <a:gd name="connsiteX41" fmla="*/ 47187 w 540885"/>
                  <a:gd name="connsiteY41" fmla="*/ 150153 h 504826"/>
                  <a:gd name="connsiteX42" fmla="*/ 74653 w 540885"/>
                  <a:gd name="connsiteY42" fmla="*/ 162125 h 504826"/>
                  <a:gd name="connsiteX43" fmla="*/ 108176 w 540885"/>
                  <a:gd name="connsiteY43" fmla="*/ 168182 h 504826"/>
                  <a:gd name="connsiteX44" fmla="*/ 145644 w 540885"/>
                  <a:gd name="connsiteY44" fmla="*/ 161703 h 504826"/>
                  <a:gd name="connsiteX45" fmla="*/ 144235 w 540885"/>
                  <a:gd name="connsiteY45" fmla="*/ 180296 h 504826"/>
                  <a:gd name="connsiteX46" fmla="*/ 167054 w 540885"/>
                  <a:gd name="connsiteY46" fmla="*/ 252413 h 504826"/>
                  <a:gd name="connsiteX47" fmla="*/ 92401 w 540885"/>
                  <a:gd name="connsiteY47" fmla="*/ 288472 h 504826"/>
                  <a:gd name="connsiteX48" fmla="*/ 54652 w 540885"/>
                  <a:gd name="connsiteY48" fmla="*/ 288472 h 504826"/>
                  <a:gd name="connsiteX49" fmla="*/ 15776 w 540885"/>
                  <a:gd name="connsiteY49" fmla="*/ 277063 h 504826"/>
                  <a:gd name="connsiteX50" fmla="*/ 0 w 540885"/>
                  <a:gd name="connsiteY50" fmla="*/ 243680 h 504826"/>
                  <a:gd name="connsiteX51" fmla="*/ 34932 w 540885"/>
                  <a:gd name="connsiteY51" fmla="*/ 144237 h 504826"/>
                  <a:gd name="connsiteX52" fmla="*/ 270442 w 540885"/>
                  <a:gd name="connsiteY52" fmla="*/ 72119 h 504826"/>
                  <a:gd name="connsiteX53" fmla="*/ 346926 w 540885"/>
                  <a:gd name="connsiteY53" fmla="*/ 103811 h 504826"/>
                  <a:gd name="connsiteX54" fmla="*/ 378619 w 540885"/>
                  <a:gd name="connsiteY54" fmla="*/ 180296 h 504826"/>
                  <a:gd name="connsiteX55" fmla="*/ 346926 w 540885"/>
                  <a:gd name="connsiteY55" fmla="*/ 256780 h 504826"/>
                  <a:gd name="connsiteX56" fmla="*/ 270442 w 540885"/>
                  <a:gd name="connsiteY56" fmla="*/ 288472 h 504826"/>
                  <a:gd name="connsiteX57" fmla="*/ 193957 w 540885"/>
                  <a:gd name="connsiteY57" fmla="*/ 256780 h 504826"/>
                  <a:gd name="connsiteX58" fmla="*/ 162265 w 540885"/>
                  <a:gd name="connsiteY58" fmla="*/ 180296 h 504826"/>
                  <a:gd name="connsiteX59" fmla="*/ 193957 w 540885"/>
                  <a:gd name="connsiteY59" fmla="*/ 103811 h 504826"/>
                  <a:gd name="connsiteX60" fmla="*/ 270442 w 540885"/>
                  <a:gd name="connsiteY60" fmla="*/ 72119 h 504826"/>
                  <a:gd name="connsiteX61" fmla="*/ 432707 w 540885"/>
                  <a:gd name="connsiteY61" fmla="*/ 0 h 504826"/>
                  <a:gd name="connsiteX62" fmla="*/ 483697 w 540885"/>
                  <a:gd name="connsiteY62" fmla="*/ 21128 h 504826"/>
                  <a:gd name="connsiteX63" fmla="*/ 504825 w 540885"/>
                  <a:gd name="connsiteY63" fmla="*/ 72118 h 504826"/>
                  <a:gd name="connsiteX64" fmla="*/ 483697 w 540885"/>
                  <a:gd name="connsiteY64" fmla="*/ 123108 h 504826"/>
                  <a:gd name="connsiteX65" fmla="*/ 432707 w 540885"/>
                  <a:gd name="connsiteY65" fmla="*/ 144236 h 504826"/>
                  <a:gd name="connsiteX66" fmla="*/ 381717 w 540885"/>
                  <a:gd name="connsiteY66" fmla="*/ 123108 h 504826"/>
                  <a:gd name="connsiteX67" fmla="*/ 360589 w 540885"/>
                  <a:gd name="connsiteY67" fmla="*/ 72118 h 504826"/>
                  <a:gd name="connsiteX68" fmla="*/ 381717 w 540885"/>
                  <a:gd name="connsiteY68" fmla="*/ 21128 h 504826"/>
                  <a:gd name="connsiteX69" fmla="*/ 432707 w 540885"/>
                  <a:gd name="connsiteY69" fmla="*/ 0 h 504826"/>
                  <a:gd name="connsiteX70" fmla="*/ 108176 w 540885"/>
                  <a:gd name="connsiteY70" fmla="*/ 0 h 504826"/>
                  <a:gd name="connsiteX71" fmla="*/ 159167 w 540885"/>
                  <a:gd name="connsiteY71" fmla="*/ 21128 h 504826"/>
                  <a:gd name="connsiteX72" fmla="*/ 180295 w 540885"/>
                  <a:gd name="connsiteY72" fmla="*/ 72118 h 504826"/>
                  <a:gd name="connsiteX73" fmla="*/ 159167 w 540885"/>
                  <a:gd name="connsiteY73" fmla="*/ 123108 h 504826"/>
                  <a:gd name="connsiteX74" fmla="*/ 108176 w 540885"/>
                  <a:gd name="connsiteY74" fmla="*/ 144236 h 504826"/>
                  <a:gd name="connsiteX75" fmla="*/ 57187 w 540885"/>
                  <a:gd name="connsiteY75" fmla="*/ 123108 h 504826"/>
                  <a:gd name="connsiteX76" fmla="*/ 36059 w 540885"/>
                  <a:gd name="connsiteY76" fmla="*/ 72118 h 504826"/>
                  <a:gd name="connsiteX77" fmla="*/ 57187 w 540885"/>
                  <a:gd name="connsiteY77" fmla="*/ 21128 h 504826"/>
                  <a:gd name="connsiteX78" fmla="*/ 108176 w 540885"/>
                  <a:gd name="connsiteY78" fmla="*/ 0 h 50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40885" h="504826">
                    <a:moveTo>
                      <a:pt x="169590" y="270443"/>
                    </a:moveTo>
                    <a:cubicBezTo>
                      <a:pt x="171469" y="270443"/>
                      <a:pt x="175506" y="272462"/>
                      <a:pt x="181704" y="276500"/>
                    </a:cubicBezTo>
                    <a:cubicBezTo>
                      <a:pt x="187902" y="280538"/>
                      <a:pt x="194757" y="285045"/>
                      <a:pt x="202269" y="290022"/>
                    </a:cubicBezTo>
                    <a:cubicBezTo>
                      <a:pt x="209781" y="294999"/>
                      <a:pt x="219829" y="299506"/>
                      <a:pt x="232412" y="303544"/>
                    </a:cubicBezTo>
                    <a:cubicBezTo>
                      <a:pt x="244995" y="307582"/>
                      <a:pt x="257673" y="309601"/>
                      <a:pt x="270443" y="309601"/>
                    </a:cubicBezTo>
                    <a:cubicBezTo>
                      <a:pt x="283214" y="309601"/>
                      <a:pt x="295891" y="307582"/>
                      <a:pt x="308473" y="303544"/>
                    </a:cubicBezTo>
                    <a:cubicBezTo>
                      <a:pt x="321057" y="299506"/>
                      <a:pt x="331105" y="294999"/>
                      <a:pt x="338617" y="290022"/>
                    </a:cubicBezTo>
                    <a:cubicBezTo>
                      <a:pt x="346129" y="285045"/>
                      <a:pt x="352983" y="280538"/>
                      <a:pt x="359181" y="276500"/>
                    </a:cubicBezTo>
                    <a:cubicBezTo>
                      <a:pt x="365379" y="272462"/>
                      <a:pt x="369418" y="270443"/>
                      <a:pt x="371295" y="270443"/>
                    </a:cubicBezTo>
                    <a:cubicBezTo>
                      <a:pt x="382751" y="270443"/>
                      <a:pt x="393222" y="272321"/>
                      <a:pt x="402705" y="276077"/>
                    </a:cubicBezTo>
                    <a:cubicBezTo>
                      <a:pt x="412191" y="279833"/>
                      <a:pt x="420218" y="284857"/>
                      <a:pt x="426792" y="291149"/>
                    </a:cubicBezTo>
                    <a:cubicBezTo>
                      <a:pt x="433365" y="297440"/>
                      <a:pt x="439187" y="305046"/>
                      <a:pt x="444258" y="313967"/>
                    </a:cubicBezTo>
                    <a:cubicBezTo>
                      <a:pt x="449329" y="322888"/>
                      <a:pt x="453367" y="332044"/>
                      <a:pt x="456371" y="341434"/>
                    </a:cubicBezTo>
                    <a:cubicBezTo>
                      <a:pt x="459376" y="350824"/>
                      <a:pt x="461865" y="361013"/>
                      <a:pt x="463837" y="372000"/>
                    </a:cubicBezTo>
                    <a:cubicBezTo>
                      <a:pt x="465809" y="382986"/>
                      <a:pt x="467124" y="393222"/>
                      <a:pt x="467781" y="402706"/>
                    </a:cubicBezTo>
                    <a:cubicBezTo>
                      <a:pt x="468438" y="412190"/>
                      <a:pt x="468767" y="421909"/>
                      <a:pt x="468767" y="431863"/>
                    </a:cubicBezTo>
                    <a:cubicBezTo>
                      <a:pt x="468767" y="454400"/>
                      <a:pt x="461912" y="472195"/>
                      <a:pt x="448202" y="485247"/>
                    </a:cubicBezTo>
                    <a:cubicBezTo>
                      <a:pt x="434492" y="498300"/>
                      <a:pt x="416275" y="504826"/>
                      <a:pt x="393550" y="504826"/>
                    </a:cubicBezTo>
                    <a:lnTo>
                      <a:pt x="147335" y="504826"/>
                    </a:lnTo>
                    <a:cubicBezTo>
                      <a:pt x="124611" y="504826"/>
                      <a:pt x="106393" y="498300"/>
                      <a:pt x="92683" y="485247"/>
                    </a:cubicBezTo>
                    <a:cubicBezTo>
                      <a:pt x="78974" y="472195"/>
                      <a:pt x="72118" y="454400"/>
                      <a:pt x="72118" y="431863"/>
                    </a:cubicBezTo>
                    <a:cubicBezTo>
                      <a:pt x="72118" y="421909"/>
                      <a:pt x="72447" y="412190"/>
                      <a:pt x="73104" y="402706"/>
                    </a:cubicBezTo>
                    <a:cubicBezTo>
                      <a:pt x="73761" y="393222"/>
                      <a:pt x="75077" y="382986"/>
                      <a:pt x="77049" y="372000"/>
                    </a:cubicBezTo>
                    <a:cubicBezTo>
                      <a:pt x="79021" y="361013"/>
                      <a:pt x="81510" y="350824"/>
                      <a:pt x="84514" y="341434"/>
                    </a:cubicBezTo>
                    <a:cubicBezTo>
                      <a:pt x="87519" y="332044"/>
                      <a:pt x="91556" y="322888"/>
                      <a:pt x="96628" y="313967"/>
                    </a:cubicBezTo>
                    <a:cubicBezTo>
                      <a:pt x="101698" y="305046"/>
                      <a:pt x="107521" y="297440"/>
                      <a:pt x="114093" y="291149"/>
                    </a:cubicBezTo>
                    <a:cubicBezTo>
                      <a:pt x="120667" y="284857"/>
                      <a:pt x="128696" y="279833"/>
                      <a:pt x="138180" y="276077"/>
                    </a:cubicBezTo>
                    <a:cubicBezTo>
                      <a:pt x="147664" y="272321"/>
                      <a:pt x="158135" y="270443"/>
                      <a:pt x="169590" y="270443"/>
                    </a:cubicBezTo>
                    <a:close/>
                    <a:moveTo>
                      <a:pt x="505953" y="144237"/>
                    </a:moveTo>
                    <a:cubicBezTo>
                      <a:pt x="529241" y="144237"/>
                      <a:pt x="540885" y="177385"/>
                      <a:pt x="540885" y="243680"/>
                    </a:cubicBezTo>
                    <a:cubicBezTo>
                      <a:pt x="540885" y="258329"/>
                      <a:pt x="535626" y="269457"/>
                      <a:pt x="525109" y="277063"/>
                    </a:cubicBezTo>
                    <a:cubicBezTo>
                      <a:pt x="514592" y="284669"/>
                      <a:pt x="501634" y="288472"/>
                      <a:pt x="486233" y="288472"/>
                    </a:cubicBezTo>
                    <a:lnTo>
                      <a:pt x="448484" y="288472"/>
                    </a:lnTo>
                    <a:cubicBezTo>
                      <a:pt x="429140" y="265372"/>
                      <a:pt x="404256" y="253353"/>
                      <a:pt x="373830" y="252413"/>
                    </a:cubicBezTo>
                    <a:cubicBezTo>
                      <a:pt x="389043" y="230440"/>
                      <a:pt x="396649" y="206401"/>
                      <a:pt x="396649" y="180296"/>
                    </a:cubicBezTo>
                    <a:cubicBezTo>
                      <a:pt x="396649" y="174849"/>
                      <a:pt x="396179" y="168652"/>
                      <a:pt x="395240" y="161703"/>
                    </a:cubicBezTo>
                    <a:cubicBezTo>
                      <a:pt x="407636" y="166022"/>
                      <a:pt x="420125" y="168182"/>
                      <a:pt x="432708" y="168182"/>
                    </a:cubicBezTo>
                    <a:cubicBezTo>
                      <a:pt x="443789" y="168182"/>
                      <a:pt x="454964" y="166163"/>
                      <a:pt x="466231" y="162125"/>
                    </a:cubicBezTo>
                    <a:cubicBezTo>
                      <a:pt x="477500" y="158087"/>
                      <a:pt x="486655" y="154097"/>
                      <a:pt x="493698" y="150153"/>
                    </a:cubicBezTo>
                    <a:cubicBezTo>
                      <a:pt x="500742" y="146209"/>
                      <a:pt x="504826" y="144237"/>
                      <a:pt x="505953" y="144237"/>
                    </a:cubicBezTo>
                    <a:close/>
                    <a:moveTo>
                      <a:pt x="34932" y="144237"/>
                    </a:moveTo>
                    <a:cubicBezTo>
                      <a:pt x="36059" y="144237"/>
                      <a:pt x="40144" y="146209"/>
                      <a:pt x="47187" y="150153"/>
                    </a:cubicBezTo>
                    <a:cubicBezTo>
                      <a:pt x="54229" y="154097"/>
                      <a:pt x="63384" y="158087"/>
                      <a:pt x="74653" y="162125"/>
                    </a:cubicBezTo>
                    <a:cubicBezTo>
                      <a:pt x="85921" y="166163"/>
                      <a:pt x="97096" y="168182"/>
                      <a:pt x="108176" y="168182"/>
                    </a:cubicBezTo>
                    <a:cubicBezTo>
                      <a:pt x="120760" y="168182"/>
                      <a:pt x="133249" y="166022"/>
                      <a:pt x="145644" y="161703"/>
                    </a:cubicBezTo>
                    <a:cubicBezTo>
                      <a:pt x="144705" y="168652"/>
                      <a:pt x="144235" y="174849"/>
                      <a:pt x="144235" y="180296"/>
                    </a:cubicBezTo>
                    <a:cubicBezTo>
                      <a:pt x="144235" y="206401"/>
                      <a:pt x="151841" y="230440"/>
                      <a:pt x="167054" y="252413"/>
                    </a:cubicBezTo>
                    <a:cubicBezTo>
                      <a:pt x="136630" y="253353"/>
                      <a:pt x="111745" y="265372"/>
                      <a:pt x="92401" y="288472"/>
                    </a:cubicBezTo>
                    <a:lnTo>
                      <a:pt x="54652" y="288472"/>
                    </a:lnTo>
                    <a:cubicBezTo>
                      <a:pt x="39251" y="288472"/>
                      <a:pt x="26293" y="284669"/>
                      <a:pt x="15776" y="277063"/>
                    </a:cubicBezTo>
                    <a:cubicBezTo>
                      <a:pt x="5259" y="269457"/>
                      <a:pt x="0" y="258329"/>
                      <a:pt x="0" y="243680"/>
                    </a:cubicBezTo>
                    <a:cubicBezTo>
                      <a:pt x="0" y="177385"/>
                      <a:pt x="11644" y="144237"/>
                      <a:pt x="34932" y="144237"/>
                    </a:cubicBezTo>
                    <a:close/>
                    <a:moveTo>
                      <a:pt x="270442" y="72119"/>
                    </a:moveTo>
                    <a:cubicBezTo>
                      <a:pt x="300303" y="72119"/>
                      <a:pt x="325799" y="82683"/>
                      <a:pt x="346926" y="103811"/>
                    </a:cubicBezTo>
                    <a:cubicBezTo>
                      <a:pt x="368054" y="124940"/>
                      <a:pt x="378619" y="150434"/>
                      <a:pt x="378619" y="180296"/>
                    </a:cubicBezTo>
                    <a:cubicBezTo>
                      <a:pt x="378619" y="210157"/>
                      <a:pt x="368054" y="235652"/>
                      <a:pt x="346926" y="256780"/>
                    </a:cubicBezTo>
                    <a:cubicBezTo>
                      <a:pt x="325799" y="277908"/>
                      <a:pt x="300303" y="288472"/>
                      <a:pt x="270442" y="288472"/>
                    </a:cubicBezTo>
                    <a:cubicBezTo>
                      <a:pt x="240580" y="288472"/>
                      <a:pt x="215085" y="277908"/>
                      <a:pt x="193957" y="256780"/>
                    </a:cubicBezTo>
                    <a:cubicBezTo>
                      <a:pt x="172829" y="235652"/>
                      <a:pt x="162265" y="210157"/>
                      <a:pt x="162265" y="180296"/>
                    </a:cubicBezTo>
                    <a:cubicBezTo>
                      <a:pt x="162265" y="150434"/>
                      <a:pt x="172829" y="124940"/>
                      <a:pt x="193957" y="103811"/>
                    </a:cubicBezTo>
                    <a:cubicBezTo>
                      <a:pt x="215085" y="82683"/>
                      <a:pt x="240580" y="72119"/>
                      <a:pt x="270442" y="72119"/>
                    </a:cubicBezTo>
                    <a:close/>
                    <a:moveTo>
                      <a:pt x="432707" y="0"/>
                    </a:moveTo>
                    <a:cubicBezTo>
                      <a:pt x="452615" y="0"/>
                      <a:pt x="469611" y="7043"/>
                      <a:pt x="483697" y="21128"/>
                    </a:cubicBezTo>
                    <a:cubicBezTo>
                      <a:pt x="497783" y="35214"/>
                      <a:pt x="504825" y="52210"/>
                      <a:pt x="504825" y="72118"/>
                    </a:cubicBezTo>
                    <a:cubicBezTo>
                      <a:pt x="504825" y="92025"/>
                      <a:pt x="497783" y="109022"/>
                      <a:pt x="483697" y="123108"/>
                    </a:cubicBezTo>
                    <a:cubicBezTo>
                      <a:pt x="469611" y="137193"/>
                      <a:pt x="452615" y="144236"/>
                      <a:pt x="432707" y="144236"/>
                    </a:cubicBezTo>
                    <a:cubicBezTo>
                      <a:pt x="412800" y="144236"/>
                      <a:pt x="395803" y="137193"/>
                      <a:pt x="381717" y="123108"/>
                    </a:cubicBezTo>
                    <a:cubicBezTo>
                      <a:pt x="367632" y="109022"/>
                      <a:pt x="360589" y="92025"/>
                      <a:pt x="360589" y="72118"/>
                    </a:cubicBezTo>
                    <a:cubicBezTo>
                      <a:pt x="360589" y="52210"/>
                      <a:pt x="367632" y="35214"/>
                      <a:pt x="381717" y="21128"/>
                    </a:cubicBezTo>
                    <a:cubicBezTo>
                      <a:pt x="395803" y="7043"/>
                      <a:pt x="412800" y="0"/>
                      <a:pt x="432707" y="0"/>
                    </a:cubicBezTo>
                    <a:close/>
                    <a:moveTo>
                      <a:pt x="108176" y="0"/>
                    </a:moveTo>
                    <a:cubicBezTo>
                      <a:pt x="128085" y="0"/>
                      <a:pt x="145080" y="7043"/>
                      <a:pt x="159167" y="21128"/>
                    </a:cubicBezTo>
                    <a:cubicBezTo>
                      <a:pt x="173252" y="35214"/>
                      <a:pt x="180295" y="52210"/>
                      <a:pt x="180295" y="72118"/>
                    </a:cubicBezTo>
                    <a:cubicBezTo>
                      <a:pt x="180295" y="92025"/>
                      <a:pt x="173252" y="109022"/>
                      <a:pt x="159167" y="123108"/>
                    </a:cubicBezTo>
                    <a:cubicBezTo>
                      <a:pt x="145080" y="137193"/>
                      <a:pt x="128085" y="144236"/>
                      <a:pt x="108176" y="144236"/>
                    </a:cubicBezTo>
                    <a:cubicBezTo>
                      <a:pt x="88270" y="144236"/>
                      <a:pt x="71272" y="137193"/>
                      <a:pt x="57187" y="123108"/>
                    </a:cubicBezTo>
                    <a:cubicBezTo>
                      <a:pt x="43102" y="109022"/>
                      <a:pt x="36059" y="92025"/>
                      <a:pt x="36059" y="72118"/>
                    </a:cubicBezTo>
                    <a:cubicBezTo>
                      <a:pt x="36059" y="52210"/>
                      <a:pt x="43102" y="35214"/>
                      <a:pt x="57187" y="21128"/>
                    </a:cubicBezTo>
                    <a:cubicBezTo>
                      <a:pt x="71272" y="7043"/>
                      <a:pt x="88270" y="0"/>
                      <a:pt x="1081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>
                  <a:latin typeface="Roboto Thin"/>
                </a:endParaRPr>
              </a:p>
            </p:txBody>
          </p:sp>
        </p:grpSp>
        <p:grpSp>
          <p:nvGrpSpPr>
            <p:cNvPr id="24592" name="70 Grupo"/>
            <p:cNvGrpSpPr>
              <a:grpSpLocks/>
            </p:cNvGrpSpPr>
            <p:nvPr/>
          </p:nvGrpSpPr>
          <p:grpSpPr bwMode="auto">
            <a:xfrm>
              <a:off x="6675635" y="3329906"/>
              <a:ext cx="900113" cy="900113"/>
              <a:chOff x="6026175" y="1714500"/>
              <a:chExt cx="900113" cy="900113"/>
            </a:xfrm>
            <a:solidFill>
              <a:srgbClr val="ACC571"/>
            </a:solidFill>
          </p:grpSpPr>
          <p:grpSp>
            <p:nvGrpSpPr>
              <p:cNvPr id="24606" name="95 Grupo"/>
              <p:cNvGrpSpPr>
                <a:grpSpLocks/>
              </p:cNvGrpSpPr>
              <p:nvPr/>
            </p:nvGrpSpPr>
            <p:grpSpPr bwMode="auto">
              <a:xfrm>
                <a:off x="6026175" y="1714500"/>
                <a:ext cx="900113" cy="900113"/>
                <a:chOff x="5715008" y="2143120"/>
                <a:chExt cx="900000" cy="900000"/>
              </a:xfrm>
              <a:grpFill/>
            </p:grpSpPr>
            <p:sp>
              <p:nvSpPr>
                <p:cNvPr id="47" name="Freeform 12"/>
                <p:cNvSpPr>
                  <a:spLocks/>
                </p:cNvSpPr>
                <p:nvPr/>
              </p:nvSpPr>
              <p:spPr bwMode="auto">
                <a:xfrm>
                  <a:off x="5715008" y="2143120"/>
                  <a:ext cx="900000" cy="900000"/>
                </a:xfrm>
                <a:custGeom>
                  <a:avLst/>
                  <a:gdLst>
                    <a:gd name="T0" fmla="*/ 80 w 169"/>
                    <a:gd name="T1" fmla="*/ 161 h 168"/>
                    <a:gd name="T2" fmla="*/ 64 w 169"/>
                    <a:gd name="T3" fmla="*/ 166 h 168"/>
                    <a:gd name="T4" fmla="*/ 59 w 169"/>
                    <a:gd name="T5" fmla="*/ 156 h 168"/>
                    <a:gd name="T6" fmla="*/ 51 w 169"/>
                    <a:gd name="T7" fmla="*/ 153 h 168"/>
                    <a:gd name="T8" fmla="*/ 35 w 169"/>
                    <a:gd name="T9" fmla="*/ 152 h 168"/>
                    <a:gd name="T10" fmla="*/ 33 w 169"/>
                    <a:gd name="T11" fmla="*/ 141 h 168"/>
                    <a:gd name="T12" fmla="*/ 27 w 169"/>
                    <a:gd name="T13" fmla="*/ 135 h 168"/>
                    <a:gd name="T14" fmla="*/ 13 w 169"/>
                    <a:gd name="T15" fmla="*/ 128 h 168"/>
                    <a:gd name="T16" fmla="*/ 15 w 169"/>
                    <a:gd name="T17" fmla="*/ 117 h 168"/>
                    <a:gd name="T18" fmla="*/ 12 w 169"/>
                    <a:gd name="T19" fmla="*/ 109 h 168"/>
                    <a:gd name="T20" fmla="*/ 1 w 169"/>
                    <a:gd name="T21" fmla="*/ 97 h 168"/>
                    <a:gd name="T22" fmla="*/ 8 w 169"/>
                    <a:gd name="T23" fmla="*/ 88 h 168"/>
                    <a:gd name="T24" fmla="*/ 8 w 169"/>
                    <a:gd name="T25" fmla="*/ 80 h 168"/>
                    <a:gd name="T26" fmla="*/ 1 w 169"/>
                    <a:gd name="T27" fmla="*/ 71 h 168"/>
                    <a:gd name="T28" fmla="*/ 12 w 169"/>
                    <a:gd name="T29" fmla="*/ 59 h 168"/>
                    <a:gd name="T30" fmla="*/ 15 w 169"/>
                    <a:gd name="T31" fmla="*/ 51 h 168"/>
                    <a:gd name="T32" fmla="*/ 13 w 169"/>
                    <a:gd name="T33" fmla="*/ 40 h 168"/>
                    <a:gd name="T34" fmla="*/ 27 w 169"/>
                    <a:gd name="T35" fmla="*/ 33 h 168"/>
                    <a:gd name="T36" fmla="*/ 33 w 169"/>
                    <a:gd name="T37" fmla="*/ 27 h 168"/>
                    <a:gd name="T38" fmla="*/ 35 w 169"/>
                    <a:gd name="T39" fmla="*/ 16 h 168"/>
                    <a:gd name="T40" fmla="*/ 51 w 169"/>
                    <a:gd name="T41" fmla="*/ 15 h 168"/>
                    <a:gd name="T42" fmla="*/ 59 w 169"/>
                    <a:gd name="T43" fmla="*/ 12 h 168"/>
                    <a:gd name="T44" fmla="*/ 64 w 169"/>
                    <a:gd name="T45" fmla="*/ 2 h 168"/>
                    <a:gd name="T46" fmla="*/ 80 w 169"/>
                    <a:gd name="T47" fmla="*/ 8 h 168"/>
                    <a:gd name="T48" fmla="*/ 88 w 169"/>
                    <a:gd name="T49" fmla="*/ 0 h 168"/>
                    <a:gd name="T50" fmla="*/ 95 w 169"/>
                    <a:gd name="T51" fmla="*/ 8 h 168"/>
                    <a:gd name="T52" fmla="*/ 104 w 169"/>
                    <a:gd name="T53" fmla="*/ 10 h 168"/>
                    <a:gd name="T54" fmla="*/ 120 w 169"/>
                    <a:gd name="T55" fmla="*/ 8 h 168"/>
                    <a:gd name="T56" fmla="*/ 123 w 169"/>
                    <a:gd name="T57" fmla="*/ 18 h 168"/>
                    <a:gd name="T58" fmla="*/ 131 w 169"/>
                    <a:gd name="T59" fmla="*/ 23 h 168"/>
                    <a:gd name="T60" fmla="*/ 147 w 169"/>
                    <a:gd name="T61" fmla="*/ 27 h 168"/>
                    <a:gd name="T62" fmla="*/ 146 w 169"/>
                    <a:gd name="T63" fmla="*/ 38 h 168"/>
                    <a:gd name="T64" fmla="*/ 151 w 169"/>
                    <a:gd name="T65" fmla="*/ 46 h 168"/>
                    <a:gd name="T66" fmla="*/ 164 w 169"/>
                    <a:gd name="T67" fmla="*/ 55 h 168"/>
                    <a:gd name="T68" fmla="*/ 159 w 169"/>
                    <a:gd name="T69" fmla="*/ 65 h 168"/>
                    <a:gd name="T70" fmla="*/ 160 w 169"/>
                    <a:gd name="T71" fmla="*/ 74 h 168"/>
                    <a:gd name="T72" fmla="*/ 169 w 169"/>
                    <a:gd name="T73" fmla="*/ 84 h 168"/>
                    <a:gd name="T74" fmla="*/ 160 w 169"/>
                    <a:gd name="T75" fmla="*/ 94 h 168"/>
                    <a:gd name="T76" fmla="*/ 159 w 169"/>
                    <a:gd name="T77" fmla="*/ 103 h 168"/>
                    <a:gd name="T78" fmla="*/ 164 w 169"/>
                    <a:gd name="T79" fmla="*/ 113 h 168"/>
                    <a:gd name="T80" fmla="*/ 151 w 169"/>
                    <a:gd name="T81" fmla="*/ 123 h 168"/>
                    <a:gd name="T82" fmla="*/ 146 w 169"/>
                    <a:gd name="T83" fmla="*/ 130 h 168"/>
                    <a:gd name="T84" fmla="*/ 147 w 169"/>
                    <a:gd name="T85" fmla="*/ 141 h 168"/>
                    <a:gd name="T86" fmla="*/ 131 w 169"/>
                    <a:gd name="T87" fmla="*/ 145 h 168"/>
                    <a:gd name="T88" fmla="*/ 123 w 169"/>
                    <a:gd name="T89" fmla="*/ 150 h 168"/>
                    <a:gd name="T90" fmla="*/ 120 w 169"/>
                    <a:gd name="T91" fmla="*/ 160 h 168"/>
                    <a:gd name="T92" fmla="*/ 104 w 169"/>
                    <a:gd name="T93" fmla="*/ 158 h 168"/>
                    <a:gd name="T94" fmla="*/ 95 w 169"/>
                    <a:gd name="T95" fmla="*/ 160 h 168"/>
                    <a:gd name="T96" fmla="*/ 88 w 169"/>
                    <a:gd name="T97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9" h="168">
                      <a:moveTo>
                        <a:pt x="84" y="168"/>
                      </a:moveTo>
                      <a:cubicBezTo>
                        <a:pt x="83" y="168"/>
                        <a:pt x="82" y="168"/>
                        <a:pt x="81" y="168"/>
                      </a:cubicBezTo>
                      <a:cubicBezTo>
                        <a:pt x="80" y="161"/>
                        <a:pt x="80" y="161"/>
                        <a:pt x="80" y="161"/>
                      </a:cubicBezTo>
                      <a:cubicBezTo>
                        <a:pt x="80" y="161"/>
                        <a:pt x="80" y="161"/>
                        <a:pt x="80" y="161"/>
                      </a:cubicBezTo>
                      <a:cubicBezTo>
                        <a:pt x="78" y="160"/>
                        <a:pt x="76" y="160"/>
                        <a:pt x="74" y="160"/>
                      </a:cubicBezTo>
                      <a:cubicBezTo>
                        <a:pt x="74" y="160"/>
                        <a:pt x="74" y="160"/>
                        <a:pt x="74" y="160"/>
                      </a:cubicBezTo>
                      <a:cubicBezTo>
                        <a:pt x="72" y="167"/>
                        <a:pt x="72" y="167"/>
                        <a:pt x="72" y="167"/>
                      </a:cubicBezTo>
                      <a:cubicBezTo>
                        <a:pt x="69" y="167"/>
                        <a:pt x="67" y="166"/>
                        <a:pt x="64" y="166"/>
                      </a:cubicBezTo>
                      <a:cubicBezTo>
                        <a:pt x="65" y="158"/>
                        <a:pt x="65" y="158"/>
                        <a:pt x="65" y="158"/>
                      </a:cubicBezTo>
                      <a:cubicBezTo>
                        <a:pt x="65" y="158"/>
                        <a:pt x="65" y="158"/>
                        <a:pt x="65" y="158"/>
                      </a:cubicBezTo>
                      <a:cubicBezTo>
                        <a:pt x="63" y="158"/>
                        <a:pt x="61" y="157"/>
                        <a:pt x="60" y="157"/>
                      </a:cubicBezTo>
                      <a:cubicBezTo>
                        <a:pt x="59" y="156"/>
                        <a:pt x="59" y="156"/>
                        <a:pt x="59" y="156"/>
                      </a:cubicBezTo>
                      <a:cubicBezTo>
                        <a:pt x="56" y="163"/>
                        <a:pt x="56" y="163"/>
                        <a:pt x="56" y="163"/>
                      </a:cubicBezTo>
                      <a:cubicBezTo>
                        <a:pt x="53" y="162"/>
                        <a:pt x="51" y="161"/>
                        <a:pt x="49" y="160"/>
                      </a:cubicBezTo>
                      <a:cubicBezTo>
                        <a:pt x="51" y="153"/>
                        <a:pt x="51" y="153"/>
                        <a:pt x="51" y="153"/>
                      </a:cubicBezTo>
                      <a:cubicBezTo>
                        <a:pt x="51" y="153"/>
                        <a:pt x="51" y="153"/>
                        <a:pt x="51" y="153"/>
                      </a:cubicBezTo>
                      <a:cubicBezTo>
                        <a:pt x="49" y="152"/>
                        <a:pt x="48" y="151"/>
                        <a:pt x="46" y="150"/>
                      </a:cubicBezTo>
                      <a:cubicBezTo>
                        <a:pt x="46" y="150"/>
                        <a:pt x="46" y="150"/>
                        <a:pt x="46" y="150"/>
                      </a:cubicBezTo>
                      <a:cubicBezTo>
                        <a:pt x="41" y="156"/>
                        <a:pt x="41" y="156"/>
                        <a:pt x="41" y="156"/>
                      </a:cubicBezTo>
                      <a:cubicBezTo>
                        <a:pt x="39" y="155"/>
                        <a:pt x="37" y="153"/>
                        <a:pt x="35" y="152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7" y="144"/>
                        <a:pt x="35" y="143"/>
                        <a:pt x="34" y="142"/>
                      </a:cubicBezTo>
                      <a:cubicBezTo>
                        <a:pt x="33" y="141"/>
                        <a:pt x="33" y="141"/>
                        <a:pt x="33" y="14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6" y="145"/>
                        <a:pt x="24" y="143"/>
                        <a:pt x="22" y="141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26" y="133"/>
                        <a:pt x="25" y="132"/>
                        <a:pt x="24" y="131"/>
                      </a:cubicBezTo>
                      <a:cubicBezTo>
                        <a:pt x="23" y="130"/>
                        <a:pt x="23" y="130"/>
                        <a:pt x="23" y="130"/>
                      </a:cubicBezTo>
                      <a:cubicBezTo>
                        <a:pt x="17" y="134"/>
                        <a:pt x="17" y="134"/>
                        <a:pt x="17" y="134"/>
                      </a:cubicBezTo>
                      <a:cubicBezTo>
                        <a:pt x="15" y="132"/>
                        <a:pt x="14" y="130"/>
                        <a:pt x="13" y="128"/>
                      </a:cubicBezTo>
                      <a:cubicBezTo>
                        <a:pt x="18" y="123"/>
                        <a:pt x="18" y="123"/>
                        <a:pt x="18" y="123"/>
                      </a:cubicBezTo>
                      <a:cubicBezTo>
                        <a:pt x="18" y="123"/>
                        <a:pt x="18" y="123"/>
                        <a:pt x="18" y="123"/>
                      </a:cubicBezTo>
                      <a:cubicBezTo>
                        <a:pt x="17" y="121"/>
                        <a:pt x="16" y="119"/>
                        <a:pt x="16" y="118"/>
                      </a:cubicBezTo>
                      <a:cubicBezTo>
                        <a:pt x="15" y="117"/>
                        <a:pt x="15" y="117"/>
                        <a:pt x="15" y="117"/>
                      </a:cubicBezTo>
                      <a:cubicBezTo>
                        <a:pt x="8" y="120"/>
                        <a:pt x="8" y="120"/>
                        <a:pt x="8" y="120"/>
                      </a:cubicBezTo>
                      <a:cubicBezTo>
                        <a:pt x="7" y="117"/>
                        <a:pt x="6" y="115"/>
                        <a:pt x="5" y="113"/>
                      </a:cubicBezTo>
                      <a:cubicBezTo>
                        <a:pt x="12" y="109"/>
                        <a:pt x="12" y="109"/>
                        <a:pt x="12" y="109"/>
                      </a:cubicBezTo>
                      <a:cubicBezTo>
                        <a:pt x="12" y="109"/>
                        <a:pt x="12" y="109"/>
                        <a:pt x="12" y="109"/>
                      </a:cubicBezTo>
                      <a:cubicBezTo>
                        <a:pt x="11" y="107"/>
                        <a:pt x="11" y="105"/>
                        <a:pt x="10" y="104"/>
                      </a:cubicBezTo>
                      <a:cubicBezTo>
                        <a:pt x="10" y="103"/>
                        <a:pt x="10" y="103"/>
                        <a:pt x="10" y="103"/>
                      </a:cubicBezTo>
                      <a:cubicBezTo>
                        <a:pt x="3" y="104"/>
                        <a:pt x="3" y="104"/>
                        <a:pt x="3" y="104"/>
                      </a:cubicBezTo>
                      <a:cubicBezTo>
                        <a:pt x="2" y="102"/>
                        <a:pt x="2" y="99"/>
                        <a:pt x="1" y="97"/>
                      </a:cubicBezTo>
                      <a:cubicBezTo>
                        <a:pt x="9" y="95"/>
                        <a:pt x="9" y="95"/>
                        <a:pt x="9" y="95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8" y="92"/>
                        <a:pt x="8" y="91"/>
                        <a:pt x="8" y="89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87"/>
                        <a:pt x="0" y="85"/>
                        <a:pt x="0" y="84"/>
                      </a:cubicBezTo>
                      <a:cubicBezTo>
                        <a:pt x="0" y="83"/>
                        <a:pt x="0" y="82"/>
                        <a:pt x="0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79"/>
                        <a:pt x="8" y="79"/>
                        <a:pt x="8" y="79"/>
                      </a:cubicBezTo>
                      <a:cubicBezTo>
                        <a:pt x="8" y="78"/>
                        <a:pt x="8" y="76"/>
                        <a:pt x="9" y="74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2" y="69"/>
                        <a:pt x="2" y="66"/>
                        <a:pt x="3" y="64"/>
                      </a:cubicBezTo>
                      <a:cubicBezTo>
                        <a:pt x="10" y="65"/>
                        <a:pt x="10" y="65"/>
                        <a:pt x="10" y="65"/>
                      </a:cubicBez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11" y="63"/>
                        <a:pt x="11" y="61"/>
                        <a:pt x="12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6" y="53"/>
                        <a:pt x="7" y="51"/>
                        <a:pt x="8" y="49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49"/>
                        <a:pt x="17" y="47"/>
                        <a:pt x="18" y="46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4" y="38"/>
                        <a:pt x="15" y="36"/>
                        <a:pt x="17" y="34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5" y="36"/>
                        <a:pt x="26" y="35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4" y="25"/>
                        <a:pt x="26" y="24"/>
                        <a:pt x="28" y="22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5" y="25"/>
                        <a:pt x="37" y="24"/>
                        <a:pt x="38" y="23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7" y="15"/>
                        <a:pt x="39" y="13"/>
                        <a:pt x="41" y="12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8" y="17"/>
                        <a:pt x="49" y="16"/>
                        <a:pt x="51" y="15"/>
                      </a:cubicBezTo>
                      <a:cubicBezTo>
                        <a:pt x="51" y="15"/>
                        <a:pt x="51" y="15"/>
                        <a:pt x="51" y="15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51" y="7"/>
                        <a:pt x="53" y="6"/>
                        <a:pt x="56" y="5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cubicBezTo>
                        <a:pt x="60" y="12"/>
                        <a:pt x="60" y="12"/>
                        <a:pt x="60" y="12"/>
                      </a:cubicBezTo>
                      <a:cubicBezTo>
                        <a:pt x="61" y="11"/>
                        <a:pt x="63" y="10"/>
                        <a:pt x="65" y="10"/>
                      </a:cubicBezTo>
                      <a:cubicBezTo>
                        <a:pt x="65" y="10"/>
                        <a:pt x="65" y="10"/>
                        <a:pt x="65" y="10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7" y="2"/>
                        <a:pt x="69" y="1"/>
                        <a:pt x="72" y="1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6" y="8"/>
                        <a:pt x="78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82" y="0"/>
                        <a:pt x="83" y="0"/>
                        <a:pt x="84" y="0"/>
                      </a:cubicBezTo>
                      <a:cubicBezTo>
                        <a:pt x="86" y="0"/>
                        <a:pt x="87" y="0"/>
                        <a:pt x="88" y="0"/>
                      </a:cubicBezTo>
                      <a:cubicBezTo>
                        <a:pt x="89" y="8"/>
                        <a:pt x="89" y="8"/>
                        <a:pt x="89" y="8"/>
                      </a:cubicBezTo>
                      <a:cubicBezTo>
                        <a:pt x="89" y="8"/>
                        <a:pt x="89" y="8"/>
                        <a:pt x="89" y="8"/>
                      </a:cubicBezTo>
                      <a:cubicBezTo>
                        <a:pt x="91" y="8"/>
                        <a:pt x="93" y="8"/>
                        <a:pt x="95" y="8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7" y="1"/>
                        <a:pt x="97" y="1"/>
                        <a:pt x="97" y="1"/>
                      </a:cubicBezTo>
                      <a:cubicBezTo>
                        <a:pt x="100" y="1"/>
                        <a:pt x="102" y="2"/>
                        <a:pt x="104" y="2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cubicBezTo>
                        <a:pt x="106" y="10"/>
                        <a:pt x="107" y="11"/>
                        <a:pt x="109" y="12"/>
                      </a:cubicBezTo>
                      <a:cubicBezTo>
                        <a:pt x="110" y="12"/>
                        <a:pt x="110" y="12"/>
                        <a:pt x="110" y="12"/>
                      </a:cubicBezTo>
                      <a:cubicBezTo>
                        <a:pt x="113" y="5"/>
                        <a:pt x="113" y="5"/>
                        <a:pt x="113" y="5"/>
                      </a:cubicBezTo>
                      <a:cubicBezTo>
                        <a:pt x="116" y="6"/>
                        <a:pt x="118" y="7"/>
                        <a:pt x="120" y="8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20" y="16"/>
                        <a:pt x="121" y="17"/>
                        <a:pt x="123" y="18"/>
                      </a:cubicBezTo>
                      <a:cubicBezTo>
                        <a:pt x="123" y="18"/>
                        <a:pt x="123" y="18"/>
                        <a:pt x="123" y="18"/>
                      </a:cubicBezTo>
                      <a:cubicBezTo>
                        <a:pt x="128" y="12"/>
                        <a:pt x="128" y="12"/>
                        <a:pt x="128" y="12"/>
                      </a:cubicBezTo>
                      <a:cubicBezTo>
                        <a:pt x="130" y="13"/>
                        <a:pt x="132" y="15"/>
                        <a:pt x="134" y="16"/>
                      </a:cubicBezTo>
                      <a:cubicBezTo>
                        <a:pt x="131" y="23"/>
                        <a:pt x="131" y="23"/>
                        <a:pt x="131" y="23"/>
                      </a:cubicBezTo>
                      <a:cubicBezTo>
                        <a:pt x="131" y="23"/>
                        <a:pt x="131" y="23"/>
                        <a:pt x="131" y="23"/>
                      </a:cubicBezTo>
                      <a:cubicBezTo>
                        <a:pt x="132" y="24"/>
                        <a:pt x="134" y="25"/>
                        <a:pt x="135" y="27"/>
                      </a:cubicBezTo>
                      <a:cubicBezTo>
                        <a:pt x="135" y="27"/>
                        <a:pt x="135" y="27"/>
                        <a:pt x="135" y="27"/>
                      </a:cubicBezTo>
                      <a:cubicBezTo>
                        <a:pt x="141" y="22"/>
                        <a:pt x="141" y="22"/>
                        <a:pt x="141" y="22"/>
                      </a:cubicBezTo>
                      <a:cubicBezTo>
                        <a:pt x="143" y="24"/>
                        <a:pt x="145" y="25"/>
                        <a:pt x="147" y="27"/>
                      </a:cubicBezTo>
                      <a:cubicBezTo>
                        <a:pt x="142" y="33"/>
                        <a:pt x="142" y="33"/>
                        <a:pt x="142" y="33"/>
                      </a:cubicBezTo>
                      <a:cubicBezTo>
                        <a:pt x="142" y="33"/>
                        <a:pt x="142" y="33"/>
                        <a:pt x="142" y="33"/>
                      </a:cubicBezTo>
                      <a:cubicBezTo>
                        <a:pt x="143" y="35"/>
                        <a:pt x="144" y="36"/>
                        <a:pt x="145" y="38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52" y="34"/>
                        <a:pt x="152" y="34"/>
                        <a:pt x="152" y="34"/>
                      </a:cubicBezTo>
                      <a:cubicBezTo>
                        <a:pt x="154" y="36"/>
                        <a:pt x="155" y="38"/>
                        <a:pt x="156" y="40"/>
                      </a:cubicBezTo>
                      <a:cubicBezTo>
                        <a:pt x="151" y="45"/>
                        <a:pt x="151" y="45"/>
                        <a:pt x="151" y="45"/>
                      </a:cubicBezTo>
                      <a:cubicBezTo>
                        <a:pt x="151" y="46"/>
                        <a:pt x="151" y="46"/>
                        <a:pt x="151" y="46"/>
                      </a:cubicBezTo>
                      <a:cubicBezTo>
                        <a:pt x="152" y="47"/>
                        <a:pt x="153" y="49"/>
                        <a:pt x="153" y="50"/>
                      </a:cubicBezTo>
                      <a:cubicBezTo>
                        <a:pt x="153" y="51"/>
                        <a:pt x="153" y="51"/>
                        <a:pt x="153" y="51"/>
                      </a:cubicBezTo>
                      <a:cubicBezTo>
                        <a:pt x="161" y="49"/>
                        <a:pt x="161" y="49"/>
                        <a:pt x="161" y="49"/>
                      </a:cubicBezTo>
                      <a:cubicBezTo>
                        <a:pt x="162" y="51"/>
                        <a:pt x="163" y="53"/>
                        <a:pt x="164" y="55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8" y="61"/>
                        <a:pt x="158" y="63"/>
                        <a:pt x="159" y="64"/>
                      </a:cubicBezTo>
                      <a:cubicBezTo>
                        <a:pt x="159" y="65"/>
                        <a:pt x="159" y="65"/>
                        <a:pt x="159" y="65"/>
                      </a:cubicBezTo>
                      <a:cubicBezTo>
                        <a:pt x="166" y="64"/>
                        <a:pt x="166" y="64"/>
                        <a:pt x="166" y="64"/>
                      </a:cubicBezTo>
                      <a:cubicBezTo>
                        <a:pt x="167" y="66"/>
                        <a:pt x="167" y="69"/>
                        <a:pt x="168" y="71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0" y="74"/>
                        <a:pt x="160" y="74"/>
                        <a:pt x="160" y="74"/>
                      </a:cubicBezTo>
                      <a:cubicBezTo>
                        <a:pt x="161" y="76"/>
                        <a:pt x="161" y="78"/>
                        <a:pt x="161" y="79"/>
                      </a:cubicBezTo>
                      <a:cubicBezTo>
                        <a:pt x="161" y="80"/>
                        <a:pt x="161" y="80"/>
                        <a:pt x="161" y="80"/>
                      </a:cubicBezTo>
                      <a:cubicBezTo>
                        <a:pt x="169" y="80"/>
                        <a:pt x="169" y="80"/>
                        <a:pt x="169" y="80"/>
                      </a:cubicBezTo>
                      <a:cubicBezTo>
                        <a:pt x="169" y="82"/>
                        <a:pt x="169" y="83"/>
                        <a:pt x="169" y="84"/>
                      </a:cubicBezTo>
                      <a:cubicBezTo>
                        <a:pt x="169" y="85"/>
                        <a:pt x="169" y="87"/>
                        <a:pt x="169" y="88"/>
                      </a:cubicBezTo>
                      <a:cubicBezTo>
                        <a:pt x="161" y="88"/>
                        <a:pt x="161" y="88"/>
                        <a:pt x="161" y="88"/>
                      </a:cubicBezTo>
                      <a:cubicBezTo>
                        <a:pt x="161" y="89"/>
                        <a:pt x="161" y="89"/>
                        <a:pt x="161" y="89"/>
                      </a:cubicBezTo>
                      <a:cubicBezTo>
                        <a:pt x="161" y="91"/>
                        <a:pt x="161" y="92"/>
                        <a:pt x="160" y="94"/>
                      </a:cubicBezTo>
                      <a:cubicBezTo>
                        <a:pt x="160" y="95"/>
                        <a:pt x="160" y="95"/>
                        <a:pt x="160" y="95"/>
                      </a:cubicBezTo>
                      <a:cubicBezTo>
                        <a:pt x="168" y="97"/>
                        <a:pt x="168" y="97"/>
                        <a:pt x="168" y="97"/>
                      </a:cubicBezTo>
                      <a:cubicBezTo>
                        <a:pt x="167" y="99"/>
                        <a:pt x="167" y="102"/>
                        <a:pt x="166" y="104"/>
                      </a:cubicBezTo>
                      <a:cubicBezTo>
                        <a:pt x="159" y="103"/>
                        <a:pt x="159" y="103"/>
                        <a:pt x="159" y="103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cubicBezTo>
                        <a:pt x="158" y="105"/>
                        <a:pt x="158" y="107"/>
                        <a:pt x="157" y="109"/>
                      </a:cubicBezTo>
                      <a:cubicBezTo>
                        <a:pt x="157" y="109"/>
                        <a:pt x="157" y="109"/>
                        <a:pt x="157" y="109"/>
                      </a:cubicBezTo>
                      <a:cubicBezTo>
                        <a:pt x="164" y="113"/>
                        <a:pt x="164" y="113"/>
                        <a:pt x="164" y="113"/>
                      </a:cubicBezTo>
                      <a:cubicBezTo>
                        <a:pt x="163" y="115"/>
                        <a:pt x="162" y="117"/>
                        <a:pt x="161" y="120"/>
                      </a:cubicBezTo>
                      <a:cubicBezTo>
                        <a:pt x="153" y="117"/>
                        <a:pt x="153" y="117"/>
                        <a:pt x="153" y="117"/>
                      </a:cubicBezTo>
                      <a:cubicBezTo>
                        <a:pt x="153" y="118"/>
                        <a:pt x="153" y="118"/>
                        <a:pt x="153" y="118"/>
                      </a:cubicBezTo>
                      <a:cubicBezTo>
                        <a:pt x="153" y="119"/>
                        <a:pt x="152" y="121"/>
                        <a:pt x="151" y="123"/>
                      </a:cubicBezTo>
                      <a:cubicBezTo>
                        <a:pt x="151" y="123"/>
                        <a:pt x="151" y="123"/>
                        <a:pt x="151" y="123"/>
                      </a:cubicBezTo>
                      <a:cubicBezTo>
                        <a:pt x="156" y="128"/>
                        <a:pt x="156" y="128"/>
                        <a:pt x="156" y="128"/>
                      </a:cubicBezTo>
                      <a:cubicBezTo>
                        <a:pt x="155" y="130"/>
                        <a:pt x="154" y="132"/>
                        <a:pt x="152" y="134"/>
                      </a:cubicBezTo>
                      <a:cubicBezTo>
                        <a:pt x="146" y="130"/>
                        <a:pt x="146" y="130"/>
                        <a:pt x="146" y="130"/>
                      </a:cubicBezTo>
                      <a:cubicBezTo>
                        <a:pt x="145" y="131"/>
                        <a:pt x="145" y="131"/>
                        <a:pt x="145" y="131"/>
                      </a:cubicBezTo>
                      <a:cubicBezTo>
                        <a:pt x="144" y="132"/>
                        <a:pt x="143" y="133"/>
                        <a:pt x="142" y="135"/>
                      </a:cubicBezTo>
                      <a:cubicBezTo>
                        <a:pt x="142" y="135"/>
                        <a:pt x="142" y="135"/>
                        <a:pt x="142" y="135"/>
                      </a:cubicBezTo>
                      <a:cubicBezTo>
                        <a:pt x="147" y="141"/>
                        <a:pt x="147" y="141"/>
                        <a:pt x="147" y="141"/>
                      </a:cubicBezTo>
                      <a:cubicBezTo>
                        <a:pt x="145" y="143"/>
                        <a:pt x="143" y="145"/>
                        <a:pt x="141" y="146"/>
                      </a:cubicBezTo>
                      <a:cubicBezTo>
                        <a:pt x="135" y="141"/>
                        <a:pt x="135" y="141"/>
                        <a:pt x="135" y="141"/>
                      </a:cubicBezTo>
                      <a:cubicBezTo>
                        <a:pt x="135" y="142"/>
                        <a:pt x="135" y="142"/>
                        <a:pt x="135" y="142"/>
                      </a:cubicBezTo>
                      <a:cubicBezTo>
                        <a:pt x="134" y="143"/>
                        <a:pt x="132" y="144"/>
                        <a:pt x="131" y="145"/>
                      </a:cubicBezTo>
                      <a:cubicBezTo>
                        <a:pt x="131" y="145"/>
                        <a:pt x="131" y="145"/>
                        <a:pt x="131" y="145"/>
                      </a:cubicBezTo>
                      <a:cubicBezTo>
                        <a:pt x="134" y="152"/>
                        <a:pt x="134" y="152"/>
                        <a:pt x="134" y="152"/>
                      </a:cubicBezTo>
                      <a:cubicBezTo>
                        <a:pt x="132" y="153"/>
                        <a:pt x="130" y="155"/>
                        <a:pt x="128" y="156"/>
                      </a:cubicBezTo>
                      <a:cubicBezTo>
                        <a:pt x="123" y="150"/>
                        <a:pt x="123" y="150"/>
                        <a:pt x="123" y="150"/>
                      </a:cubicBezTo>
                      <a:cubicBezTo>
                        <a:pt x="123" y="150"/>
                        <a:pt x="123" y="150"/>
                        <a:pt x="123" y="150"/>
                      </a:cubicBezTo>
                      <a:cubicBezTo>
                        <a:pt x="121" y="151"/>
                        <a:pt x="120" y="152"/>
                        <a:pt x="118" y="153"/>
                      </a:cubicBezTo>
                      <a:cubicBezTo>
                        <a:pt x="118" y="153"/>
                        <a:pt x="118" y="153"/>
                        <a:pt x="118" y="153"/>
                      </a:cubicBezTo>
                      <a:cubicBezTo>
                        <a:pt x="120" y="160"/>
                        <a:pt x="120" y="160"/>
                        <a:pt x="120" y="160"/>
                      </a:cubicBezTo>
                      <a:cubicBezTo>
                        <a:pt x="118" y="161"/>
                        <a:pt x="116" y="162"/>
                        <a:pt x="113" y="163"/>
                      </a:cubicBezTo>
                      <a:cubicBezTo>
                        <a:pt x="110" y="156"/>
                        <a:pt x="110" y="156"/>
                        <a:pt x="110" y="156"/>
                      </a:cubicBezTo>
                      <a:cubicBezTo>
                        <a:pt x="109" y="157"/>
                        <a:pt x="109" y="157"/>
                        <a:pt x="109" y="157"/>
                      </a:cubicBezTo>
                      <a:cubicBezTo>
                        <a:pt x="107" y="157"/>
                        <a:pt x="106" y="158"/>
                        <a:pt x="104" y="158"/>
                      </a:cubicBezTo>
                      <a:cubicBezTo>
                        <a:pt x="104" y="158"/>
                        <a:pt x="104" y="158"/>
                        <a:pt x="104" y="158"/>
                      </a:cubicBezTo>
                      <a:cubicBezTo>
                        <a:pt x="104" y="166"/>
                        <a:pt x="104" y="166"/>
                        <a:pt x="104" y="166"/>
                      </a:cubicBezTo>
                      <a:cubicBezTo>
                        <a:pt x="102" y="166"/>
                        <a:pt x="100" y="167"/>
                        <a:pt x="97" y="167"/>
                      </a:cubicBezTo>
                      <a:cubicBezTo>
                        <a:pt x="95" y="160"/>
                        <a:pt x="95" y="160"/>
                        <a:pt x="95" y="160"/>
                      </a:cubicBezTo>
                      <a:cubicBezTo>
                        <a:pt x="95" y="160"/>
                        <a:pt x="95" y="160"/>
                        <a:pt x="95" y="160"/>
                      </a:cubicBezTo>
                      <a:cubicBezTo>
                        <a:pt x="93" y="160"/>
                        <a:pt x="91" y="160"/>
                        <a:pt x="89" y="161"/>
                      </a:cubicBezTo>
                      <a:cubicBezTo>
                        <a:pt x="89" y="161"/>
                        <a:pt x="89" y="161"/>
                        <a:pt x="89" y="161"/>
                      </a:cubicBezTo>
                      <a:cubicBezTo>
                        <a:pt x="88" y="168"/>
                        <a:pt x="88" y="168"/>
                        <a:pt x="88" y="168"/>
                      </a:cubicBezTo>
                      <a:cubicBezTo>
                        <a:pt x="87" y="168"/>
                        <a:pt x="86" y="168"/>
                        <a:pt x="84" y="168"/>
                      </a:cubicBezTo>
                      <a:close/>
                    </a:path>
                  </a:pathLst>
                </a:custGeom>
                <a:solidFill>
                  <a:srgbClr val="068083"/>
                </a:solidFill>
                <a:ln>
                  <a:noFill/>
                </a:ln>
                <a:effectLst>
                  <a:outerShdw blurRad="25400" dist="38100" dir="2400000" algn="ctr" rotWithShape="0">
                    <a:srgbClr val="000000">
                      <a:alpha val="10000"/>
                    </a:srgbClr>
                  </a:outerShdw>
                </a:effectLst>
              </p:spPr>
              <p:txBody>
                <a:bodyPr/>
                <a:lstStyle/>
                <a:p>
                  <a:pPr defTabSz="848921">
                    <a:defRPr/>
                  </a:pPr>
                  <a:endParaRPr lang="en-US" dirty="0">
                    <a:latin typeface="Roboto Thin"/>
                  </a:endParaRPr>
                </a:p>
              </p:txBody>
            </p:sp>
            <p:sp>
              <p:nvSpPr>
                <p:cNvPr id="48" name="Oval 26"/>
                <p:cNvSpPr/>
                <p:nvPr/>
              </p:nvSpPr>
              <p:spPr bwMode="auto">
                <a:xfrm>
                  <a:off x="5813421" y="2233597"/>
                  <a:ext cx="719048" cy="720635"/>
                </a:xfrm>
                <a:prstGeom prst="ellipse">
                  <a:avLst/>
                </a:prstGeom>
                <a:solidFill>
                  <a:srgbClr val="068083"/>
                </a:solidFill>
                <a:ln w="28575">
                  <a:solidFill>
                    <a:schemeClr val="bg1"/>
                  </a:solidFill>
                </a:ln>
                <a:effectLst>
                  <a:outerShdw blurRad="25400" dist="38100" dir="2400000" algn="ctr" rotWithShape="0">
                    <a:srgbClr val="000000">
                      <a:alpha val="1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8921">
                    <a:defRPr/>
                  </a:pPr>
                  <a:endParaRPr lang="en-US" dirty="0">
                    <a:latin typeface="Roboto Thin"/>
                  </a:endParaRPr>
                </a:p>
              </p:txBody>
            </p:sp>
          </p:grpSp>
          <p:sp>
            <p:nvSpPr>
              <p:cNvPr id="51" name="Freeform 350"/>
              <p:cNvSpPr/>
              <p:nvPr/>
            </p:nvSpPr>
            <p:spPr>
              <a:xfrm>
                <a:off x="6273825" y="1962150"/>
                <a:ext cx="395288" cy="395288"/>
              </a:xfrm>
              <a:custGeom>
                <a:avLst/>
                <a:gdLst/>
                <a:ahLst/>
                <a:cxnLst/>
                <a:rect l="l" t="t" r="r" b="b"/>
                <a:pathLst>
                  <a:path w="504835" h="504825">
                    <a:moveTo>
                      <a:pt x="486827" y="0"/>
                    </a:moveTo>
                    <a:cubicBezTo>
                      <a:pt x="490584" y="0"/>
                      <a:pt x="493964" y="1033"/>
                      <a:pt x="496969" y="3099"/>
                    </a:cubicBezTo>
                    <a:cubicBezTo>
                      <a:pt x="503166" y="7606"/>
                      <a:pt x="505702" y="13616"/>
                      <a:pt x="504575" y="21128"/>
                    </a:cubicBezTo>
                    <a:lnTo>
                      <a:pt x="432457" y="453835"/>
                    </a:lnTo>
                    <a:cubicBezTo>
                      <a:pt x="431518" y="459282"/>
                      <a:pt x="428513" y="463507"/>
                      <a:pt x="423443" y="466513"/>
                    </a:cubicBezTo>
                    <a:cubicBezTo>
                      <a:pt x="420813" y="468015"/>
                      <a:pt x="417902" y="468766"/>
                      <a:pt x="414709" y="468766"/>
                    </a:cubicBezTo>
                    <a:cubicBezTo>
                      <a:pt x="412643" y="468766"/>
                      <a:pt x="410390" y="468296"/>
                      <a:pt x="407948" y="467358"/>
                    </a:cubicBezTo>
                    <a:lnTo>
                      <a:pt x="280333" y="415241"/>
                    </a:lnTo>
                    <a:lnTo>
                      <a:pt x="212160" y="498346"/>
                    </a:lnTo>
                    <a:cubicBezTo>
                      <a:pt x="208779" y="502665"/>
                      <a:pt x="204177" y="504825"/>
                      <a:pt x="198356" y="504825"/>
                    </a:cubicBezTo>
                    <a:cubicBezTo>
                      <a:pt x="195915" y="504825"/>
                      <a:pt x="193848" y="504449"/>
                      <a:pt x="192158" y="503698"/>
                    </a:cubicBezTo>
                    <a:cubicBezTo>
                      <a:pt x="188590" y="502384"/>
                      <a:pt x="185726" y="500177"/>
                      <a:pt x="183566" y="497078"/>
                    </a:cubicBezTo>
                    <a:cubicBezTo>
                      <a:pt x="181406" y="493979"/>
                      <a:pt x="180327" y="490552"/>
                      <a:pt x="180327" y="486796"/>
                    </a:cubicBezTo>
                    <a:lnTo>
                      <a:pt x="180327" y="388479"/>
                    </a:lnTo>
                    <a:lnTo>
                      <a:pt x="423724" y="90147"/>
                    </a:lnTo>
                    <a:lnTo>
                      <a:pt x="122575" y="350729"/>
                    </a:lnTo>
                    <a:lnTo>
                      <a:pt x="11300" y="305092"/>
                    </a:lnTo>
                    <a:cubicBezTo>
                      <a:pt x="4352" y="302463"/>
                      <a:pt x="595" y="297298"/>
                      <a:pt x="32" y="289598"/>
                    </a:cubicBezTo>
                    <a:cubicBezTo>
                      <a:pt x="-344" y="282086"/>
                      <a:pt x="2662" y="276546"/>
                      <a:pt x="9046" y="272977"/>
                    </a:cubicBezTo>
                    <a:lnTo>
                      <a:pt x="477812" y="2535"/>
                    </a:lnTo>
                    <a:cubicBezTo>
                      <a:pt x="480630" y="845"/>
                      <a:pt x="483634" y="0"/>
                      <a:pt x="4868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>
                  <a:latin typeface="Roboto Thin"/>
                </a:endParaRPr>
              </a:p>
            </p:txBody>
          </p:sp>
        </p:grpSp>
        <p:grpSp>
          <p:nvGrpSpPr>
            <p:cNvPr id="24593" name="65 Grupo"/>
            <p:cNvGrpSpPr>
              <a:grpSpLocks/>
            </p:cNvGrpSpPr>
            <p:nvPr/>
          </p:nvGrpSpPr>
          <p:grpSpPr bwMode="auto">
            <a:xfrm>
              <a:off x="7461447" y="2829843"/>
              <a:ext cx="1079500" cy="1079500"/>
              <a:chOff x="6669113" y="1714500"/>
              <a:chExt cx="1079500" cy="1079500"/>
            </a:xfrm>
            <a:solidFill>
              <a:srgbClr val="CB4E3D"/>
            </a:solidFill>
          </p:grpSpPr>
          <p:grpSp>
            <p:nvGrpSpPr>
              <p:cNvPr id="24602" name="44 Grupo"/>
              <p:cNvGrpSpPr>
                <a:grpSpLocks/>
              </p:cNvGrpSpPr>
              <p:nvPr/>
            </p:nvGrpSpPr>
            <p:grpSpPr bwMode="auto">
              <a:xfrm>
                <a:off x="6669113" y="1714500"/>
                <a:ext cx="1079500" cy="1079500"/>
                <a:chOff x="6354568" y="1742079"/>
                <a:chExt cx="1080000" cy="1080000"/>
              </a:xfrm>
              <a:grpFill/>
            </p:grpSpPr>
            <p:sp>
              <p:nvSpPr>
                <p:cNvPr id="28" name="Freeform 12"/>
                <p:cNvSpPr>
                  <a:spLocks/>
                </p:cNvSpPr>
                <p:nvPr/>
              </p:nvSpPr>
              <p:spPr bwMode="auto">
                <a:xfrm>
                  <a:off x="6354568" y="1742079"/>
                  <a:ext cx="1080000" cy="1080000"/>
                </a:xfrm>
                <a:custGeom>
                  <a:avLst/>
                  <a:gdLst>
                    <a:gd name="T0" fmla="*/ 80 w 169"/>
                    <a:gd name="T1" fmla="*/ 161 h 168"/>
                    <a:gd name="T2" fmla="*/ 64 w 169"/>
                    <a:gd name="T3" fmla="*/ 166 h 168"/>
                    <a:gd name="T4" fmla="*/ 59 w 169"/>
                    <a:gd name="T5" fmla="*/ 156 h 168"/>
                    <a:gd name="T6" fmla="*/ 51 w 169"/>
                    <a:gd name="T7" fmla="*/ 153 h 168"/>
                    <a:gd name="T8" fmla="*/ 35 w 169"/>
                    <a:gd name="T9" fmla="*/ 152 h 168"/>
                    <a:gd name="T10" fmla="*/ 33 w 169"/>
                    <a:gd name="T11" fmla="*/ 141 h 168"/>
                    <a:gd name="T12" fmla="*/ 27 w 169"/>
                    <a:gd name="T13" fmla="*/ 135 h 168"/>
                    <a:gd name="T14" fmla="*/ 13 w 169"/>
                    <a:gd name="T15" fmla="*/ 128 h 168"/>
                    <a:gd name="T16" fmla="*/ 15 w 169"/>
                    <a:gd name="T17" fmla="*/ 117 h 168"/>
                    <a:gd name="T18" fmla="*/ 12 w 169"/>
                    <a:gd name="T19" fmla="*/ 109 h 168"/>
                    <a:gd name="T20" fmla="*/ 1 w 169"/>
                    <a:gd name="T21" fmla="*/ 97 h 168"/>
                    <a:gd name="T22" fmla="*/ 8 w 169"/>
                    <a:gd name="T23" fmla="*/ 88 h 168"/>
                    <a:gd name="T24" fmla="*/ 8 w 169"/>
                    <a:gd name="T25" fmla="*/ 80 h 168"/>
                    <a:gd name="T26" fmla="*/ 1 w 169"/>
                    <a:gd name="T27" fmla="*/ 71 h 168"/>
                    <a:gd name="T28" fmla="*/ 12 w 169"/>
                    <a:gd name="T29" fmla="*/ 59 h 168"/>
                    <a:gd name="T30" fmla="*/ 15 w 169"/>
                    <a:gd name="T31" fmla="*/ 51 h 168"/>
                    <a:gd name="T32" fmla="*/ 13 w 169"/>
                    <a:gd name="T33" fmla="*/ 40 h 168"/>
                    <a:gd name="T34" fmla="*/ 27 w 169"/>
                    <a:gd name="T35" fmla="*/ 33 h 168"/>
                    <a:gd name="T36" fmla="*/ 33 w 169"/>
                    <a:gd name="T37" fmla="*/ 27 h 168"/>
                    <a:gd name="T38" fmla="*/ 35 w 169"/>
                    <a:gd name="T39" fmla="*/ 16 h 168"/>
                    <a:gd name="T40" fmla="*/ 51 w 169"/>
                    <a:gd name="T41" fmla="*/ 15 h 168"/>
                    <a:gd name="T42" fmla="*/ 59 w 169"/>
                    <a:gd name="T43" fmla="*/ 12 h 168"/>
                    <a:gd name="T44" fmla="*/ 64 w 169"/>
                    <a:gd name="T45" fmla="*/ 2 h 168"/>
                    <a:gd name="T46" fmla="*/ 80 w 169"/>
                    <a:gd name="T47" fmla="*/ 8 h 168"/>
                    <a:gd name="T48" fmla="*/ 88 w 169"/>
                    <a:gd name="T49" fmla="*/ 0 h 168"/>
                    <a:gd name="T50" fmla="*/ 95 w 169"/>
                    <a:gd name="T51" fmla="*/ 8 h 168"/>
                    <a:gd name="T52" fmla="*/ 104 w 169"/>
                    <a:gd name="T53" fmla="*/ 10 h 168"/>
                    <a:gd name="T54" fmla="*/ 120 w 169"/>
                    <a:gd name="T55" fmla="*/ 8 h 168"/>
                    <a:gd name="T56" fmla="*/ 123 w 169"/>
                    <a:gd name="T57" fmla="*/ 18 h 168"/>
                    <a:gd name="T58" fmla="*/ 131 w 169"/>
                    <a:gd name="T59" fmla="*/ 23 h 168"/>
                    <a:gd name="T60" fmla="*/ 147 w 169"/>
                    <a:gd name="T61" fmla="*/ 27 h 168"/>
                    <a:gd name="T62" fmla="*/ 146 w 169"/>
                    <a:gd name="T63" fmla="*/ 38 h 168"/>
                    <a:gd name="T64" fmla="*/ 151 w 169"/>
                    <a:gd name="T65" fmla="*/ 46 h 168"/>
                    <a:gd name="T66" fmla="*/ 164 w 169"/>
                    <a:gd name="T67" fmla="*/ 55 h 168"/>
                    <a:gd name="T68" fmla="*/ 159 w 169"/>
                    <a:gd name="T69" fmla="*/ 65 h 168"/>
                    <a:gd name="T70" fmla="*/ 160 w 169"/>
                    <a:gd name="T71" fmla="*/ 74 h 168"/>
                    <a:gd name="T72" fmla="*/ 169 w 169"/>
                    <a:gd name="T73" fmla="*/ 84 h 168"/>
                    <a:gd name="T74" fmla="*/ 160 w 169"/>
                    <a:gd name="T75" fmla="*/ 94 h 168"/>
                    <a:gd name="T76" fmla="*/ 159 w 169"/>
                    <a:gd name="T77" fmla="*/ 103 h 168"/>
                    <a:gd name="T78" fmla="*/ 164 w 169"/>
                    <a:gd name="T79" fmla="*/ 113 h 168"/>
                    <a:gd name="T80" fmla="*/ 151 w 169"/>
                    <a:gd name="T81" fmla="*/ 123 h 168"/>
                    <a:gd name="T82" fmla="*/ 146 w 169"/>
                    <a:gd name="T83" fmla="*/ 130 h 168"/>
                    <a:gd name="T84" fmla="*/ 147 w 169"/>
                    <a:gd name="T85" fmla="*/ 141 h 168"/>
                    <a:gd name="T86" fmla="*/ 131 w 169"/>
                    <a:gd name="T87" fmla="*/ 145 h 168"/>
                    <a:gd name="T88" fmla="*/ 123 w 169"/>
                    <a:gd name="T89" fmla="*/ 150 h 168"/>
                    <a:gd name="T90" fmla="*/ 120 w 169"/>
                    <a:gd name="T91" fmla="*/ 160 h 168"/>
                    <a:gd name="T92" fmla="*/ 104 w 169"/>
                    <a:gd name="T93" fmla="*/ 158 h 168"/>
                    <a:gd name="T94" fmla="*/ 95 w 169"/>
                    <a:gd name="T95" fmla="*/ 160 h 168"/>
                    <a:gd name="T96" fmla="*/ 88 w 169"/>
                    <a:gd name="T97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9" h="168">
                      <a:moveTo>
                        <a:pt x="84" y="168"/>
                      </a:moveTo>
                      <a:cubicBezTo>
                        <a:pt x="83" y="168"/>
                        <a:pt x="82" y="168"/>
                        <a:pt x="81" y="168"/>
                      </a:cubicBezTo>
                      <a:cubicBezTo>
                        <a:pt x="80" y="161"/>
                        <a:pt x="80" y="161"/>
                        <a:pt x="80" y="161"/>
                      </a:cubicBezTo>
                      <a:cubicBezTo>
                        <a:pt x="80" y="161"/>
                        <a:pt x="80" y="161"/>
                        <a:pt x="80" y="161"/>
                      </a:cubicBezTo>
                      <a:cubicBezTo>
                        <a:pt x="78" y="160"/>
                        <a:pt x="76" y="160"/>
                        <a:pt x="74" y="160"/>
                      </a:cubicBezTo>
                      <a:cubicBezTo>
                        <a:pt x="74" y="160"/>
                        <a:pt x="74" y="160"/>
                        <a:pt x="74" y="160"/>
                      </a:cubicBezTo>
                      <a:cubicBezTo>
                        <a:pt x="72" y="167"/>
                        <a:pt x="72" y="167"/>
                        <a:pt x="72" y="167"/>
                      </a:cubicBezTo>
                      <a:cubicBezTo>
                        <a:pt x="69" y="167"/>
                        <a:pt x="67" y="166"/>
                        <a:pt x="64" y="166"/>
                      </a:cubicBezTo>
                      <a:cubicBezTo>
                        <a:pt x="65" y="158"/>
                        <a:pt x="65" y="158"/>
                        <a:pt x="65" y="158"/>
                      </a:cubicBezTo>
                      <a:cubicBezTo>
                        <a:pt x="65" y="158"/>
                        <a:pt x="65" y="158"/>
                        <a:pt x="65" y="158"/>
                      </a:cubicBezTo>
                      <a:cubicBezTo>
                        <a:pt x="63" y="158"/>
                        <a:pt x="61" y="157"/>
                        <a:pt x="60" y="157"/>
                      </a:cubicBezTo>
                      <a:cubicBezTo>
                        <a:pt x="59" y="156"/>
                        <a:pt x="59" y="156"/>
                        <a:pt x="59" y="156"/>
                      </a:cubicBezTo>
                      <a:cubicBezTo>
                        <a:pt x="56" y="163"/>
                        <a:pt x="56" y="163"/>
                        <a:pt x="56" y="163"/>
                      </a:cubicBezTo>
                      <a:cubicBezTo>
                        <a:pt x="53" y="162"/>
                        <a:pt x="51" y="161"/>
                        <a:pt x="49" y="160"/>
                      </a:cubicBezTo>
                      <a:cubicBezTo>
                        <a:pt x="51" y="153"/>
                        <a:pt x="51" y="153"/>
                        <a:pt x="51" y="153"/>
                      </a:cubicBezTo>
                      <a:cubicBezTo>
                        <a:pt x="51" y="153"/>
                        <a:pt x="51" y="153"/>
                        <a:pt x="51" y="153"/>
                      </a:cubicBezTo>
                      <a:cubicBezTo>
                        <a:pt x="49" y="152"/>
                        <a:pt x="48" y="151"/>
                        <a:pt x="46" y="150"/>
                      </a:cubicBezTo>
                      <a:cubicBezTo>
                        <a:pt x="46" y="150"/>
                        <a:pt x="46" y="150"/>
                        <a:pt x="46" y="150"/>
                      </a:cubicBezTo>
                      <a:cubicBezTo>
                        <a:pt x="41" y="156"/>
                        <a:pt x="41" y="156"/>
                        <a:pt x="41" y="156"/>
                      </a:cubicBezTo>
                      <a:cubicBezTo>
                        <a:pt x="39" y="155"/>
                        <a:pt x="37" y="153"/>
                        <a:pt x="35" y="152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7" y="144"/>
                        <a:pt x="35" y="143"/>
                        <a:pt x="34" y="142"/>
                      </a:cubicBezTo>
                      <a:cubicBezTo>
                        <a:pt x="33" y="141"/>
                        <a:pt x="33" y="141"/>
                        <a:pt x="33" y="14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6" y="145"/>
                        <a:pt x="24" y="143"/>
                        <a:pt x="22" y="141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26" y="133"/>
                        <a:pt x="25" y="132"/>
                        <a:pt x="24" y="131"/>
                      </a:cubicBezTo>
                      <a:cubicBezTo>
                        <a:pt x="23" y="130"/>
                        <a:pt x="23" y="130"/>
                        <a:pt x="23" y="130"/>
                      </a:cubicBezTo>
                      <a:cubicBezTo>
                        <a:pt x="17" y="134"/>
                        <a:pt x="17" y="134"/>
                        <a:pt x="17" y="134"/>
                      </a:cubicBezTo>
                      <a:cubicBezTo>
                        <a:pt x="15" y="132"/>
                        <a:pt x="14" y="130"/>
                        <a:pt x="13" y="128"/>
                      </a:cubicBezTo>
                      <a:cubicBezTo>
                        <a:pt x="18" y="123"/>
                        <a:pt x="18" y="123"/>
                        <a:pt x="18" y="123"/>
                      </a:cubicBezTo>
                      <a:cubicBezTo>
                        <a:pt x="18" y="123"/>
                        <a:pt x="18" y="123"/>
                        <a:pt x="18" y="123"/>
                      </a:cubicBezTo>
                      <a:cubicBezTo>
                        <a:pt x="17" y="121"/>
                        <a:pt x="16" y="119"/>
                        <a:pt x="16" y="118"/>
                      </a:cubicBezTo>
                      <a:cubicBezTo>
                        <a:pt x="15" y="117"/>
                        <a:pt x="15" y="117"/>
                        <a:pt x="15" y="117"/>
                      </a:cubicBezTo>
                      <a:cubicBezTo>
                        <a:pt x="8" y="120"/>
                        <a:pt x="8" y="120"/>
                        <a:pt x="8" y="120"/>
                      </a:cubicBezTo>
                      <a:cubicBezTo>
                        <a:pt x="7" y="117"/>
                        <a:pt x="6" y="115"/>
                        <a:pt x="5" y="113"/>
                      </a:cubicBezTo>
                      <a:cubicBezTo>
                        <a:pt x="12" y="109"/>
                        <a:pt x="12" y="109"/>
                        <a:pt x="12" y="109"/>
                      </a:cubicBezTo>
                      <a:cubicBezTo>
                        <a:pt x="12" y="109"/>
                        <a:pt x="12" y="109"/>
                        <a:pt x="12" y="109"/>
                      </a:cubicBezTo>
                      <a:cubicBezTo>
                        <a:pt x="11" y="107"/>
                        <a:pt x="11" y="105"/>
                        <a:pt x="10" y="104"/>
                      </a:cubicBezTo>
                      <a:cubicBezTo>
                        <a:pt x="10" y="103"/>
                        <a:pt x="10" y="103"/>
                        <a:pt x="10" y="103"/>
                      </a:cubicBezTo>
                      <a:cubicBezTo>
                        <a:pt x="3" y="104"/>
                        <a:pt x="3" y="104"/>
                        <a:pt x="3" y="104"/>
                      </a:cubicBezTo>
                      <a:cubicBezTo>
                        <a:pt x="2" y="102"/>
                        <a:pt x="2" y="99"/>
                        <a:pt x="1" y="97"/>
                      </a:cubicBezTo>
                      <a:cubicBezTo>
                        <a:pt x="9" y="95"/>
                        <a:pt x="9" y="95"/>
                        <a:pt x="9" y="95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8" y="92"/>
                        <a:pt x="8" y="91"/>
                        <a:pt x="8" y="89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87"/>
                        <a:pt x="0" y="85"/>
                        <a:pt x="0" y="84"/>
                      </a:cubicBezTo>
                      <a:cubicBezTo>
                        <a:pt x="0" y="83"/>
                        <a:pt x="0" y="82"/>
                        <a:pt x="0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79"/>
                        <a:pt x="8" y="79"/>
                        <a:pt x="8" y="79"/>
                      </a:cubicBezTo>
                      <a:cubicBezTo>
                        <a:pt x="8" y="78"/>
                        <a:pt x="8" y="76"/>
                        <a:pt x="9" y="74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2" y="69"/>
                        <a:pt x="2" y="66"/>
                        <a:pt x="3" y="64"/>
                      </a:cubicBezTo>
                      <a:cubicBezTo>
                        <a:pt x="10" y="65"/>
                        <a:pt x="10" y="65"/>
                        <a:pt x="10" y="65"/>
                      </a:cubicBez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11" y="63"/>
                        <a:pt x="11" y="61"/>
                        <a:pt x="12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6" y="53"/>
                        <a:pt x="7" y="51"/>
                        <a:pt x="8" y="49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49"/>
                        <a:pt x="17" y="47"/>
                        <a:pt x="18" y="46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4" y="38"/>
                        <a:pt x="15" y="36"/>
                        <a:pt x="17" y="34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5" y="36"/>
                        <a:pt x="26" y="35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4" y="25"/>
                        <a:pt x="26" y="24"/>
                        <a:pt x="28" y="22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5" y="25"/>
                        <a:pt x="37" y="24"/>
                        <a:pt x="38" y="23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7" y="15"/>
                        <a:pt x="39" y="13"/>
                        <a:pt x="41" y="12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8" y="17"/>
                        <a:pt x="49" y="16"/>
                        <a:pt x="51" y="15"/>
                      </a:cubicBezTo>
                      <a:cubicBezTo>
                        <a:pt x="51" y="15"/>
                        <a:pt x="51" y="15"/>
                        <a:pt x="51" y="15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51" y="7"/>
                        <a:pt x="53" y="6"/>
                        <a:pt x="56" y="5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cubicBezTo>
                        <a:pt x="60" y="12"/>
                        <a:pt x="60" y="12"/>
                        <a:pt x="60" y="12"/>
                      </a:cubicBezTo>
                      <a:cubicBezTo>
                        <a:pt x="61" y="11"/>
                        <a:pt x="63" y="10"/>
                        <a:pt x="65" y="10"/>
                      </a:cubicBezTo>
                      <a:cubicBezTo>
                        <a:pt x="65" y="10"/>
                        <a:pt x="65" y="10"/>
                        <a:pt x="65" y="10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7" y="2"/>
                        <a:pt x="69" y="1"/>
                        <a:pt x="72" y="1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6" y="8"/>
                        <a:pt x="78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82" y="0"/>
                        <a:pt x="83" y="0"/>
                        <a:pt x="84" y="0"/>
                      </a:cubicBezTo>
                      <a:cubicBezTo>
                        <a:pt x="86" y="0"/>
                        <a:pt x="87" y="0"/>
                        <a:pt x="88" y="0"/>
                      </a:cubicBezTo>
                      <a:cubicBezTo>
                        <a:pt x="89" y="8"/>
                        <a:pt x="89" y="8"/>
                        <a:pt x="89" y="8"/>
                      </a:cubicBezTo>
                      <a:cubicBezTo>
                        <a:pt x="89" y="8"/>
                        <a:pt x="89" y="8"/>
                        <a:pt x="89" y="8"/>
                      </a:cubicBezTo>
                      <a:cubicBezTo>
                        <a:pt x="91" y="8"/>
                        <a:pt x="93" y="8"/>
                        <a:pt x="95" y="8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7" y="1"/>
                        <a:pt x="97" y="1"/>
                        <a:pt x="97" y="1"/>
                      </a:cubicBezTo>
                      <a:cubicBezTo>
                        <a:pt x="100" y="1"/>
                        <a:pt x="102" y="2"/>
                        <a:pt x="104" y="2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cubicBezTo>
                        <a:pt x="106" y="10"/>
                        <a:pt x="107" y="11"/>
                        <a:pt x="109" y="12"/>
                      </a:cubicBezTo>
                      <a:cubicBezTo>
                        <a:pt x="110" y="12"/>
                        <a:pt x="110" y="12"/>
                        <a:pt x="110" y="12"/>
                      </a:cubicBezTo>
                      <a:cubicBezTo>
                        <a:pt x="113" y="5"/>
                        <a:pt x="113" y="5"/>
                        <a:pt x="113" y="5"/>
                      </a:cubicBezTo>
                      <a:cubicBezTo>
                        <a:pt x="116" y="6"/>
                        <a:pt x="118" y="7"/>
                        <a:pt x="120" y="8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20" y="16"/>
                        <a:pt x="121" y="17"/>
                        <a:pt x="123" y="18"/>
                      </a:cubicBezTo>
                      <a:cubicBezTo>
                        <a:pt x="123" y="18"/>
                        <a:pt x="123" y="18"/>
                        <a:pt x="123" y="18"/>
                      </a:cubicBezTo>
                      <a:cubicBezTo>
                        <a:pt x="128" y="12"/>
                        <a:pt x="128" y="12"/>
                        <a:pt x="128" y="12"/>
                      </a:cubicBezTo>
                      <a:cubicBezTo>
                        <a:pt x="130" y="13"/>
                        <a:pt x="132" y="15"/>
                        <a:pt x="134" y="16"/>
                      </a:cubicBezTo>
                      <a:cubicBezTo>
                        <a:pt x="131" y="23"/>
                        <a:pt x="131" y="23"/>
                        <a:pt x="131" y="23"/>
                      </a:cubicBezTo>
                      <a:cubicBezTo>
                        <a:pt x="131" y="23"/>
                        <a:pt x="131" y="23"/>
                        <a:pt x="131" y="23"/>
                      </a:cubicBezTo>
                      <a:cubicBezTo>
                        <a:pt x="132" y="24"/>
                        <a:pt x="134" y="25"/>
                        <a:pt x="135" y="27"/>
                      </a:cubicBezTo>
                      <a:cubicBezTo>
                        <a:pt x="135" y="27"/>
                        <a:pt x="135" y="27"/>
                        <a:pt x="135" y="27"/>
                      </a:cubicBezTo>
                      <a:cubicBezTo>
                        <a:pt x="141" y="22"/>
                        <a:pt x="141" y="22"/>
                        <a:pt x="141" y="22"/>
                      </a:cubicBezTo>
                      <a:cubicBezTo>
                        <a:pt x="143" y="24"/>
                        <a:pt x="145" y="25"/>
                        <a:pt x="147" y="27"/>
                      </a:cubicBezTo>
                      <a:cubicBezTo>
                        <a:pt x="142" y="33"/>
                        <a:pt x="142" y="33"/>
                        <a:pt x="142" y="33"/>
                      </a:cubicBezTo>
                      <a:cubicBezTo>
                        <a:pt x="142" y="33"/>
                        <a:pt x="142" y="33"/>
                        <a:pt x="142" y="33"/>
                      </a:cubicBezTo>
                      <a:cubicBezTo>
                        <a:pt x="143" y="35"/>
                        <a:pt x="144" y="36"/>
                        <a:pt x="145" y="38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52" y="34"/>
                        <a:pt x="152" y="34"/>
                        <a:pt x="152" y="34"/>
                      </a:cubicBezTo>
                      <a:cubicBezTo>
                        <a:pt x="154" y="36"/>
                        <a:pt x="155" y="38"/>
                        <a:pt x="156" y="40"/>
                      </a:cubicBezTo>
                      <a:cubicBezTo>
                        <a:pt x="151" y="45"/>
                        <a:pt x="151" y="45"/>
                        <a:pt x="151" y="45"/>
                      </a:cubicBezTo>
                      <a:cubicBezTo>
                        <a:pt x="151" y="46"/>
                        <a:pt x="151" y="46"/>
                        <a:pt x="151" y="46"/>
                      </a:cubicBezTo>
                      <a:cubicBezTo>
                        <a:pt x="152" y="47"/>
                        <a:pt x="153" y="49"/>
                        <a:pt x="153" y="50"/>
                      </a:cubicBezTo>
                      <a:cubicBezTo>
                        <a:pt x="153" y="51"/>
                        <a:pt x="153" y="51"/>
                        <a:pt x="153" y="51"/>
                      </a:cubicBezTo>
                      <a:cubicBezTo>
                        <a:pt x="161" y="49"/>
                        <a:pt x="161" y="49"/>
                        <a:pt x="161" y="49"/>
                      </a:cubicBezTo>
                      <a:cubicBezTo>
                        <a:pt x="162" y="51"/>
                        <a:pt x="163" y="53"/>
                        <a:pt x="164" y="55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8" y="61"/>
                        <a:pt x="158" y="63"/>
                        <a:pt x="159" y="64"/>
                      </a:cubicBezTo>
                      <a:cubicBezTo>
                        <a:pt x="159" y="65"/>
                        <a:pt x="159" y="65"/>
                        <a:pt x="159" y="65"/>
                      </a:cubicBezTo>
                      <a:cubicBezTo>
                        <a:pt x="166" y="64"/>
                        <a:pt x="166" y="64"/>
                        <a:pt x="166" y="64"/>
                      </a:cubicBezTo>
                      <a:cubicBezTo>
                        <a:pt x="167" y="66"/>
                        <a:pt x="167" y="69"/>
                        <a:pt x="168" y="71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0" y="74"/>
                        <a:pt x="160" y="74"/>
                        <a:pt x="160" y="74"/>
                      </a:cubicBezTo>
                      <a:cubicBezTo>
                        <a:pt x="161" y="76"/>
                        <a:pt x="161" y="78"/>
                        <a:pt x="161" y="79"/>
                      </a:cubicBezTo>
                      <a:cubicBezTo>
                        <a:pt x="161" y="80"/>
                        <a:pt x="161" y="80"/>
                        <a:pt x="161" y="80"/>
                      </a:cubicBezTo>
                      <a:cubicBezTo>
                        <a:pt x="169" y="80"/>
                        <a:pt x="169" y="80"/>
                        <a:pt x="169" y="80"/>
                      </a:cubicBezTo>
                      <a:cubicBezTo>
                        <a:pt x="169" y="82"/>
                        <a:pt x="169" y="83"/>
                        <a:pt x="169" y="84"/>
                      </a:cubicBezTo>
                      <a:cubicBezTo>
                        <a:pt x="169" y="85"/>
                        <a:pt x="169" y="87"/>
                        <a:pt x="169" y="88"/>
                      </a:cubicBezTo>
                      <a:cubicBezTo>
                        <a:pt x="161" y="88"/>
                        <a:pt x="161" y="88"/>
                        <a:pt x="161" y="88"/>
                      </a:cubicBezTo>
                      <a:cubicBezTo>
                        <a:pt x="161" y="89"/>
                        <a:pt x="161" y="89"/>
                        <a:pt x="161" y="89"/>
                      </a:cubicBezTo>
                      <a:cubicBezTo>
                        <a:pt x="161" y="91"/>
                        <a:pt x="161" y="92"/>
                        <a:pt x="160" y="94"/>
                      </a:cubicBezTo>
                      <a:cubicBezTo>
                        <a:pt x="160" y="95"/>
                        <a:pt x="160" y="95"/>
                        <a:pt x="160" y="95"/>
                      </a:cubicBezTo>
                      <a:cubicBezTo>
                        <a:pt x="168" y="97"/>
                        <a:pt x="168" y="97"/>
                        <a:pt x="168" y="97"/>
                      </a:cubicBezTo>
                      <a:cubicBezTo>
                        <a:pt x="167" y="99"/>
                        <a:pt x="167" y="102"/>
                        <a:pt x="166" y="104"/>
                      </a:cubicBezTo>
                      <a:cubicBezTo>
                        <a:pt x="159" y="103"/>
                        <a:pt x="159" y="103"/>
                        <a:pt x="159" y="103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cubicBezTo>
                        <a:pt x="158" y="105"/>
                        <a:pt x="158" y="107"/>
                        <a:pt x="157" y="109"/>
                      </a:cubicBezTo>
                      <a:cubicBezTo>
                        <a:pt x="157" y="109"/>
                        <a:pt x="157" y="109"/>
                        <a:pt x="157" y="109"/>
                      </a:cubicBezTo>
                      <a:cubicBezTo>
                        <a:pt x="164" y="113"/>
                        <a:pt x="164" y="113"/>
                        <a:pt x="164" y="113"/>
                      </a:cubicBezTo>
                      <a:cubicBezTo>
                        <a:pt x="163" y="115"/>
                        <a:pt x="162" y="117"/>
                        <a:pt x="161" y="120"/>
                      </a:cubicBezTo>
                      <a:cubicBezTo>
                        <a:pt x="153" y="117"/>
                        <a:pt x="153" y="117"/>
                        <a:pt x="153" y="117"/>
                      </a:cubicBezTo>
                      <a:cubicBezTo>
                        <a:pt x="153" y="118"/>
                        <a:pt x="153" y="118"/>
                        <a:pt x="153" y="118"/>
                      </a:cubicBezTo>
                      <a:cubicBezTo>
                        <a:pt x="153" y="119"/>
                        <a:pt x="152" y="121"/>
                        <a:pt x="151" y="123"/>
                      </a:cubicBezTo>
                      <a:cubicBezTo>
                        <a:pt x="151" y="123"/>
                        <a:pt x="151" y="123"/>
                        <a:pt x="151" y="123"/>
                      </a:cubicBezTo>
                      <a:cubicBezTo>
                        <a:pt x="156" y="128"/>
                        <a:pt x="156" y="128"/>
                        <a:pt x="156" y="128"/>
                      </a:cubicBezTo>
                      <a:cubicBezTo>
                        <a:pt x="155" y="130"/>
                        <a:pt x="154" y="132"/>
                        <a:pt x="152" y="134"/>
                      </a:cubicBezTo>
                      <a:cubicBezTo>
                        <a:pt x="146" y="130"/>
                        <a:pt x="146" y="130"/>
                        <a:pt x="146" y="130"/>
                      </a:cubicBezTo>
                      <a:cubicBezTo>
                        <a:pt x="145" y="131"/>
                        <a:pt x="145" y="131"/>
                        <a:pt x="145" y="131"/>
                      </a:cubicBezTo>
                      <a:cubicBezTo>
                        <a:pt x="144" y="132"/>
                        <a:pt x="143" y="133"/>
                        <a:pt x="142" y="135"/>
                      </a:cubicBezTo>
                      <a:cubicBezTo>
                        <a:pt x="142" y="135"/>
                        <a:pt x="142" y="135"/>
                        <a:pt x="142" y="135"/>
                      </a:cubicBezTo>
                      <a:cubicBezTo>
                        <a:pt x="147" y="141"/>
                        <a:pt x="147" y="141"/>
                        <a:pt x="147" y="141"/>
                      </a:cubicBezTo>
                      <a:cubicBezTo>
                        <a:pt x="145" y="143"/>
                        <a:pt x="143" y="145"/>
                        <a:pt x="141" y="146"/>
                      </a:cubicBezTo>
                      <a:cubicBezTo>
                        <a:pt x="135" y="141"/>
                        <a:pt x="135" y="141"/>
                        <a:pt x="135" y="141"/>
                      </a:cubicBezTo>
                      <a:cubicBezTo>
                        <a:pt x="135" y="142"/>
                        <a:pt x="135" y="142"/>
                        <a:pt x="135" y="142"/>
                      </a:cubicBezTo>
                      <a:cubicBezTo>
                        <a:pt x="134" y="143"/>
                        <a:pt x="132" y="144"/>
                        <a:pt x="131" y="145"/>
                      </a:cubicBezTo>
                      <a:cubicBezTo>
                        <a:pt x="131" y="145"/>
                        <a:pt x="131" y="145"/>
                        <a:pt x="131" y="145"/>
                      </a:cubicBezTo>
                      <a:cubicBezTo>
                        <a:pt x="134" y="152"/>
                        <a:pt x="134" y="152"/>
                        <a:pt x="134" y="152"/>
                      </a:cubicBezTo>
                      <a:cubicBezTo>
                        <a:pt x="132" y="153"/>
                        <a:pt x="130" y="155"/>
                        <a:pt x="128" y="156"/>
                      </a:cubicBezTo>
                      <a:cubicBezTo>
                        <a:pt x="123" y="150"/>
                        <a:pt x="123" y="150"/>
                        <a:pt x="123" y="150"/>
                      </a:cubicBezTo>
                      <a:cubicBezTo>
                        <a:pt x="123" y="150"/>
                        <a:pt x="123" y="150"/>
                        <a:pt x="123" y="150"/>
                      </a:cubicBezTo>
                      <a:cubicBezTo>
                        <a:pt x="121" y="151"/>
                        <a:pt x="120" y="152"/>
                        <a:pt x="118" y="153"/>
                      </a:cubicBezTo>
                      <a:cubicBezTo>
                        <a:pt x="118" y="153"/>
                        <a:pt x="118" y="153"/>
                        <a:pt x="118" y="153"/>
                      </a:cubicBezTo>
                      <a:cubicBezTo>
                        <a:pt x="120" y="160"/>
                        <a:pt x="120" y="160"/>
                        <a:pt x="120" y="160"/>
                      </a:cubicBezTo>
                      <a:cubicBezTo>
                        <a:pt x="118" y="161"/>
                        <a:pt x="116" y="162"/>
                        <a:pt x="113" y="163"/>
                      </a:cubicBezTo>
                      <a:cubicBezTo>
                        <a:pt x="110" y="156"/>
                        <a:pt x="110" y="156"/>
                        <a:pt x="110" y="156"/>
                      </a:cubicBezTo>
                      <a:cubicBezTo>
                        <a:pt x="109" y="157"/>
                        <a:pt x="109" y="157"/>
                        <a:pt x="109" y="157"/>
                      </a:cubicBezTo>
                      <a:cubicBezTo>
                        <a:pt x="107" y="157"/>
                        <a:pt x="106" y="158"/>
                        <a:pt x="104" y="158"/>
                      </a:cubicBezTo>
                      <a:cubicBezTo>
                        <a:pt x="104" y="158"/>
                        <a:pt x="104" y="158"/>
                        <a:pt x="104" y="158"/>
                      </a:cubicBezTo>
                      <a:cubicBezTo>
                        <a:pt x="104" y="166"/>
                        <a:pt x="104" y="166"/>
                        <a:pt x="104" y="166"/>
                      </a:cubicBezTo>
                      <a:cubicBezTo>
                        <a:pt x="102" y="166"/>
                        <a:pt x="100" y="167"/>
                        <a:pt x="97" y="167"/>
                      </a:cubicBezTo>
                      <a:cubicBezTo>
                        <a:pt x="95" y="160"/>
                        <a:pt x="95" y="160"/>
                        <a:pt x="95" y="160"/>
                      </a:cubicBezTo>
                      <a:cubicBezTo>
                        <a:pt x="95" y="160"/>
                        <a:pt x="95" y="160"/>
                        <a:pt x="95" y="160"/>
                      </a:cubicBezTo>
                      <a:cubicBezTo>
                        <a:pt x="93" y="160"/>
                        <a:pt x="91" y="160"/>
                        <a:pt x="89" y="161"/>
                      </a:cubicBezTo>
                      <a:cubicBezTo>
                        <a:pt x="89" y="161"/>
                        <a:pt x="89" y="161"/>
                        <a:pt x="89" y="161"/>
                      </a:cubicBezTo>
                      <a:cubicBezTo>
                        <a:pt x="88" y="168"/>
                        <a:pt x="88" y="168"/>
                        <a:pt x="88" y="168"/>
                      </a:cubicBezTo>
                      <a:cubicBezTo>
                        <a:pt x="87" y="168"/>
                        <a:pt x="86" y="168"/>
                        <a:pt x="84" y="168"/>
                      </a:cubicBezTo>
                      <a:close/>
                    </a:path>
                  </a:pathLst>
                </a:custGeom>
                <a:solidFill>
                  <a:srgbClr val="129979"/>
                </a:solidFill>
                <a:ln>
                  <a:noFill/>
                </a:ln>
                <a:effectLst>
                  <a:outerShdw blurRad="25400" dist="38100" dir="2400000" algn="ctr" rotWithShape="0">
                    <a:srgbClr val="000000">
                      <a:alpha val="10000"/>
                    </a:srgbClr>
                  </a:outerShdw>
                </a:effectLst>
              </p:spPr>
              <p:txBody>
                <a:bodyPr/>
                <a:lstStyle/>
                <a:p>
                  <a:pPr defTabSz="848921">
                    <a:defRPr/>
                  </a:pPr>
                  <a:endParaRPr lang="en-US" dirty="0">
                    <a:latin typeface="Roboto Thin"/>
                  </a:endParaRPr>
                </a:p>
              </p:txBody>
            </p:sp>
            <p:sp>
              <p:nvSpPr>
                <p:cNvPr id="29" name="Oval 26"/>
                <p:cNvSpPr/>
                <p:nvPr/>
              </p:nvSpPr>
              <p:spPr bwMode="auto">
                <a:xfrm>
                  <a:off x="6472097" y="1850079"/>
                  <a:ext cx="864000" cy="864000"/>
                </a:xfrm>
                <a:prstGeom prst="ellipse">
                  <a:avLst/>
                </a:prstGeom>
                <a:solidFill>
                  <a:srgbClr val="129979"/>
                </a:solidFill>
                <a:ln w="28575">
                  <a:solidFill>
                    <a:schemeClr val="bg1"/>
                  </a:solidFill>
                </a:ln>
                <a:effectLst>
                  <a:outerShdw blurRad="25400" dist="38100" dir="2400000" algn="ctr" rotWithShape="0">
                    <a:srgbClr val="000000">
                      <a:alpha val="1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8921">
                    <a:defRPr/>
                  </a:pPr>
                  <a:endParaRPr lang="en-US" dirty="0">
                    <a:latin typeface="Roboto Thin"/>
                  </a:endParaRPr>
                </a:p>
              </p:txBody>
            </p:sp>
          </p:grpSp>
          <p:sp>
            <p:nvSpPr>
              <p:cNvPr id="52" name="Freeform 533"/>
              <p:cNvSpPr/>
              <p:nvPr/>
            </p:nvSpPr>
            <p:spPr>
              <a:xfrm>
                <a:off x="7026300" y="2071687"/>
                <a:ext cx="349250" cy="433388"/>
              </a:xfrm>
              <a:custGeom>
                <a:avLst/>
                <a:gdLst>
                  <a:gd name="connsiteX0" fmla="*/ 0 w 348757"/>
                  <a:gd name="connsiteY0" fmla="*/ 280865 h 432707"/>
                  <a:gd name="connsiteX1" fmla="*/ 348757 w 348757"/>
                  <a:gd name="connsiteY1" fmla="*/ 280865 h 432707"/>
                  <a:gd name="connsiteX2" fmla="*/ 348757 w 348757"/>
                  <a:gd name="connsiteY2" fmla="*/ 299458 h 432707"/>
                  <a:gd name="connsiteX3" fmla="*/ 332558 w 348757"/>
                  <a:gd name="connsiteY3" fmla="*/ 340165 h 432707"/>
                  <a:gd name="connsiteX4" fmla="*/ 293541 w 348757"/>
                  <a:gd name="connsiteY4" fmla="*/ 356927 h 432707"/>
                  <a:gd name="connsiteX5" fmla="*/ 277484 w 348757"/>
                  <a:gd name="connsiteY5" fmla="*/ 356927 h 432707"/>
                  <a:gd name="connsiteX6" fmla="*/ 204239 w 348757"/>
                  <a:gd name="connsiteY6" fmla="*/ 432707 h 432707"/>
                  <a:gd name="connsiteX7" fmla="*/ 204239 w 348757"/>
                  <a:gd name="connsiteY7" fmla="*/ 356927 h 432707"/>
                  <a:gd name="connsiteX8" fmla="*/ 55215 w 348757"/>
                  <a:gd name="connsiteY8" fmla="*/ 356927 h 432707"/>
                  <a:gd name="connsiteX9" fmla="*/ 16198 w 348757"/>
                  <a:gd name="connsiteY9" fmla="*/ 340165 h 432707"/>
                  <a:gd name="connsiteX10" fmla="*/ 0 w 348757"/>
                  <a:gd name="connsiteY10" fmla="*/ 299458 h 432707"/>
                  <a:gd name="connsiteX11" fmla="*/ 0 w 348757"/>
                  <a:gd name="connsiteY11" fmla="*/ 189028 h 432707"/>
                  <a:gd name="connsiteX12" fmla="*/ 348757 w 348757"/>
                  <a:gd name="connsiteY12" fmla="*/ 189028 h 432707"/>
                  <a:gd name="connsiteX13" fmla="*/ 348757 w 348757"/>
                  <a:gd name="connsiteY13" fmla="*/ 260864 h 432707"/>
                  <a:gd name="connsiteX14" fmla="*/ 0 w 348757"/>
                  <a:gd name="connsiteY14" fmla="*/ 260864 h 432707"/>
                  <a:gd name="connsiteX15" fmla="*/ 0 w 348757"/>
                  <a:gd name="connsiteY15" fmla="*/ 96627 h 432707"/>
                  <a:gd name="connsiteX16" fmla="*/ 348757 w 348757"/>
                  <a:gd name="connsiteY16" fmla="*/ 96627 h 432707"/>
                  <a:gd name="connsiteX17" fmla="*/ 348757 w 348757"/>
                  <a:gd name="connsiteY17" fmla="*/ 168463 h 432707"/>
                  <a:gd name="connsiteX18" fmla="*/ 0 w 348757"/>
                  <a:gd name="connsiteY18" fmla="*/ 168463 h 432707"/>
                  <a:gd name="connsiteX19" fmla="*/ 55215 w 348757"/>
                  <a:gd name="connsiteY19" fmla="*/ 0 h 432707"/>
                  <a:gd name="connsiteX20" fmla="*/ 293541 w 348757"/>
                  <a:gd name="connsiteY20" fmla="*/ 0 h 432707"/>
                  <a:gd name="connsiteX21" fmla="*/ 332558 w 348757"/>
                  <a:gd name="connsiteY21" fmla="*/ 16762 h 432707"/>
                  <a:gd name="connsiteX22" fmla="*/ 348757 w 348757"/>
                  <a:gd name="connsiteY22" fmla="*/ 57187 h 432707"/>
                  <a:gd name="connsiteX23" fmla="*/ 348757 w 348757"/>
                  <a:gd name="connsiteY23" fmla="*/ 76062 h 432707"/>
                  <a:gd name="connsiteX24" fmla="*/ 0 w 348757"/>
                  <a:gd name="connsiteY24" fmla="*/ 76062 h 432707"/>
                  <a:gd name="connsiteX25" fmla="*/ 0 w 348757"/>
                  <a:gd name="connsiteY25" fmla="*/ 57187 h 432707"/>
                  <a:gd name="connsiteX26" fmla="*/ 16198 w 348757"/>
                  <a:gd name="connsiteY26" fmla="*/ 16762 h 432707"/>
                  <a:gd name="connsiteX27" fmla="*/ 55215 w 348757"/>
                  <a:gd name="connsiteY27" fmla="*/ 0 h 43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48757" h="432707">
                    <a:moveTo>
                      <a:pt x="0" y="280865"/>
                    </a:moveTo>
                    <a:lnTo>
                      <a:pt x="348757" y="280865"/>
                    </a:lnTo>
                    <a:lnTo>
                      <a:pt x="348757" y="299458"/>
                    </a:lnTo>
                    <a:cubicBezTo>
                      <a:pt x="348757" y="315422"/>
                      <a:pt x="343358" y="328991"/>
                      <a:pt x="332558" y="340165"/>
                    </a:cubicBezTo>
                    <a:cubicBezTo>
                      <a:pt x="321760" y="351340"/>
                      <a:pt x="308754" y="356927"/>
                      <a:pt x="293541" y="356927"/>
                    </a:cubicBezTo>
                    <a:lnTo>
                      <a:pt x="277484" y="356927"/>
                    </a:lnTo>
                    <a:lnTo>
                      <a:pt x="204239" y="432707"/>
                    </a:lnTo>
                    <a:lnTo>
                      <a:pt x="204239" y="356927"/>
                    </a:lnTo>
                    <a:lnTo>
                      <a:pt x="55215" y="356927"/>
                    </a:lnTo>
                    <a:cubicBezTo>
                      <a:pt x="40002" y="356927"/>
                      <a:pt x="26998" y="351340"/>
                      <a:pt x="16198" y="340165"/>
                    </a:cubicBezTo>
                    <a:cubicBezTo>
                      <a:pt x="5399" y="328991"/>
                      <a:pt x="0" y="315422"/>
                      <a:pt x="0" y="299458"/>
                    </a:cubicBezTo>
                    <a:close/>
                    <a:moveTo>
                      <a:pt x="0" y="189028"/>
                    </a:moveTo>
                    <a:lnTo>
                      <a:pt x="348757" y="189028"/>
                    </a:lnTo>
                    <a:lnTo>
                      <a:pt x="348757" y="260864"/>
                    </a:lnTo>
                    <a:lnTo>
                      <a:pt x="0" y="260864"/>
                    </a:lnTo>
                    <a:close/>
                    <a:moveTo>
                      <a:pt x="0" y="96627"/>
                    </a:moveTo>
                    <a:lnTo>
                      <a:pt x="348757" y="96627"/>
                    </a:lnTo>
                    <a:lnTo>
                      <a:pt x="348757" y="168463"/>
                    </a:lnTo>
                    <a:lnTo>
                      <a:pt x="0" y="168463"/>
                    </a:lnTo>
                    <a:close/>
                    <a:moveTo>
                      <a:pt x="55215" y="0"/>
                    </a:moveTo>
                    <a:lnTo>
                      <a:pt x="293541" y="0"/>
                    </a:lnTo>
                    <a:cubicBezTo>
                      <a:pt x="308754" y="0"/>
                      <a:pt x="321760" y="5587"/>
                      <a:pt x="332558" y="16762"/>
                    </a:cubicBezTo>
                    <a:cubicBezTo>
                      <a:pt x="343358" y="27936"/>
                      <a:pt x="348757" y="41411"/>
                      <a:pt x="348757" y="57187"/>
                    </a:cubicBezTo>
                    <a:lnTo>
                      <a:pt x="348757" y="76062"/>
                    </a:lnTo>
                    <a:lnTo>
                      <a:pt x="0" y="76062"/>
                    </a:lnTo>
                    <a:lnTo>
                      <a:pt x="0" y="57187"/>
                    </a:lnTo>
                    <a:cubicBezTo>
                      <a:pt x="0" y="41411"/>
                      <a:pt x="5399" y="27936"/>
                      <a:pt x="16198" y="16762"/>
                    </a:cubicBezTo>
                    <a:cubicBezTo>
                      <a:pt x="26998" y="5587"/>
                      <a:pt x="40002" y="0"/>
                      <a:pt x="552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>
                  <a:latin typeface="Roboto Thin"/>
                </a:endParaRPr>
              </a:p>
            </p:txBody>
          </p:sp>
        </p:grpSp>
        <p:grpSp>
          <p:nvGrpSpPr>
            <p:cNvPr id="24594" name="60 Grupo"/>
            <p:cNvGrpSpPr>
              <a:grpSpLocks/>
            </p:cNvGrpSpPr>
            <p:nvPr/>
          </p:nvGrpSpPr>
          <p:grpSpPr bwMode="auto">
            <a:xfrm>
              <a:off x="7104260" y="2472656"/>
              <a:ext cx="720725" cy="720725"/>
              <a:chOff x="7240613" y="1214438"/>
              <a:chExt cx="720725" cy="720725"/>
            </a:xfrm>
            <a:solidFill>
              <a:srgbClr val="55687C"/>
            </a:solidFill>
          </p:grpSpPr>
          <p:grpSp>
            <p:nvGrpSpPr>
              <p:cNvPr id="24595" name="94 Grupo"/>
              <p:cNvGrpSpPr>
                <a:grpSpLocks/>
              </p:cNvGrpSpPr>
              <p:nvPr/>
            </p:nvGrpSpPr>
            <p:grpSpPr bwMode="auto">
              <a:xfrm>
                <a:off x="7240613" y="1214438"/>
                <a:ext cx="720725" cy="720725"/>
                <a:chOff x="7495338" y="3923450"/>
                <a:chExt cx="720000" cy="720000"/>
              </a:xfrm>
              <a:grpFill/>
            </p:grpSpPr>
            <p:sp>
              <p:nvSpPr>
                <p:cNvPr id="73" name="Freeform 12"/>
                <p:cNvSpPr>
                  <a:spLocks/>
                </p:cNvSpPr>
                <p:nvPr/>
              </p:nvSpPr>
              <p:spPr bwMode="auto">
                <a:xfrm>
                  <a:off x="7495338" y="3923450"/>
                  <a:ext cx="720000" cy="720000"/>
                </a:xfrm>
                <a:custGeom>
                  <a:avLst/>
                  <a:gdLst>
                    <a:gd name="T0" fmla="*/ 80 w 169"/>
                    <a:gd name="T1" fmla="*/ 161 h 168"/>
                    <a:gd name="T2" fmla="*/ 64 w 169"/>
                    <a:gd name="T3" fmla="*/ 166 h 168"/>
                    <a:gd name="T4" fmla="*/ 59 w 169"/>
                    <a:gd name="T5" fmla="*/ 156 h 168"/>
                    <a:gd name="T6" fmla="*/ 51 w 169"/>
                    <a:gd name="T7" fmla="*/ 153 h 168"/>
                    <a:gd name="T8" fmla="*/ 35 w 169"/>
                    <a:gd name="T9" fmla="*/ 152 h 168"/>
                    <a:gd name="T10" fmla="*/ 33 w 169"/>
                    <a:gd name="T11" fmla="*/ 141 h 168"/>
                    <a:gd name="T12" fmla="*/ 27 w 169"/>
                    <a:gd name="T13" fmla="*/ 135 h 168"/>
                    <a:gd name="T14" fmla="*/ 13 w 169"/>
                    <a:gd name="T15" fmla="*/ 128 h 168"/>
                    <a:gd name="T16" fmla="*/ 15 w 169"/>
                    <a:gd name="T17" fmla="*/ 117 h 168"/>
                    <a:gd name="T18" fmla="*/ 12 w 169"/>
                    <a:gd name="T19" fmla="*/ 109 h 168"/>
                    <a:gd name="T20" fmla="*/ 1 w 169"/>
                    <a:gd name="T21" fmla="*/ 97 h 168"/>
                    <a:gd name="T22" fmla="*/ 8 w 169"/>
                    <a:gd name="T23" fmla="*/ 88 h 168"/>
                    <a:gd name="T24" fmla="*/ 8 w 169"/>
                    <a:gd name="T25" fmla="*/ 80 h 168"/>
                    <a:gd name="T26" fmla="*/ 1 w 169"/>
                    <a:gd name="T27" fmla="*/ 71 h 168"/>
                    <a:gd name="T28" fmla="*/ 12 w 169"/>
                    <a:gd name="T29" fmla="*/ 59 h 168"/>
                    <a:gd name="T30" fmla="*/ 15 w 169"/>
                    <a:gd name="T31" fmla="*/ 51 h 168"/>
                    <a:gd name="T32" fmla="*/ 13 w 169"/>
                    <a:gd name="T33" fmla="*/ 40 h 168"/>
                    <a:gd name="T34" fmla="*/ 27 w 169"/>
                    <a:gd name="T35" fmla="*/ 33 h 168"/>
                    <a:gd name="T36" fmla="*/ 33 w 169"/>
                    <a:gd name="T37" fmla="*/ 27 h 168"/>
                    <a:gd name="T38" fmla="*/ 35 w 169"/>
                    <a:gd name="T39" fmla="*/ 16 h 168"/>
                    <a:gd name="T40" fmla="*/ 51 w 169"/>
                    <a:gd name="T41" fmla="*/ 15 h 168"/>
                    <a:gd name="T42" fmla="*/ 59 w 169"/>
                    <a:gd name="T43" fmla="*/ 12 h 168"/>
                    <a:gd name="T44" fmla="*/ 64 w 169"/>
                    <a:gd name="T45" fmla="*/ 2 h 168"/>
                    <a:gd name="T46" fmla="*/ 80 w 169"/>
                    <a:gd name="T47" fmla="*/ 8 h 168"/>
                    <a:gd name="T48" fmla="*/ 88 w 169"/>
                    <a:gd name="T49" fmla="*/ 0 h 168"/>
                    <a:gd name="T50" fmla="*/ 95 w 169"/>
                    <a:gd name="T51" fmla="*/ 8 h 168"/>
                    <a:gd name="T52" fmla="*/ 104 w 169"/>
                    <a:gd name="T53" fmla="*/ 10 h 168"/>
                    <a:gd name="T54" fmla="*/ 120 w 169"/>
                    <a:gd name="T55" fmla="*/ 8 h 168"/>
                    <a:gd name="T56" fmla="*/ 123 w 169"/>
                    <a:gd name="T57" fmla="*/ 18 h 168"/>
                    <a:gd name="T58" fmla="*/ 131 w 169"/>
                    <a:gd name="T59" fmla="*/ 23 h 168"/>
                    <a:gd name="T60" fmla="*/ 147 w 169"/>
                    <a:gd name="T61" fmla="*/ 27 h 168"/>
                    <a:gd name="T62" fmla="*/ 146 w 169"/>
                    <a:gd name="T63" fmla="*/ 38 h 168"/>
                    <a:gd name="T64" fmla="*/ 151 w 169"/>
                    <a:gd name="T65" fmla="*/ 46 h 168"/>
                    <a:gd name="T66" fmla="*/ 164 w 169"/>
                    <a:gd name="T67" fmla="*/ 55 h 168"/>
                    <a:gd name="T68" fmla="*/ 159 w 169"/>
                    <a:gd name="T69" fmla="*/ 65 h 168"/>
                    <a:gd name="T70" fmla="*/ 160 w 169"/>
                    <a:gd name="T71" fmla="*/ 74 h 168"/>
                    <a:gd name="T72" fmla="*/ 169 w 169"/>
                    <a:gd name="T73" fmla="*/ 84 h 168"/>
                    <a:gd name="T74" fmla="*/ 160 w 169"/>
                    <a:gd name="T75" fmla="*/ 94 h 168"/>
                    <a:gd name="T76" fmla="*/ 159 w 169"/>
                    <a:gd name="T77" fmla="*/ 103 h 168"/>
                    <a:gd name="T78" fmla="*/ 164 w 169"/>
                    <a:gd name="T79" fmla="*/ 113 h 168"/>
                    <a:gd name="T80" fmla="*/ 151 w 169"/>
                    <a:gd name="T81" fmla="*/ 123 h 168"/>
                    <a:gd name="T82" fmla="*/ 146 w 169"/>
                    <a:gd name="T83" fmla="*/ 130 h 168"/>
                    <a:gd name="T84" fmla="*/ 147 w 169"/>
                    <a:gd name="T85" fmla="*/ 141 h 168"/>
                    <a:gd name="T86" fmla="*/ 131 w 169"/>
                    <a:gd name="T87" fmla="*/ 145 h 168"/>
                    <a:gd name="T88" fmla="*/ 123 w 169"/>
                    <a:gd name="T89" fmla="*/ 150 h 168"/>
                    <a:gd name="T90" fmla="*/ 120 w 169"/>
                    <a:gd name="T91" fmla="*/ 160 h 168"/>
                    <a:gd name="T92" fmla="*/ 104 w 169"/>
                    <a:gd name="T93" fmla="*/ 158 h 168"/>
                    <a:gd name="T94" fmla="*/ 95 w 169"/>
                    <a:gd name="T95" fmla="*/ 160 h 168"/>
                    <a:gd name="T96" fmla="*/ 88 w 169"/>
                    <a:gd name="T97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9" h="168">
                      <a:moveTo>
                        <a:pt x="84" y="168"/>
                      </a:moveTo>
                      <a:cubicBezTo>
                        <a:pt x="83" y="168"/>
                        <a:pt x="82" y="168"/>
                        <a:pt x="81" y="168"/>
                      </a:cubicBezTo>
                      <a:cubicBezTo>
                        <a:pt x="80" y="161"/>
                        <a:pt x="80" y="161"/>
                        <a:pt x="80" y="161"/>
                      </a:cubicBezTo>
                      <a:cubicBezTo>
                        <a:pt x="80" y="161"/>
                        <a:pt x="80" y="161"/>
                        <a:pt x="80" y="161"/>
                      </a:cubicBezTo>
                      <a:cubicBezTo>
                        <a:pt x="78" y="160"/>
                        <a:pt x="76" y="160"/>
                        <a:pt x="74" y="160"/>
                      </a:cubicBezTo>
                      <a:cubicBezTo>
                        <a:pt x="74" y="160"/>
                        <a:pt x="74" y="160"/>
                        <a:pt x="74" y="160"/>
                      </a:cubicBezTo>
                      <a:cubicBezTo>
                        <a:pt x="72" y="167"/>
                        <a:pt x="72" y="167"/>
                        <a:pt x="72" y="167"/>
                      </a:cubicBezTo>
                      <a:cubicBezTo>
                        <a:pt x="69" y="167"/>
                        <a:pt x="67" y="166"/>
                        <a:pt x="64" y="166"/>
                      </a:cubicBezTo>
                      <a:cubicBezTo>
                        <a:pt x="65" y="158"/>
                        <a:pt x="65" y="158"/>
                        <a:pt x="65" y="158"/>
                      </a:cubicBezTo>
                      <a:cubicBezTo>
                        <a:pt x="65" y="158"/>
                        <a:pt x="65" y="158"/>
                        <a:pt x="65" y="158"/>
                      </a:cubicBezTo>
                      <a:cubicBezTo>
                        <a:pt x="63" y="158"/>
                        <a:pt x="61" y="157"/>
                        <a:pt x="60" y="157"/>
                      </a:cubicBezTo>
                      <a:cubicBezTo>
                        <a:pt x="59" y="156"/>
                        <a:pt x="59" y="156"/>
                        <a:pt x="59" y="156"/>
                      </a:cubicBezTo>
                      <a:cubicBezTo>
                        <a:pt x="56" y="163"/>
                        <a:pt x="56" y="163"/>
                        <a:pt x="56" y="163"/>
                      </a:cubicBezTo>
                      <a:cubicBezTo>
                        <a:pt x="53" y="162"/>
                        <a:pt x="51" y="161"/>
                        <a:pt x="49" y="160"/>
                      </a:cubicBezTo>
                      <a:cubicBezTo>
                        <a:pt x="51" y="153"/>
                        <a:pt x="51" y="153"/>
                        <a:pt x="51" y="153"/>
                      </a:cubicBezTo>
                      <a:cubicBezTo>
                        <a:pt x="51" y="153"/>
                        <a:pt x="51" y="153"/>
                        <a:pt x="51" y="153"/>
                      </a:cubicBezTo>
                      <a:cubicBezTo>
                        <a:pt x="49" y="152"/>
                        <a:pt x="48" y="151"/>
                        <a:pt x="46" y="150"/>
                      </a:cubicBezTo>
                      <a:cubicBezTo>
                        <a:pt x="46" y="150"/>
                        <a:pt x="46" y="150"/>
                        <a:pt x="46" y="150"/>
                      </a:cubicBezTo>
                      <a:cubicBezTo>
                        <a:pt x="41" y="156"/>
                        <a:pt x="41" y="156"/>
                        <a:pt x="41" y="156"/>
                      </a:cubicBezTo>
                      <a:cubicBezTo>
                        <a:pt x="39" y="155"/>
                        <a:pt x="37" y="153"/>
                        <a:pt x="35" y="152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7" y="144"/>
                        <a:pt x="35" y="143"/>
                        <a:pt x="34" y="142"/>
                      </a:cubicBezTo>
                      <a:cubicBezTo>
                        <a:pt x="33" y="141"/>
                        <a:pt x="33" y="141"/>
                        <a:pt x="33" y="14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6" y="145"/>
                        <a:pt x="24" y="143"/>
                        <a:pt x="22" y="141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26" y="133"/>
                        <a:pt x="25" y="132"/>
                        <a:pt x="24" y="131"/>
                      </a:cubicBezTo>
                      <a:cubicBezTo>
                        <a:pt x="23" y="130"/>
                        <a:pt x="23" y="130"/>
                        <a:pt x="23" y="130"/>
                      </a:cubicBezTo>
                      <a:cubicBezTo>
                        <a:pt x="17" y="134"/>
                        <a:pt x="17" y="134"/>
                        <a:pt x="17" y="134"/>
                      </a:cubicBezTo>
                      <a:cubicBezTo>
                        <a:pt x="15" y="132"/>
                        <a:pt x="14" y="130"/>
                        <a:pt x="13" y="128"/>
                      </a:cubicBezTo>
                      <a:cubicBezTo>
                        <a:pt x="18" y="123"/>
                        <a:pt x="18" y="123"/>
                        <a:pt x="18" y="123"/>
                      </a:cubicBezTo>
                      <a:cubicBezTo>
                        <a:pt x="18" y="123"/>
                        <a:pt x="18" y="123"/>
                        <a:pt x="18" y="123"/>
                      </a:cubicBezTo>
                      <a:cubicBezTo>
                        <a:pt x="17" y="121"/>
                        <a:pt x="16" y="119"/>
                        <a:pt x="16" y="118"/>
                      </a:cubicBezTo>
                      <a:cubicBezTo>
                        <a:pt x="15" y="117"/>
                        <a:pt x="15" y="117"/>
                        <a:pt x="15" y="117"/>
                      </a:cubicBezTo>
                      <a:cubicBezTo>
                        <a:pt x="8" y="120"/>
                        <a:pt x="8" y="120"/>
                        <a:pt x="8" y="120"/>
                      </a:cubicBezTo>
                      <a:cubicBezTo>
                        <a:pt x="7" y="117"/>
                        <a:pt x="6" y="115"/>
                        <a:pt x="5" y="113"/>
                      </a:cubicBezTo>
                      <a:cubicBezTo>
                        <a:pt x="12" y="109"/>
                        <a:pt x="12" y="109"/>
                        <a:pt x="12" y="109"/>
                      </a:cubicBezTo>
                      <a:cubicBezTo>
                        <a:pt x="12" y="109"/>
                        <a:pt x="12" y="109"/>
                        <a:pt x="12" y="109"/>
                      </a:cubicBezTo>
                      <a:cubicBezTo>
                        <a:pt x="11" y="107"/>
                        <a:pt x="11" y="105"/>
                        <a:pt x="10" y="104"/>
                      </a:cubicBezTo>
                      <a:cubicBezTo>
                        <a:pt x="10" y="103"/>
                        <a:pt x="10" y="103"/>
                        <a:pt x="10" y="103"/>
                      </a:cubicBezTo>
                      <a:cubicBezTo>
                        <a:pt x="3" y="104"/>
                        <a:pt x="3" y="104"/>
                        <a:pt x="3" y="104"/>
                      </a:cubicBezTo>
                      <a:cubicBezTo>
                        <a:pt x="2" y="102"/>
                        <a:pt x="2" y="99"/>
                        <a:pt x="1" y="97"/>
                      </a:cubicBezTo>
                      <a:cubicBezTo>
                        <a:pt x="9" y="95"/>
                        <a:pt x="9" y="95"/>
                        <a:pt x="9" y="95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8" y="92"/>
                        <a:pt x="8" y="91"/>
                        <a:pt x="8" y="89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87"/>
                        <a:pt x="0" y="85"/>
                        <a:pt x="0" y="84"/>
                      </a:cubicBezTo>
                      <a:cubicBezTo>
                        <a:pt x="0" y="83"/>
                        <a:pt x="0" y="82"/>
                        <a:pt x="0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79"/>
                        <a:pt x="8" y="79"/>
                        <a:pt x="8" y="79"/>
                      </a:cubicBezTo>
                      <a:cubicBezTo>
                        <a:pt x="8" y="78"/>
                        <a:pt x="8" y="76"/>
                        <a:pt x="9" y="74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2" y="69"/>
                        <a:pt x="2" y="66"/>
                        <a:pt x="3" y="64"/>
                      </a:cubicBezTo>
                      <a:cubicBezTo>
                        <a:pt x="10" y="65"/>
                        <a:pt x="10" y="65"/>
                        <a:pt x="10" y="65"/>
                      </a:cubicBez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11" y="63"/>
                        <a:pt x="11" y="61"/>
                        <a:pt x="12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6" y="53"/>
                        <a:pt x="7" y="51"/>
                        <a:pt x="8" y="49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49"/>
                        <a:pt x="17" y="47"/>
                        <a:pt x="18" y="46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4" y="38"/>
                        <a:pt x="15" y="36"/>
                        <a:pt x="17" y="34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5" y="36"/>
                        <a:pt x="26" y="35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4" y="25"/>
                        <a:pt x="26" y="24"/>
                        <a:pt x="28" y="22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5" y="25"/>
                        <a:pt x="37" y="24"/>
                        <a:pt x="38" y="23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7" y="15"/>
                        <a:pt x="39" y="13"/>
                        <a:pt x="41" y="12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8" y="17"/>
                        <a:pt x="49" y="16"/>
                        <a:pt x="51" y="15"/>
                      </a:cubicBezTo>
                      <a:cubicBezTo>
                        <a:pt x="51" y="15"/>
                        <a:pt x="51" y="15"/>
                        <a:pt x="51" y="15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51" y="7"/>
                        <a:pt x="53" y="6"/>
                        <a:pt x="56" y="5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cubicBezTo>
                        <a:pt x="60" y="12"/>
                        <a:pt x="60" y="12"/>
                        <a:pt x="60" y="12"/>
                      </a:cubicBezTo>
                      <a:cubicBezTo>
                        <a:pt x="61" y="11"/>
                        <a:pt x="63" y="10"/>
                        <a:pt x="65" y="10"/>
                      </a:cubicBezTo>
                      <a:cubicBezTo>
                        <a:pt x="65" y="10"/>
                        <a:pt x="65" y="10"/>
                        <a:pt x="65" y="10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7" y="2"/>
                        <a:pt x="69" y="1"/>
                        <a:pt x="72" y="1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6" y="8"/>
                        <a:pt x="78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82" y="0"/>
                        <a:pt x="83" y="0"/>
                        <a:pt x="84" y="0"/>
                      </a:cubicBezTo>
                      <a:cubicBezTo>
                        <a:pt x="86" y="0"/>
                        <a:pt x="87" y="0"/>
                        <a:pt x="88" y="0"/>
                      </a:cubicBezTo>
                      <a:cubicBezTo>
                        <a:pt x="89" y="8"/>
                        <a:pt x="89" y="8"/>
                        <a:pt x="89" y="8"/>
                      </a:cubicBezTo>
                      <a:cubicBezTo>
                        <a:pt x="89" y="8"/>
                        <a:pt x="89" y="8"/>
                        <a:pt x="89" y="8"/>
                      </a:cubicBezTo>
                      <a:cubicBezTo>
                        <a:pt x="91" y="8"/>
                        <a:pt x="93" y="8"/>
                        <a:pt x="95" y="8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7" y="1"/>
                        <a:pt x="97" y="1"/>
                        <a:pt x="97" y="1"/>
                      </a:cubicBezTo>
                      <a:cubicBezTo>
                        <a:pt x="100" y="1"/>
                        <a:pt x="102" y="2"/>
                        <a:pt x="104" y="2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cubicBezTo>
                        <a:pt x="106" y="10"/>
                        <a:pt x="107" y="11"/>
                        <a:pt x="109" y="12"/>
                      </a:cubicBezTo>
                      <a:cubicBezTo>
                        <a:pt x="110" y="12"/>
                        <a:pt x="110" y="12"/>
                        <a:pt x="110" y="12"/>
                      </a:cubicBezTo>
                      <a:cubicBezTo>
                        <a:pt x="113" y="5"/>
                        <a:pt x="113" y="5"/>
                        <a:pt x="113" y="5"/>
                      </a:cubicBezTo>
                      <a:cubicBezTo>
                        <a:pt x="116" y="6"/>
                        <a:pt x="118" y="7"/>
                        <a:pt x="120" y="8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20" y="16"/>
                        <a:pt x="121" y="17"/>
                        <a:pt x="123" y="18"/>
                      </a:cubicBezTo>
                      <a:cubicBezTo>
                        <a:pt x="123" y="18"/>
                        <a:pt x="123" y="18"/>
                        <a:pt x="123" y="18"/>
                      </a:cubicBezTo>
                      <a:cubicBezTo>
                        <a:pt x="128" y="12"/>
                        <a:pt x="128" y="12"/>
                        <a:pt x="128" y="12"/>
                      </a:cubicBezTo>
                      <a:cubicBezTo>
                        <a:pt x="130" y="13"/>
                        <a:pt x="132" y="15"/>
                        <a:pt x="134" y="16"/>
                      </a:cubicBezTo>
                      <a:cubicBezTo>
                        <a:pt x="131" y="23"/>
                        <a:pt x="131" y="23"/>
                        <a:pt x="131" y="23"/>
                      </a:cubicBezTo>
                      <a:cubicBezTo>
                        <a:pt x="131" y="23"/>
                        <a:pt x="131" y="23"/>
                        <a:pt x="131" y="23"/>
                      </a:cubicBezTo>
                      <a:cubicBezTo>
                        <a:pt x="132" y="24"/>
                        <a:pt x="134" y="25"/>
                        <a:pt x="135" y="27"/>
                      </a:cubicBezTo>
                      <a:cubicBezTo>
                        <a:pt x="135" y="27"/>
                        <a:pt x="135" y="27"/>
                        <a:pt x="135" y="27"/>
                      </a:cubicBezTo>
                      <a:cubicBezTo>
                        <a:pt x="141" y="22"/>
                        <a:pt x="141" y="22"/>
                        <a:pt x="141" y="22"/>
                      </a:cubicBezTo>
                      <a:cubicBezTo>
                        <a:pt x="143" y="24"/>
                        <a:pt x="145" y="25"/>
                        <a:pt x="147" y="27"/>
                      </a:cubicBezTo>
                      <a:cubicBezTo>
                        <a:pt x="142" y="33"/>
                        <a:pt x="142" y="33"/>
                        <a:pt x="142" y="33"/>
                      </a:cubicBezTo>
                      <a:cubicBezTo>
                        <a:pt x="142" y="33"/>
                        <a:pt x="142" y="33"/>
                        <a:pt x="142" y="33"/>
                      </a:cubicBezTo>
                      <a:cubicBezTo>
                        <a:pt x="143" y="35"/>
                        <a:pt x="144" y="36"/>
                        <a:pt x="145" y="38"/>
                      </a:cubicBezTo>
                      <a:cubicBezTo>
                        <a:pt x="146" y="38"/>
                        <a:pt x="146" y="38"/>
                        <a:pt x="146" y="38"/>
                      </a:cubicBezTo>
                      <a:cubicBezTo>
                        <a:pt x="152" y="34"/>
                        <a:pt x="152" y="34"/>
                        <a:pt x="152" y="34"/>
                      </a:cubicBezTo>
                      <a:cubicBezTo>
                        <a:pt x="154" y="36"/>
                        <a:pt x="155" y="38"/>
                        <a:pt x="156" y="40"/>
                      </a:cubicBezTo>
                      <a:cubicBezTo>
                        <a:pt x="151" y="45"/>
                        <a:pt x="151" y="45"/>
                        <a:pt x="151" y="45"/>
                      </a:cubicBezTo>
                      <a:cubicBezTo>
                        <a:pt x="151" y="46"/>
                        <a:pt x="151" y="46"/>
                        <a:pt x="151" y="46"/>
                      </a:cubicBezTo>
                      <a:cubicBezTo>
                        <a:pt x="152" y="47"/>
                        <a:pt x="153" y="49"/>
                        <a:pt x="153" y="50"/>
                      </a:cubicBezTo>
                      <a:cubicBezTo>
                        <a:pt x="153" y="51"/>
                        <a:pt x="153" y="51"/>
                        <a:pt x="153" y="51"/>
                      </a:cubicBezTo>
                      <a:cubicBezTo>
                        <a:pt x="161" y="49"/>
                        <a:pt x="161" y="49"/>
                        <a:pt x="161" y="49"/>
                      </a:cubicBezTo>
                      <a:cubicBezTo>
                        <a:pt x="162" y="51"/>
                        <a:pt x="163" y="53"/>
                        <a:pt x="164" y="55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7" y="59"/>
                        <a:pt x="157" y="59"/>
                        <a:pt x="157" y="59"/>
                      </a:cubicBezTo>
                      <a:cubicBezTo>
                        <a:pt x="158" y="61"/>
                        <a:pt x="158" y="63"/>
                        <a:pt x="159" y="64"/>
                      </a:cubicBezTo>
                      <a:cubicBezTo>
                        <a:pt x="159" y="65"/>
                        <a:pt x="159" y="65"/>
                        <a:pt x="159" y="65"/>
                      </a:cubicBezTo>
                      <a:cubicBezTo>
                        <a:pt x="166" y="64"/>
                        <a:pt x="166" y="64"/>
                        <a:pt x="166" y="64"/>
                      </a:cubicBezTo>
                      <a:cubicBezTo>
                        <a:pt x="167" y="66"/>
                        <a:pt x="167" y="69"/>
                        <a:pt x="168" y="71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0" y="74"/>
                        <a:pt x="160" y="74"/>
                        <a:pt x="160" y="74"/>
                      </a:cubicBezTo>
                      <a:cubicBezTo>
                        <a:pt x="161" y="76"/>
                        <a:pt x="161" y="78"/>
                        <a:pt x="161" y="79"/>
                      </a:cubicBezTo>
                      <a:cubicBezTo>
                        <a:pt x="161" y="80"/>
                        <a:pt x="161" y="80"/>
                        <a:pt x="161" y="80"/>
                      </a:cubicBezTo>
                      <a:cubicBezTo>
                        <a:pt x="169" y="80"/>
                        <a:pt x="169" y="80"/>
                        <a:pt x="169" y="80"/>
                      </a:cubicBezTo>
                      <a:cubicBezTo>
                        <a:pt x="169" y="82"/>
                        <a:pt x="169" y="83"/>
                        <a:pt x="169" y="84"/>
                      </a:cubicBezTo>
                      <a:cubicBezTo>
                        <a:pt x="169" y="85"/>
                        <a:pt x="169" y="87"/>
                        <a:pt x="169" y="88"/>
                      </a:cubicBezTo>
                      <a:cubicBezTo>
                        <a:pt x="161" y="88"/>
                        <a:pt x="161" y="88"/>
                        <a:pt x="161" y="88"/>
                      </a:cubicBezTo>
                      <a:cubicBezTo>
                        <a:pt x="161" y="89"/>
                        <a:pt x="161" y="89"/>
                        <a:pt x="161" y="89"/>
                      </a:cubicBezTo>
                      <a:cubicBezTo>
                        <a:pt x="161" y="91"/>
                        <a:pt x="161" y="92"/>
                        <a:pt x="160" y="94"/>
                      </a:cubicBezTo>
                      <a:cubicBezTo>
                        <a:pt x="160" y="95"/>
                        <a:pt x="160" y="95"/>
                        <a:pt x="160" y="95"/>
                      </a:cubicBezTo>
                      <a:cubicBezTo>
                        <a:pt x="168" y="97"/>
                        <a:pt x="168" y="97"/>
                        <a:pt x="168" y="97"/>
                      </a:cubicBezTo>
                      <a:cubicBezTo>
                        <a:pt x="167" y="99"/>
                        <a:pt x="167" y="102"/>
                        <a:pt x="166" y="104"/>
                      </a:cubicBezTo>
                      <a:cubicBezTo>
                        <a:pt x="159" y="103"/>
                        <a:pt x="159" y="103"/>
                        <a:pt x="159" y="103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cubicBezTo>
                        <a:pt x="158" y="105"/>
                        <a:pt x="158" y="107"/>
                        <a:pt x="157" y="109"/>
                      </a:cubicBezTo>
                      <a:cubicBezTo>
                        <a:pt x="157" y="109"/>
                        <a:pt x="157" y="109"/>
                        <a:pt x="157" y="109"/>
                      </a:cubicBezTo>
                      <a:cubicBezTo>
                        <a:pt x="164" y="113"/>
                        <a:pt x="164" y="113"/>
                        <a:pt x="164" y="113"/>
                      </a:cubicBezTo>
                      <a:cubicBezTo>
                        <a:pt x="163" y="115"/>
                        <a:pt x="162" y="117"/>
                        <a:pt x="161" y="120"/>
                      </a:cubicBezTo>
                      <a:cubicBezTo>
                        <a:pt x="153" y="117"/>
                        <a:pt x="153" y="117"/>
                        <a:pt x="153" y="117"/>
                      </a:cubicBezTo>
                      <a:cubicBezTo>
                        <a:pt x="153" y="118"/>
                        <a:pt x="153" y="118"/>
                        <a:pt x="153" y="118"/>
                      </a:cubicBezTo>
                      <a:cubicBezTo>
                        <a:pt x="153" y="119"/>
                        <a:pt x="152" y="121"/>
                        <a:pt x="151" y="123"/>
                      </a:cubicBezTo>
                      <a:cubicBezTo>
                        <a:pt x="151" y="123"/>
                        <a:pt x="151" y="123"/>
                        <a:pt x="151" y="123"/>
                      </a:cubicBezTo>
                      <a:cubicBezTo>
                        <a:pt x="156" y="128"/>
                        <a:pt x="156" y="128"/>
                        <a:pt x="156" y="128"/>
                      </a:cubicBezTo>
                      <a:cubicBezTo>
                        <a:pt x="155" y="130"/>
                        <a:pt x="154" y="132"/>
                        <a:pt x="152" y="134"/>
                      </a:cubicBezTo>
                      <a:cubicBezTo>
                        <a:pt x="146" y="130"/>
                        <a:pt x="146" y="130"/>
                        <a:pt x="146" y="130"/>
                      </a:cubicBezTo>
                      <a:cubicBezTo>
                        <a:pt x="145" y="131"/>
                        <a:pt x="145" y="131"/>
                        <a:pt x="145" y="131"/>
                      </a:cubicBezTo>
                      <a:cubicBezTo>
                        <a:pt x="144" y="132"/>
                        <a:pt x="143" y="133"/>
                        <a:pt x="142" y="135"/>
                      </a:cubicBezTo>
                      <a:cubicBezTo>
                        <a:pt x="142" y="135"/>
                        <a:pt x="142" y="135"/>
                        <a:pt x="142" y="135"/>
                      </a:cubicBezTo>
                      <a:cubicBezTo>
                        <a:pt x="147" y="141"/>
                        <a:pt x="147" y="141"/>
                        <a:pt x="147" y="141"/>
                      </a:cubicBezTo>
                      <a:cubicBezTo>
                        <a:pt x="145" y="143"/>
                        <a:pt x="143" y="145"/>
                        <a:pt x="141" y="146"/>
                      </a:cubicBezTo>
                      <a:cubicBezTo>
                        <a:pt x="135" y="141"/>
                        <a:pt x="135" y="141"/>
                        <a:pt x="135" y="141"/>
                      </a:cubicBezTo>
                      <a:cubicBezTo>
                        <a:pt x="135" y="142"/>
                        <a:pt x="135" y="142"/>
                        <a:pt x="135" y="142"/>
                      </a:cubicBezTo>
                      <a:cubicBezTo>
                        <a:pt x="134" y="143"/>
                        <a:pt x="132" y="144"/>
                        <a:pt x="131" y="145"/>
                      </a:cubicBezTo>
                      <a:cubicBezTo>
                        <a:pt x="131" y="145"/>
                        <a:pt x="131" y="145"/>
                        <a:pt x="131" y="145"/>
                      </a:cubicBezTo>
                      <a:cubicBezTo>
                        <a:pt x="134" y="152"/>
                        <a:pt x="134" y="152"/>
                        <a:pt x="134" y="152"/>
                      </a:cubicBezTo>
                      <a:cubicBezTo>
                        <a:pt x="132" y="153"/>
                        <a:pt x="130" y="155"/>
                        <a:pt x="128" y="156"/>
                      </a:cubicBezTo>
                      <a:cubicBezTo>
                        <a:pt x="123" y="150"/>
                        <a:pt x="123" y="150"/>
                        <a:pt x="123" y="150"/>
                      </a:cubicBezTo>
                      <a:cubicBezTo>
                        <a:pt x="123" y="150"/>
                        <a:pt x="123" y="150"/>
                        <a:pt x="123" y="150"/>
                      </a:cubicBezTo>
                      <a:cubicBezTo>
                        <a:pt x="121" y="151"/>
                        <a:pt x="120" y="152"/>
                        <a:pt x="118" y="153"/>
                      </a:cubicBezTo>
                      <a:cubicBezTo>
                        <a:pt x="118" y="153"/>
                        <a:pt x="118" y="153"/>
                        <a:pt x="118" y="153"/>
                      </a:cubicBezTo>
                      <a:cubicBezTo>
                        <a:pt x="120" y="160"/>
                        <a:pt x="120" y="160"/>
                        <a:pt x="120" y="160"/>
                      </a:cubicBezTo>
                      <a:cubicBezTo>
                        <a:pt x="118" y="161"/>
                        <a:pt x="116" y="162"/>
                        <a:pt x="113" y="163"/>
                      </a:cubicBezTo>
                      <a:cubicBezTo>
                        <a:pt x="110" y="156"/>
                        <a:pt x="110" y="156"/>
                        <a:pt x="110" y="156"/>
                      </a:cubicBezTo>
                      <a:cubicBezTo>
                        <a:pt x="109" y="157"/>
                        <a:pt x="109" y="157"/>
                        <a:pt x="109" y="157"/>
                      </a:cubicBezTo>
                      <a:cubicBezTo>
                        <a:pt x="107" y="157"/>
                        <a:pt x="106" y="158"/>
                        <a:pt x="104" y="158"/>
                      </a:cubicBezTo>
                      <a:cubicBezTo>
                        <a:pt x="104" y="158"/>
                        <a:pt x="104" y="158"/>
                        <a:pt x="104" y="158"/>
                      </a:cubicBezTo>
                      <a:cubicBezTo>
                        <a:pt x="104" y="166"/>
                        <a:pt x="104" y="166"/>
                        <a:pt x="104" y="166"/>
                      </a:cubicBezTo>
                      <a:cubicBezTo>
                        <a:pt x="102" y="166"/>
                        <a:pt x="100" y="167"/>
                        <a:pt x="97" y="167"/>
                      </a:cubicBezTo>
                      <a:cubicBezTo>
                        <a:pt x="95" y="160"/>
                        <a:pt x="95" y="160"/>
                        <a:pt x="95" y="160"/>
                      </a:cubicBezTo>
                      <a:cubicBezTo>
                        <a:pt x="95" y="160"/>
                        <a:pt x="95" y="160"/>
                        <a:pt x="95" y="160"/>
                      </a:cubicBezTo>
                      <a:cubicBezTo>
                        <a:pt x="93" y="160"/>
                        <a:pt x="91" y="160"/>
                        <a:pt x="89" y="161"/>
                      </a:cubicBezTo>
                      <a:cubicBezTo>
                        <a:pt x="89" y="161"/>
                        <a:pt x="89" y="161"/>
                        <a:pt x="89" y="161"/>
                      </a:cubicBezTo>
                      <a:cubicBezTo>
                        <a:pt x="88" y="168"/>
                        <a:pt x="88" y="168"/>
                        <a:pt x="88" y="168"/>
                      </a:cubicBezTo>
                      <a:cubicBezTo>
                        <a:pt x="87" y="168"/>
                        <a:pt x="86" y="168"/>
                        <a:pt x="84" y="168"/>
                      </a:cubicBezTo>
                      <a:close/>
                    </a:path>
                  </a:pathLst>
                </a:custGeom>
                <a:solidFill>
                  <a:srgbClr val="31BC59"/>
                </a:solidFill>
                <a:ln>
                  <a:noFill/>
                </a:ln>
                <a:effectLst>
                  <a:outerShdw blurRad="25400" dist="38100" dir="2400000" algn="ctr" rotWithShape="0">
                    <a:srgbClr val="000000">
                      <a:alpha val="10000"/>
                    </a:srgbClr>
                  </a:outerShdw>
                </a:effectLst>
              </p:spPr>
              <p:txBody>
                <a:bodyPr/>
                <a:lstStyle/>
                <a:p>
                  <a:pPr defTabSz="848921">
                    <a:defRPr/>
                  </a:pPr>
                  <a:endParaRPr lang="en-US" dirty="0">
                    <a:latin typeface="Roboto Thin"/>
                  </a:endParaRPr>
                </a:p>
              </p:txBody>
            </p:sp>
            <p:sp>
              <p:nvSpPr>
                <p:cNvPr id="74" name="Oval 26"/>
                <p:cNvSpPr/>
                <p:nvPr/>
              </p:nvSpPr>
              <p:spPr bwMode="auto">
                <a:xfrm>
                  <a:off x="7574633" y="3996402"/>
                  <a:ext cx="575683" cy="575683"/>
                </a:xfrm>
                <a:prstGeom prst="ellipse">
                  <a:avLst/>
                </a:prstGeom>
                <a:solidFill>
                  <a:srgbClr val="31BC59"/>
                </a:solidFill>
                <a:ln w="28575">
                  <a:solidFill>
                    <a:schemeClr val="bg1"/>
                  </a:solidFill>
                </a:ln>
                <a:effectLst>
                  <a:outerShdw blurRad="25400" dist="38100" dir="2400000" algn="ctr" rotWithShape="0">
                    <a:srgbClr val="000000">
                      <a:alpha val="1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8921">
                    <a:defRPr/>
                  </a:pPr>
                  <a:endParaRPr lang="en-US" dirty="0">
                    <a:latin typeface="Roboto Thin"/>
                  </a:endParaRPr>
                </a:p>
              </p:txBody>
            </p:sp>
          </p:grpSp>
          <p:grpSp>
            <p:nvGrpSpPr>
              <p:cNvPr id="24596" name="Shape 422"/>
              <p:cNvGrpSpPr>
                <a:grpSpLocks/>
              </p:cNvGrpSpPr>
              <p:nvPr/>
            </p:nvGrpSpPr>
            <p:grpSpPr bwMode="auto">
              <a:xfrm>
                <a:off x="7496221" y="1428740"/>
                <a:ext cx="244475" cy="265112"/>
                <a:chOff x="2594325" y="1627175"/>
                <a:chExt cx="440850" cy="440850"/>
              </a:xfrm>
              <a:grpFill/>
            </p:grpSpPr>
            <p:sp>
              <p:nvSpPr>
                <p:cNvPr id="24597" name="Shape 423"/>
                <p:cNvSpPr>
                  <a:spLocks noChangeArrowheads="1"/>
                </p:cNvSpPr>
                <p:nvPr/>
              </p:nvSpPr>
              <p:spPr bwMode="auto">
                <a:xfrm>
                  <a:off x="2594325" y="1890950"/>
                  <a:ext cx="177075" cy="177075"/>
                </a:xfrm>
                <a:custGeom>
                  <a:avLst/>
                  <a:gdLst>
                    <a:gd name="T0" fmla="*/ 0 w 7083"/>
                    <a:gd name="T1" fmla="*/ 0 h 7083"/>
                    <a:gd name="T2" fmla="*/ 7083 w 7083"/>
                    <a:gd name="T3" fmla="*/ 7083 h 7083"/>
                  </a:gdLst>
                  <a:ahLst/>
                  <a:cxnLst/>
                  <a:rect l="T0" t="T1" r="T2" b="T3"/>
                  <a:pathLst>
                    <a:path w="7083" h="7083" extrusionOk="0">
                      <a:moveTo>
                        <a:pt x="5544" y="0"/>
                      </a:moveTo>
                      <a:lnTo>
                        <a:pt x="538" y="5984"/>
                      </a:lnTo>
                      <a:lnTo>
                        <a:pt x="0" y="7083"/>
                      </a:lnTo>
                      <a:lnTo>
                        <a:pt x="1099" y="6546"/>
                      </a:lnTo>
                      <a:lnTo>
                        <a:pt x="7083" y="1539"/>
                      </a:lnTo>
                      <a:lnTo>
                        <a:pt x="554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>
                  <a:lvl1pPr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es-ES" sz="1800" dirty="0">
                    <a:latin typeface="Roboto Thin"/>
                  </a:endParaRPr>
                </a:p>
              </p:txBody>
            </p:sp>
            <p:sp>
              <p:nvSpPr>
                <p:cNvPr id="24598" name="Shape 424"/>
                <p:cNvSpPr>
                  <a:spLocks noChangeArrowheads="1"/>
                </p:cNvSpPr>
                <p:nvPr/>
              </p:nvSpPr>
              <p:spPr bwMode="auto">
                <a:xfrm>
                  <a:off x="2858700" y="1627175"/>
                  <a:ext cx="176475" cy="176475"/>
                </a:xfrm>
                <a:custGeom>
                  <a:avLst/>
                  <a:gdLst>
                    <a:gd name="T0" fmla="*/ 0 w 7059"/>
                    <a:gd name="T1" fmla="*/ 0 h 7059"/>
                    <a:gd name="T2" fmla="*/ 7059 w 7059"/>
                    <a:gd name="T3" fmla="*/ 7059 h 7059"/>
                  </a:gdLst>
                  <a:ahLst/>
                  <a:cxnLst/>
                  <a:rect l="T0" t="T1" r="T2" b="T3"/>
                  <a:pathLst>
                    <a:path w="7059" h="7059" extrusionOk="0">
                      <a:moveTo>
                        <a:pt x="904" y="1"/>
                      </a:moveTo>
                      <a:lnTo>
                        <a:pt x="782" y="25"/>
                      </a:lnTo>
                      <a:lnTo>
                        <a:pt x="684" y="98"/>
                      </a:lnTo>
                      <a:lnTo>
                        <a:pt x="611" y="147"/>
                      </a:lnTo>
                      <a:lnTo>
                        <a:pt x="489" y="294"/>
                      </a:lnTo>
                      <a:lnTo>
                        <a:pt x="367" y="440"/>
                      </a:lnTo>
                      <a:lnTo>
                        <a:pt x="294" y="587"/>
                      </a:lnTo>
                      <a:lnTo>
                        <a:pt x="196" y="733"/>
                      </a:lnTo>
                      <a:lnTo>
                        <a:pt x="74" y="1051"/>
                      </a:lnTo>
                      <a:lnTo>
                        <a:pt x="0" y="1393"/>
                      </a:lnTo>
                      <a:lnTo>
                        <a:pt x="0" y="1735"/>
                      </a:lnTo>
                      <a:lnTo>
                        <a:pt x="25" y="2052"/>
                      </a:lnTo>
                      <a:lnTo>
                        <a:pt x="123" y="2394"/>
                      </a:lnTo>
                      <a:lnTo>
                        <a:pt x="269" y="2711"/>
                      </a:lnTo>
                      <a:lnTo>
                        <a:pt x="4348" y="6790"/>
                      </a:lnTo>
                      <a:lnTo>
                        <a:pt x="4665" y="6937"/>
                      </a:lnTo>
                      <a:lnTo>
                        <a:pt x="5007" y="7034"/>
                      </a:lnTo>
                      <a:lnTo>
                        <a:pt x="5325" y="7059"/>
                      </a:lnTo>
                      <a:lnTo>
                        <a:pt x="5667" y="7059"/>
                      </a:lnTo>
                      <a:lnTo>
                        <a:pt x="6008" y="6986"/>
                      </a:lnTo>
                      <a:lnTo>
                        <a:pt x="6326" y="6863"/>
                      </a:lnTo>
                      <a:lnTo>
                        <a:pt x="6473" y="6766"/>
                      </a:lnTo>
                      <a:lnTo>
                        <a:pt x="6619" y="6692"/>
                      </a:lnTo>
                      <a:lnTo>
                        <a:pt x="6766" y="6570"/>
                      </a:lnTo>
                      <a:lnTo>
                        <a:pt x="6912" y="6448"/>
                      </a:lnTo>
                      <a:lnTo>
                        <a:pt x="6961" y="6375"/>
                      </a:lnTo>
                      <a:lnTo>
                        <a:pt x="7034" y="6277"/>
                      </a:lnTo>
                      <a:lnTo>
                        <a:pt x="7059" y="6155"/>
                      </a:lnTo>
                      <a:lnTo>
                        <a:pt x="7059" y="6057"/>
                      </a:lnTo>
                      <a:lnTo>
                        <a:pt x="7059" y="5960"/>
                      </a:lnTo>
                      <a:lnTo>
                        <a:pt x="7034" y="5862"/>
                      </a:lnTo>
                      <a:lnTo>
                        <a:pt x="6961" y="5764"/>
                      </a:lnTo>
                      <a:lnTo>
                        <a:pt x="6912" y="5667"/>
                      </a:lnTo>
                      <a:lnTo>
                        <a:pt x="1393" y="147"/>
                      </a:lnTo>
                      <a:lnTo>
                        <a:pt x="1295" y="98"/>
                      </a:lnTo>
                      <a:lnTo>
                        <a:pt x="1197" y="25"/>
                      </a:lnTo>
                      <a:lnTo>
                        <a:pt x="1099" y="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>
                  <a:lvl1pPr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es-ES" sz="1800" dirty="0">
                    <a:latin typeface="Roboto Thin"/>
                  </a:endParaRPr>
                </a:p>
              </p:txBody>
            </p:sp>
            <p:sp>
              <p:nvSpPr>
                <p:cNvPr id="24599" name="Shape 425"/>
                <p:cNvSpPr>
                  <a:spLocks noChangeArrowheads="1"/>
                </p:cNvSpPr>
                <p:nvPr/>
              </p:nvSpPr>
              <p:spPr bwMode="auto">
                <a:xfrm>
                  <a:off x="2663325" y="1702275"/>
                  <a:ext cx="296750" cy="296775"/>
                </a:xfrm>
                <a:custGeom>
                  <a:avLst/>
                  <a:gdLst>
                    <a:gd name="T0" fmla="*/ 0 w 11870"/>
                    <a:gd name="T1" fmla="*/ 0 h 11871"/>
                    <a:gd name="T2" fmla="*/ 11870 w 11870"/>
                    <a:gd name="T3" fmla="*/ 11871 h 11871"/>
                  </a:gdLst>
                  <a:ahLst/>
                  <a:cxnLst/>
                  <a:rect l="T0" t="T1" r="T2" b="T3"/>
                  <a:pathLst>
                    <a:path w="11870" h="11871" extrusionOk="0">
                      <a:moveTo>
                        <a:pt x="7718" y="1295"/>
                      </a:moveTo>
                      <a:lnTo>
                        <a:pt x="7815" y="1319"/>
                      </a:lnTo>
                      <a:lnTo>
                        <a:pt x="7889" y="1368"/>
                      </a:lnTo>
                      <a:lnTo>
                        <a:pt x="7938" y="1442"/>
                      </a:lnTo>
                      <a:lnTo>
                        <a:pt x="7938" y="1515"/>
                      </a:lnTo>
                      <a:lnTo>
                        <a:pt x="7938" y="1588"/>
                      </a:lnTo>
                      <a:lnTo>
                        <a:pt x="7889" y="1661"/>
                      </a:lnTo>
                      <a:lnTo>
                        <a:pt x="5862" y="3664"/>
                      </a:lnTo>
                      <a:lnTo>
                        <a:pt x="5788" y="3713"/>
                      </a:lnTo>
                      <a:lnTo>
                        <a:pt x="5715" y="3737"/>
                      </a:lnTo>
                      <a:lnTo>
                        <a:pt x="5642" y="3713"/>
                      </a:lnTo>
                      <a:lnTo>
                        <a:pt x="5569" y="3664"/>
                      </a:lnTo>
                      <a:lnTo>
                        <a:pt x="5520" y="3591"/>
                      </a:lnTo>
                      <a:lnTo>
                        <a:pt x="5495" y="3517"/>
                      </a:lnTo>
                      <a:lnTo>
                        <a:pt x="5520" y="3444"/>
                      </a:lnTo>
                      <a:lnTo>
                        <a:pt x="5569" y="3371"/>
                      </a:lnTo>
                      <a:lnTo>
                        <a:pt x="7571" y="1368"/>
                      </a:lnTo>
                      <a:lnTo>
                        <a:pt x="7644" y="1319"/>
                      </a:lnTo>
                      <a:lnTo>
                        <a:pt x="7718" y="1295"/>
                      </a:lnTo>
                      <a:close/>
                      <a:moveTo>
                        <a:pt x="7767" y="1"/>
                      </a:moveTo>
                      <a:lnTo>
                        <a:pt x="4885" y="2907"/>
                      </a:lnTo>
                      <a:lnTo>
                        <a:pt x="4640" y="2809"/>
                      </a:lnTo>
                      <a:lnTo>
                        <a:pt x="4396" y="2712"/>
                      </a:lnTo>
                      <a:lnTo>
                        <a:pt x="4103" y="2614"/>
                      </a:lnTo>
                      <a:lnTo>
                        <a:pt x="3810" y="2565"/>
                      </a:lnTo>
                      <a:lnTo>
                        <a:pt x="3493" y="2492"/>
                      </a:lnTo>
                      <a:lnTo>
                        <a:pt x="3175" y="2443"/>
                      </a:lnTo>
                      <a:lnTo>
                        <a:pt x="2858" y="2418"/>
                      </a:lnTo>
                      <a:lnTo>
                        <a:pt x="2247" y="2418"/>
                      </a:lnTo>
                      <a:lnTo>
                        <a:pt x="1954" y="2443"/>
                      </a:lnTo>
                      <a:lnTo>
                        <a:pt x="1636" y="2492"/>
                      </a:lnTo>
                      <a:lnTo>
                        <a:pt x="1319" y="2565"/>
                      </a:lnTo>
                      <a:lnTo>
                        <a:pt x="1001" y="2687"/>
                      </a:lnTo>
                      <a:lnTo>
                        <a:pt x="708" y="2809"/>
                      </a:lnTo>
                      <a:lnTo>
                        <a:pt x="415" y="3005"/>
                      </a:lnTo>
                      <a:lnTo>
                        <a:pt x="147" y="3224"/>
                      </a:lnTo>
                      <a:lnTo>
                        <a:pt x="73" y="3298"/>
                      </a:lnTo>
                      <a:lnTo>
                        <a:pt x="24" y="3395"/>
                      </a:lnTo>
                      <a:lnTo>
                        <a:pt x="0" y="3493"/>
                      </a:lnTo>
                      <a:lnTo>
                        <a:pt x="0" y="3615"/>
                      </a:lnTo>
                      <a:lnTo>
                        <a:pt x="0" y="3713"/>
                      </a:lnTo>
                      <a:lnTo>
                        <a:pt x="24" y="3811"/>
                      </a:lnTo>
                      <a:lnTo>
                        <a:pt x="73" y="3908"/>
                      </a:lnTo>
                      <a:lnTo>
                        <a:pt x="147" y="4006"/>
                      </a:lnTo>
                      <a:lnTo>
                        <a:pt x="7864" y="11724"/>
                      </a:lnTo>
                      <a:lnTo>
                        <a:pt x="7962" y="11797"/>
                      </a:lnTo>
                      <a:lnTo>
                        <a:pt x="8060" y="11846"/>
                      </a:lnTo>
                      <a:lnTo>
                        <a:pt x="8157" y="11870"/>
                      </a:lnTo>
                      <a:lnTo>
                        <a:pt x="8377" y="11870"/>
                      </a:lnTo>
                      <a:lnTo>
                        <a:pt x="8475" y="11846"/>
                      </a:lnTo>
                      <a:lnTo>
                        <a:pt x="8573" y="11797"/>
                      </a:lnTo>
                      <a:lnTo>
                        <a:pt x="8646" y="11724"/>
                      </a:lnTo>
                      <a:lnTo>
                        <a:pt x="8866" y="11455"/>
                      </a:lnTo>
                      <a:lnTo>
                        <a:pt x="9061" y="11162"/>
                      </a:lnTo>
                      <a:lnTo>
                        <a:pt x="9183" y="10869"/>
                      </a:lnTo>
                      <a:lnTo>
                        <a:pt x="9305" y="10551"/>
                      </a:lnTo>
                      <a:lnTo>
                        <a:pt x="9379" y="10234"/>
                      </a:lnTo>
                      <a:lnTo>
                        <a:pt x="9427" y="9916"/>
                      </a:lnTo>
                      <a:lnTo>
                        <a:pt x="9452" y="9623"/>
                      </a:lnTo>
                      <a:lnTo>
                        <a:pt x="9452" y="9330"/>
                      </a:lnTo>
                      <a:lnTo>
                        <a:pt x="9452" y="9013"/>
                      </a:lnTo>
                      <a:lnTo>
                        <a:pt x="9427" y="8695"/>
                      </a:lnTo>
                      <a:lnTo>
                        <a:pt x="9379" y="8378"/>
                      </a:lnTo>
                      <a:lnTo>
                        <a:pt x="9305" y="8060"/>
                      </a:lnTo>
                      <a:lnTo>
                        <a:pt x="9256" y="7767"/>
                      </a:lnTo>
                      <a:lnTo>
                        <a:pt x="9159" y="7474"/>
                      </a:lnTo>
                      <a:lnTo>
                        <a:pt x="9061" y="7230"/>
                      </a:lnTo>
                      <a:lnTo>
                        <a:pt x="8963" y="6986"/>
                      </a:lnTo>
                      <a:lnTo>
                        <a:pt x="11870" y="4104"/>
                      </a:lnTo>
                      <a:lnTo>
                        <a:pt x="7767" y="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25" tIns="91425" rIns="91425" bIns="91425" anchor="ctr"/>
                <a:lstStyle>
                  <a:lvl1pPr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8477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7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es-ES" sz="1800" dirty="0">
                    <a:latin typeface="Roboto Thin"/>
                  </a:endParaRPr>
                </a:p>
              </p:txBody>
            </p:sp>
          </p:grpSp>
        </p:grpSp>
      </p:grpSp>
      <p:sp>
        <p:nvSpPr>
          <p:cNvPr id="42" name="13 CuadroTexto"/>
          <p:cNvSpPr txBox="1">
            <a:spLocks noChangeArrowheads="1"/>
          </p:cNvSpPr>
          <p:nvPr/>
        </p:nvSpPr>
        <p:spPr bwMode="auto">
          <a:xfrm>
            <a:off x="-246406" y="707412"/>
            <a:ext cx="8912225" cy="431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CO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Herramientas de diagnóstico utilizadas</a:t>
            </a:r>
            <a:endParaRPr lang="es-ES" sz="2800" b="1" dirty="0">
              <a:solidFill>
                <a:schemeClr val="tx1">
                  <a:lumMod val="85000"/>
                  <a:lumOff val="15000"/>
                </a:schemeClr>
              </a:solidFill>
              <a:latin typeface="Roboto Thi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" name="Straight Connector 27"/>
          <p:cNvCxnSpPr/>
          <p:nvPr/>
        </p:nvCxnSpPr>
        <p:spPr>
          <a:xfrm rot="10800000">
            <a:off x="2855913" y="3792539"/>
            <a:ext cx="5975350" cy="1587"/>
          </a:xfrm>
          <a:prstGeom prst="line">
            <a:avLst/>
          </a:prstGeom>
          <a:ln w="38100" cap="rnd">
            <a:solidFill>
              <a:srgbClr val="0680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299" name="60 Grupo"/>
          <p:cNvGrpSpPr>
            <a:grpSpLocks/>
          </p:cNvGrpSpPr>
          <p:nvPr/>
        </p:nvGrpSpPr>
        <p:grpSpPr bwMode="auto">
          <a:xfrm rot="1228435">
            <a:off x="7469189" y="1738314"/>
            <a:ext cx="1785937" cy="1857375"/>
            <a:chOff x="1928793" y="214294"/>
            <a:chExt cx="1428761" cy="1617840"/>
          </a:xfrm>
        </p:grpSpPr>
        <p:grpSp>
          <p:nvGrpSpPr>
            <p:cNvPr id="55310" name="29 Grupo"/>
            <p:cNvGrpSpPr>
              <a:grpSpLocks/>
            </p:cNvGrpSpPr>
            <p:nvPr/>
          </p:nvGrpSpPr>
          <p:grpSpPr bwMode="auto">
            <a:xfrm>
              <a:off x="2143108" y="214294"/>
              <a:ext cx="1214446" cy="1428740"/>
              <a:chOff x="928662" y="642922"/>
              <a:chExt cx="1000132" cy="1071570"/>
            </a:xfrm>
          </p:grpSpPr>
          <p:cxnSp>
            <p:nvCxnSpPr>
              <p:cNvPr id="19" name="18 Conector recto"/>
              <p:cNvCxnSpPr/>
              <p:nvPr/>
            </p:nvCxnSpPr>
            <p:spPr>
              <a:xfrm>
                <a:off x="1333430" y="624950"/>
                <a:ext cx="564781" cy="354685"/>
              </a:xfrm>
              <a:prstGeom prst="line">
                <a:avLst/>
              </a:prstGeom>
              <a:ln w="38100">
                <a:solidFill>
                  <a:srgbClr val="31BC59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19 Conector recto"/>
              <p:cNvCxnSpPr/>
              <p:nvPr/>
            </p:nvCxnSpPr>
            <p:spPr>
              <a:xfrm rot="5400000" flipH="1" flipV="1">
                <a:off x="906292" y="625148"/>
                <a:ext cx="425208" cy="427769"/>
              </a:xfrm>
              <a:prstGeom prst="line">
                <a:avLst/>
              </a:prstGeom>
              <a:ln w="38100">
                <a:solidFill>
                  <a:srgbClr val="31BC59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20 Conector recto"/>
              <p:cNvCxnSpPr/>
              <p:nvPr/>
            </p:nvCxnSpPr>
            <p:spPr>
              <a:xfrm rot="5400000">
                <a:off x="1542614" y="1264872"/>
                <a:ext cx="639886" cy="71121"/>
              </a:xfrm>
              <a:prstGeom prst="line">
                <a:avLst/>
              </a:prstGeom>
              <a:ln w="38100">
                <a:solidFill>
                  <a:srgbClr val="31BC59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21 Conector recto"/>
              <p:cNvCxnSpPr/>
              <p:nvPr/>
            </p:nvCxnSpPr>
            <p:spPr>
              <a:xfrm flipV="1">
                <a:off x="1186453" y="1621166"/>
                <a:ext cx="640085" cy="70522"/>
              </a:xfrm>
              <a:prstGeom prst="line">
                <a:avLst/>
              </a:prstGeom>
              <a:ln w="38100">
                <a:solidFill>
                  <a:srgbClr val="31BC59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27 Conector recto"/>
              <p:cNvCxnSpPr/>
              <p:nvPr/>
            </p:nvCxnSpPr>
            <p:spPr>
              <a:xfrm rot="16200000" flipH="1">
                <a:off x="725103" y="1231317"/>
                <a:ext cx="641960" cy="284482"/>
              </a:xfrm>
              <a:prstGeom prst="line">
                <a:avLst/>
              </a:prstGeom>
              <a:ln w="38100">
                <a:solidFill>
                  <a:srgbClr val="31BC59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311" name="40 Grupo"/>
            <p:cNvGrpSpPr>
              <a:grpSpLocks/>
            </p:cNvGrpSpPr>
            <p:nvPr/>
          </p:nvGrpSpPr>
          <p:grpSpPr bwMode="auto">
            <a:xfrm rot="432649">
              <a:off x="2274254" y="831208"/>
              <a:ext cx="786612" cy="1000926"/>
              <a:chOff x="2428066" y="428608"/>
              <a:chExt cx="786612" cy="1000926"/>
            </a:xfrm>
          </p:grpSpPr>
          <p:cxnSp>
            <p:nvCxnSpPr>
              <p:cNvPr id="32" name="31 Conector recto"/>
              <p:cNvCxnSpPr/>
              <p:nvPr/>
            </p:nvCxnSpPr>
            <p:spPr>
              <a:xfrm rot="16200000" flipH="1">
                <a:off x="2805468" y="416058"/>
                <a:ext cx="358138" cy="351793"/>
              </a:xfrm>
              <a:prstGeom prst="line">
                <a:avLst/>
              </a:prstGeom>
              <a:ln w="38100">
                <a:solidFill>
                  <a:srgbClr val="129979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32 Conector recto"/>
              <p:cNvCxnSpPr/>
              <p:nvPr/>
            </p:nvCxnSpPr>
            <p:spPr>
              <a:xfrm rot="5400000" flipH="1" flipV="1">
                <a:off x="2382380" y="419972"/>
                <a:ext cx="431424" cy="421643"/>
              </a:xfrm>
              <a:prstGeom prst="line">
                <a:avLst/>
              </a:prstGeom>
              <a:ln w="38100">
                <a:solidFill>
                  <a:srgbClr val="129979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33 Conector recto"/>
              <p:cNvCxnSpPr/>
              <p:nvPr/>
            </p:nvCxnSpPr>
            <p:spPr>
              <a:xfrm rot="5400000">
                <a:off x="2805819" y="988631"/>
                <a:ext cx="572466" cy="140971"/>
              </a:xfrm>
              <a:prstGeom prst="line">
                <a:avLst/>
              </a:prstGeom>
              <a:ln w="38100">
                <a:solidFill>
                  <a:srgbClr val="129979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34 Conector recto"/>
              <p:cNvCxnSpPr/>
              <p:nvPr/>
            </p:nvCxnSpPr>
            <p:spPr>
              <a:xfrm flipV="1">
                <a:off x="2385594" y="1345658"/>
                <a:ext cx="633735" cy="71904"/>
              </a:xfrm>
              <a:prstGeom prst="line">
                <a:avLst/>
              </a:prstGeom>
              <a:ln w="38100">
                <a:solidFill>
                  <a:srgbClr val="129979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35 Conector recto"/>
              <p:cNvCxnSpPr/>
              <p:nvPr/>
            </p:nvCxnSpPr>
            <p:spPr>
              <a:xfrm rot="5400000">
                <a:off x="2095927" y="1132965"/>
                <a:ext cx="572466" cy="1270"/>
              </a:xfrm>
              <a:prstGeom prst="line">
                <a:avLst/>
              </a:prstGeom>
              <a:ln w="38100">
                <a:solidFill>
                  <a:srgbClr val="129979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312" name="59 Grupo"/>
            <p:cNvGrpSpPr>
              <a:grpSpLocks/>
            </p:cNvGrpSpPr>
            <p:nvPr/>
          </p:nvGrpSpPr>
          <p:grpSpPr bwMode="auto">
            <a:xfrm>
              <a:off x="1928793" y="220418"/>
              <a:ext cx="1164239" cy="1228136"/>
              <a:chOff x="1928793" y="220418"/>
              <a:chExt cx="1164239" cy="1228136"/>
            </a:xfrm>
          </p:grpSpPr>
          <p:cxnSp>
            <p:nvCxnSpPr>
              <p:cNvPr id="43" name="42 Conector recto"/>
              <p:cNvCxnSpPr/>
              <p:nvPr/>
            </p:nvCxnSpPr>
            <p:spPr>
              <a:xfrm rot="19757346" flipH="1">
                <a:off x="2542770" y="699117"/>
                <a:ext cx="537214" cy="514390"/>
              </a:xfrm>
              <a:prstGeom prst="line">
                <a:avLst/>
              </a:prstGeom>
              <a:ln w="38100">
                <a:solidFill>
                  <a:srgbClr val="08AAAD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43 Conector recto"/>
              <p:cNvCxnSpPr/>
              <p:nvPr/>
            </p:nvCxnSpPr>
            <p:spPr>
              <a:xfrm rot="3557346" flipV="1">
                <a:off x="2383515" y="291632"/>
                <a:ext cx="519921" cy="326392"/>
              </a:xfrm>
              <a:prstGeom prst="line">
                <a:avLst/>
              </a:prstGeom>
              <a:ln w="38100">
                <a:solidFill>
                  <a:srgbClr val="08AAAD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44 Conector recto"/>
              <p:cNvCxnSpPr/>
              <p:nvPr/>
            </p:nvCxnSpPr>
            <p:spPr>
              <a:xfrm rot="8957346">
                <a:off x="2234286" y="1134718"/>
                <a:ext cx="429263" cy="308357"/>
              </a:xfrm>
              <a:prstGeom prst="line">
                <a:avLst/>
              </a:prstGeom>
              <a:ln w="38100">
                <a:solidFill>
                  <a:srgbClr val="08AAAD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45 Conector recto"/>
              <p:cNvCxnSpPr/>
              <p:nvPr/>
            </p:nvCxnSpPr>
            <p:spPr>
              <a:xfrm rot="16200000" flipH="1">
                <a:off x="1680143" y="769383"/>
                <a:ext cx="720423" cy="273052"/>
              </a:xfrm>
              <a:prstGeom prst="line">
                <a:avLst/>
              </a:prstGeom>
              <a:ln w="38100">
                <a:solidFill>
                  <a:srgbClr val="08AAAD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46 Conector recto"/>
              <p:cNvCxnSpPr/>
              <p:nvPr/>
            </p:nvCxnSpPr>
            <p:spPr>
              <a:xfrm rot="10800000" flipV="1">
                <a:off x="1901717" y="316271"/>
                <a:ext cx="468634" cy="235071"/>
              </a:xfrm>
              <a:prstGeom prst="line">
                <a:avLst/>
              </a:prstGeom>
              <a:ln w="38100">
                <a:solidFill>
                  <a:srgbClr val="08AAAD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7" name="30 CuadroTexto"/>
          <p:cNvSpPr txBox="1">
            <a:spLocks noChangeArrowheads="1"/>
          </p:cNvSpPr>
          <p:nvPr/>
        </p:nvSpPr>
        <p:spPr bwMode="auto">
          <a:xfrm>
            <a:off x="1579418" y="2171702"/>
            <a:ext cx="5341588" cy="95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652" tIns="17826" rIns="35652" bIns="17826">
            <a:spAutoFit/>
          </a:bodyPr>
          <a:lstStyle/>
          <a:p>
            <a:pPr defTabSz="848921">
              <a:lnSpc>
                <a:spcPts val="2400"/>
              </a:lnSpc>
              <a:spcBef>
                <a:spcPts val="600"/>
              </a:spcBef>
              <a:defRPr/>
            </a:pPr>
            <a:r>
              <a:rPr lang="es-CO" sz="2000" dirty="0">
                <a:latin typeface="Bell MT" panose="02020503060305020303" pitchFamily="18" charset="0"/>
                <a:ea typeface="Calibri" panose="020F0502020204030204" pitchFamily="34" charset="0"/>
              </a:rPr>
              <a:t>I</a:t>
            </a:r>
            <a:r>
              <a:rPr lang="es-CO" sz="20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ncluyó la revisión de aspectos administrativos, cumplimiento normativo, actas, informes, guías, planes, instructivos, manuales y videos</a:t>
            </a:r>
            <a:endParaRPr lang="es-ES" sz="2000" dirty="0">
              <a:latin typeface="Bell MT" panose="02020503060305020303" pitchFamily="18" charset="0"/>
            </a:endParaRPr>
          </a:p>
        </p:txBody>
      </p:sp>
      <p:sp>
        <p:nvSpPr>
          <p:cNvPr id="74" name="30 CuadroTexto"/>
          <p:cNvSpPr txBox="1">
            <a:spLocks noChangeArrowheads="1"/>
          </p:cNvSpPr>
          <p:nvPr/>
        </p:nvSpPr>
        <p:spPr bwMode="auto">
          <a:xfrm>
            <a:off x="3780679" y="4098982"/>
            <a:ext cx="5387541" cy="6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5652" tIns="17826" rIns="35652" bIns="17826">
            <a:spAutoFit/>
          </a:bodyPr>
          <a:lstStyle/>
          <a:p>
            <a:pPr defTabSz="848921">
              <a:lnSpc>
                <a:spcPts val="2400"/>
              </a:lnSpc>
              <a:spcBef>
                <a:spcPts val="600"/>
              </a:spcBef>
              <a:defRPr/>
            </a:pPr>
            <a:r>
              <a:rPr lang="es-ES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Se presentan documentos alineados con los enfoques estratégicos del Plan Institucional</a:t>
            </a:r>
          </a:p>
        </p:txBody>
      </p:sp>
      <p:sp>
        <p:nvSpPr>
          <p:cNvPr id="75" name="30 CuadroTexto"/>
          <p:cNvSpPr txBox="1">
            <a:spLocks noChangeArrowheads="1"/>
          </p:cNvSpPr>
          <p:nvPr/>
        </p:nvSpPr>
        <p:spPr bwMode="auto">
          <a:xfrm>
            <a:off x="3770314" y="4810126"/>
            <a:ext cx="4859337" cy="33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652" tIns="17826" rIns="35652" bIns="17826">
            <a:spAutoFit/>
          </a:bodyPr>
          <a:lstStyle/>
          <a:p>
            <a:pPr defTabSz="848921">
              <a:lnSpc>
                <a:spcPts val="2400"/>
              </a:lnSpc>
              <a:spcBef>
                <a:spcPts val="600"/>
              </a:spcBef>
              <a:defRPr/>
            </a:pPr>
            <a:r>
              <a:rPr lang="es-ES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No posee registro de lecciones aprendidas</a:t>
            </a:r>
          </a:p>
        </p:txBody>
      </p:sp>
      <p:sp>
        <p:nvSpPr>
          <p:cNvPr id="76" name="30 CuadroTexto"/>
          <p:cNvSpPr txBox="1">
            <a:spLocks noChangeArrowheads="1"/>
          </p:cNvSpPr>
          <p:nvPr/>
        </p:nvSpPr>
        <p:spPr bwMode="auto">
          <a:xfrm>
            <a:off x="3770314" y="5453064"/>
            <a:ext cx="4859337" cy="6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652" tIns="17826" rIns="35652" bIns="17826">
            <a:spAutoFit/>
          </a:bodyPr>
          <a:lstStyle/>
          <a:p>
            <a:pPr defTabSz="848921">
              <a:lnSpc>
                <a:spcPts val="2400"/>
              </a:lnSpc>
              <a:spcBef>
                <a:spcPts val="600"/>
              </a:spcBef>
              <a:defRPr/>
            </a:pPr>
            <a:r>
              <a:rPr lang="es-ES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Se hace seguimiento a los procesos mediante indicadores</a:t>
            </a:r>
          </a:p>
        </p:txBody>
      </p:sp>
      <p:grpSp>
        <p:nvGrpSpPr>
          <p:cNvPr id="44043" name="90 Grupo"/>
          <p:cNvGrpSpPr>
            <a:grpSpLocks/>
          </p:cNvGrpSpPr>
          <p:nvPr/>
        </p:nvGrpSpPr>
        <p:grpSpPr bwMode="auto">
          <a:xfrm>
            <a:off x="3195367" y="4080621"/>
            <a:ext cx="468313" cy="503238"/>
            <a:chOff x="1923768" y="3643318"/>
            <a:chExt cx="468000" cy="504000"/>
          </a:xfrm>
          <a:solidFill>
            <a:srgbClr val="5CC6B4"/>
          </a:solidFill>
        </p:grpSpPr>
        <p:sp>
          <p:nvSpPr>
            <p:cNvPr id="71" name="70 Pentágono regular"/>
            <p:cNvSpPr/>
            <p:nvPr/>
          </p:nvSpPr>
          <p:spPr>
            <a:xfrm>
              <a:off x="1923768" y="3643318"/>
              <a:ext cx="468000" cy="504000"/>
            </a:xfrm>
            <a:prstGeom prst="pentagon">
              <a:avLst/>
            </a:prstGeom>
            <a:solidFill>
              <a:srgbClr val="31B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grpSp>
          <p:nvGrpSpPr>
            <p:cNvPr id="44058" name="Shape 422"/>
            <p:cNvGrpSpPr>
              <a:grpSpLocks/>
            </p:cNvGrpSpPr>
            <p:nvPr/>
          </p:nvGrpSpPr>
          <p:grpSpPr bwMode="auto">
            <a:xfrm>
              <a:off x="2041509" y="3786194"/>
              <a:ext cx="244475" cy="265112"/>
              <a:chOff x="2594325" y="1627175"/>
              <a:chExt cx="440850" cy="440850"/>
            </a:xfrm>
            <a:grpFill/>
          </p:grpSpPr>
          <p:sp>
            <p:nvSpPr>
              <p:cNvPr id="44059" name="Shape 423"/>
              <p:cNvSpPr>
                <a:spLocks noChangeArrowheads="1"/>
              </p:cNvSpPr>
              <p:nvPr/>
            </p:nvSpPr>
            <p:spPr bwMode="auto">
              <a:xfrm>
                <a:off x="2594325" y="1890950"/>
                <a:ext cx="177075" cy="177075"/>
              </a:xfrm>
              <a:custGeom>
                <a:avLst/>
                <a:gdLst>
                  <a:gd name="T0" fmla="*/ 0 w 7083"/>
                  <a:gd name="T1" fmla="*/ 0 h 7083"/>
                  <a:gd name="T2" fmla="*/ 7083 w 7083"/>
                  <a:gd name="T3" fmla="*/ 7083 h 7083"/>
                </a:gdLst>
                <a:ahLst/>
                <a:cxnLst/>
                <a:rect l="T0" t="T1" r="T2" b="T3"/>
                <a:pathLst>
                  <a:path w="7083" h="7083" extrusionOk="0">
                    <a:moveTo>
                      <a:pt x="5544" y="0"/>
                    </a:moveTo>
                    <a:lnTo>
                      <a:pt x="538" y="5984"/>
                    </a:lnTo>
                    <a:lnTo>
                      <a:pt x="0" y="7083"/>
                    </a:lnTo>
                    <a:lnTo>
                      <a:pt x="1099" y="6546"/>
                    </a:lnTo>
                    <a:lnTo>
                      <a:pt x="7083" y="1539"/>
                    </a:lnTo>
                    <a:lnTo>
                      <a:pt x="554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s-ES" sz="1800" dirty="0">
                  <a:latin typeface="Roboto Thin"/>
                </a:endParaRPr>
              </a:p>
            </p:txBody>
          </p:sp>
          <p:sp>
            <p:nvSpPr>
              <p:cNvPr id="44060" name="Shape 424"/>
              <p:cNvSpPr>
                <a:spLocks noChangeArrowheads="1"/>
              </p:cNvSpPr>
              <p:nvPr/>
            </p:nvSpPr>
            <p:spPr bwMode="auto">
              <a:xfrm>
                <a:off x="2858700" y="1627175"/>
                <a:ext cx="176475" cy="176475"/>
              </a:xfrm>
              <a:custGeom>
                <a:avLst/>
                <a:gdLst>
                  <a:gd name="T0" fmla="*/ 0 w 7059"/>
                  <a:gd name="T1" fmla="*/ 0 h 7059"/>
                  <a:gd name="T2" fmla="*/ 7059 w 7059"/>
                  <a:gd name="T3" fmla="*/ 7059 h 7059"/>
                </a:gdLst>
                <a:ahLst/>
                <a:cxnLst/>
                <a:rect l="T0" t="T1" r="T2" b="T3"/>
                <a:pathLst>
                  <a:path w="7059" h="7059" extrusionOk="0">
                    <a:moveTo>
                      <a:pt x="904" y="1"/>
                    </a:moveTo>
                    <a:lnTo>
                      <a:pt x="782" y="25"/>
                    </a:lnTo>
                    <a:lnTo>
                      <a:pt x="684" y="98"/>
                    </a:lnTo>
                    <a:lnTo>
                      <a:pt x="611" y="147"/>
                    </a:lnTo>
                    <a:lnTo>
                      <a:pt x="489" y="294"/>
                    </a:lnTo>
                    <a:lnTo>
                      <a:pt x="367" y="440"/>
                    </a:lnTo>
                    <a:lnTo>
                      <a:pt x="294" y="587"/>
                    </a:lnTo>
                    <a:lnTo>
                      <a:pt x="196" y="733"/>
                    </a:lnTo>
                    <a:lnTo>
                      <a:pt x="74" y="1051"/>
                    </a:lnTo>
                    <a:lnTo>
                      <a:pt x="0" y="1393"/>
                    </a:lnTo>
                    <a:lnTo>
                      <a:pt x="0" y="1735"/>
                    </a:lnTo>
                    <a:lnTo>
                      <a:pt x="25" y="2052"/>
                    </a:lnTo>
                    <a:lnTo>
                      <a:pt x="123" y="2394"/>
                    </a:lnTo>
                    <a:lnTo>
                      <a:pt x="269" y="2711"/>
                    </a:lnTo>
                    <a:lnTo>
                      <a:pt x="4348" y="6790"/>
                    </a:lnTo>
                    <a:lnTo>
                      <a:pt x="4665" y="6937"/>
                    </a:lnTo>
                    <a:lnTo>
                      <a:pt x="5007" y="7034"/>
                    </a:lnTo>
                    <a:lnTo>
                      <a:pt x="5325" y="7059"/>
                    </a:lnTo>
                    <a:lnTo>
                      <a:pt x="5667" y="7059"/>
                    </a:lnTo>
                    <a:lnTo>
                      <a:pt x="6008" y="6986"/>
                    </a:lnTo>
                    <a:lnTo>
                      <a:pt x="6326" y="6863"/>
                    </a:lnTo>
                    <a:lnTo>
                      <a:pt x="6473" y="6766"/>
                    </a:lnTo>
                    <a:lnTo>
                      <a:pt x="6619" y="6692"/>
                    </a:lnTo>
                    <a:lnTo>
                      <a:pt x="6766" y="6570"/>
                    </a:lnTo>
                    <a:lnTo>
                      <a:pt x="6912" y="6448"/>
                    </a:lnTo>
                    <a:lnTo>
                      <a:pt x="6961" y="6375"/>
                    </a:lnTo>
                    <a:lnTo>
                      <a:pt x="7034" y="6277"/>
                    </a:lnTo>
                    <a:lnTo>
                      <a:pt x="7059" y="6155"/>
                    </a:lnTo>
                    <a:lnTo>
                      <a:pt x="7059" y="6057"/>
                    </a:lnTo>
                    <a:lnTo>
                      <a:pt x="7059" y="5960"/>
                    </a:lnTo>
                    <a:lnTo>
                      <a:pt x="7034" y="5862"/>
                    </a:lnTo>
                    <a:lnTo>
                      <a:pt x="6961" y="5764"/>
                    </a:lnTo>
                    <a:lnTo>
                      <a:pt x="6912" y="5667"/>
                    </a:lnTo>
                    <a:lnTo>
                      <a:pt x="1393" y="147"/>
                    </a:lnTo>
                    <a:lnTo>
                      <a:pt x="1295" y="98"/>
                    </a:lnTo>
                    <a:lnTo>
                      <a:pt x="1197" y="25"/>
                    </a:lnTo>
                    <a:lnTo>
                      <a:pt x="1099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s-ES" sz="1800" dirty="0">
                  <a:latin typeface="Roboto Thin"/>
                </a:endParaRPr>
              </a:p>
            </p:txBody>
          </p:sp>
          <p:sp>
            <p:nvSpPr>
              <p:cNvPr id="44061" name="Shape 425"/>
              <p:cNvSpPr>
                <a:spLocks noChangeArrowheads="1"/>
              </p:cNvSpPr>
              <p:nvPr/>
            </p:nvSpPr>
            <p:spPr bwMode="auto">
              <a:xfrm>
                <a:off x="2663325" y="1702275"/>
                <a:ext cx="296750" cy="296775"/>
              </a:xfrm>
              <a:custGeom>
                <a:avLst/>
                <a:gdLst>
                  <a:gd name="T0" fmla="*/ 0 w 11870"/>
                  <a:gd name="T1" fmla="*/ 0 h 11871"/>
                  <a:gd name="T2" fmla="*/ 11870 w 11870"/>
                  <a:gd name="T3" fmla="*/ 11871 h 11871"/>
                </a:gdLst>
                <a:ahLst/>
                <a:cxnLst/>
                <a:rect l="T0" t="T1" r="T2" b="T3"/>
                <a:pathLst>
                  <a:path w="11870" h="11871" extrusionOk="0">
                    <a:moveTo>
                      <a:pt x="7718" y="1295"/>
                    </a:moveTo>
                    <a:lnTo>
                      <a:pt x="7815" y="1319"/>
                    </a:lnTo>
                    <a:lnTo>
                      <a:pt x="7889" y="1368"/>
                    </a:lnTo>
                    <a:lnTo>
                      <a:pt x="7938" y="1442"/>
                    </a:lnTo>
                    <a:lnTo>
                      <a:pt x="7938" y="1515"/>
                    </a:lnTo>
                    <a:lnTo>
                      <a:pt x="7938" y="1588"/>
                    </a:lnTo>
                    <a:lnTo>
                      <a:pt x="7889" y="1661"/>
                    </a:lnTo>
                    <a:lnTo>
                      <a:pt x="5862" y="3664"/>
                    </a:lnTo>
                    <a:lnTo>
                      <a:pt x="5788" y="3713"/>
                    </a:lnTo>
                    <a:lnTo>
                      <a:pt x="5715" y="3737"/>
                    </a:lnTo>
                    <a:lnTo>
                      <a:pt x="5642" y="3713"/>
                    </a:lnTo>
                    <a:lnTo>
                      <a:pt x="5569" y="3664"/>
                    </a:lnTo>
                    <a:lnTo>
                      <a:pt x="5520" y="3591"/>
                    </a:lnTo>
                    <a:lnTo>
                      <a:pt x="5495" y="3517"/>
                    </a:lnTo>
                    <a:lnTo>
                      <a:pt x="5520" y="3444"/>
                    </a:lnTo>
                    <a:lnTo>
                      <a:pt x="5569" y="3371"/>
                    </a:lnTo>
                    <a:lnTo>
                      <a:pt x="7571" y="1368"/>
                    </a:lnTo>
                    <a:lnTo>
                      <a:pt x="7644" y="1319"/>
                    </a:lnTo>
                    <a:lnTo>
                      <a:pt x="7718" y="1295"/>
                    </a:lnTo>
                    <a:close/>
                    <a:moveTo>
                      <a:pt x="7767" y="1"/>
                    </a:moveTo>
                    <a:lnTo>
                      <a:pt x="4885" y="2907"/>
                    </a:lnTo>
                    <a:lnTo>
                      <a:pt x="4640" y="2809"/>
                    </a:lnTo>
                    <a:lnTo>
                      <a:pt x="4396" y="2712"/>
                    </a:lnTo>
                    <a:lnTo>
                      <a:pt x="4103" y="2614"/>
                    </a:lnTo>
                    <a:lnTo>
                      <a:pt x="3810" y="2565"/>
                    </a:lnTo>
                    <a:lnTo>
                      <a:pt x="3493" y="2492"/>
                    </a:lnTo>
                    <a:lnTo>
                      <a:pt x="3175" y="2443"/>
                    </a:lnTo>
                    <a:lnTo>
                      <a:pt x="2858" y="2418"/>
                    </a:lnTo>
                    <a:lnTo>
                      <a:pt x="2247" y="2418"/>
                    </a:lnTo>
                    <a:lnTo>
                      <a:pt x="1954" y="2443"/>
                    </a:lnTo>
                    <a:lnTo>
                      <a:pt x="1636" y="2492"/>
                    </a:lnTo>
                    <a:lnTo>
                      <a:pt x="1319" y="2565"/>
                    </a:lnTo>
                    <a:lnTo>
                      <a:pt x="1001" y="2687"/>
                    </a:lnTo>
                    <a:lnTo>
                      <a:pt x="708" y="2809"/>
                    </a:lnTo>
                    <a:lnTo>
                      <a:pt x="415" y="3005"/>
                    </a:lnTo>
                    <a:lnTo>
                      <a:pt x="147" y="3224"/>
                    </a:lnTo>
                    <a:lnTo>
                      <a:pt x="73" y="3298"/>
                    </a:lnTo>
                    <a:lnTo>
                      <a:pt x="24" y="3395"/>
                    </a:lnTo>
                    <a:lnTo>
                      <a:pt x="0" y="3493"/>
                    </a:lnTo>
                    <a:lnTo>
                      <a:pt x="0" y="3615"/>
                    </a:lnTo>
                    <a:lnTo>
                      <a:pt x="0" y="3713"/>
                    </a:lnTo>
                    <a:lnTo>
                      <a:pt x="24" y="3811"/>
                    </a:lnTo>
                    <a:lnTo>
                      <a:pt x="73" y="3908"/>
                    </a:lnTo>
                    <a:lnTo>
                      <a:pt x="147" y="4006"/>
                    </a:lnTo>
                    <a:lnTo>
                      <a:pt x="7864" y="11724"/>
                    </a:lnTo>
                    <a:lnTo>
                      <a:pt x="7962" y="11797"/>
                    </a:lnTo>
                    <a:lnTo>
                      <a:pt x="8060" y="11846"/>
                    </a:lnTo>
                    <a:lnTo>
                      <a:pt x="8157" y="11870"/>
                    </a:lnTo>
                    <a:lnTo>
                      <a:pt x="8377" y="11870"/>
                    </a:lnTo>
                    <a:lnTo>
                      <a:pt x="8475" y="11846"/>
                    </a:lnTo>
                    <a:lnTo>
                      <a:pt x="8573" y="11797"/>
                    </a:lnTo>
                    <a:lnTo>
                      <a:pt x="8646" y="11724"/>
                    </a:lnTo>
                    <a:lnTo>
                      <a:pt x="8866" y="11455"/>
                    </a:lnTo>
                    <a:lnTo>
                      <a:pt x="9061" y="11162"/>
                    </a:lnTo>
                    <a:lnTo>
                      <a:pt x="9183" y="10869"/>
                    </a:lnTo>
                    <a:lnTo>
                      <a:pt x="9305" y="10551"/>
                    </a:lnTo>
                    <a:lnTo>
                      <a:pt x="9379" y="10234"/>
                    </a:lnTo>
                    <a:lnTo>
                      <a:pt x="9427" y="9916"/>
                    </a:lnTo>
                    <a:lnTo>
                      <a:pt x="9452" y="9623"/>
                    </a:lnTo>
                    <a:lnTo>
                      <a:pt x="9452" y="9330"/>
                    </a:lnTo>
                    <a:lnTo>
                      <a:pt x="9452" y="9013"/>
                    </a:lnTo>
                    <a:lnTo>
                      <a:pt x="9427" y="8695"/>
                    </a:lnTo>
                    <a:lnTo>
                      <a:pt x="9379" y="8378"/>
                    </a:lnTo>
                    <a:lnTo>
                      <a:pt x="9305" y="8060"/>
                    </a:lnTo>
                    <a:lnTo>
                      <a:pt x="9256" y="7767"/>
                    </a:lnTo>
                    <a:lnTo>
                      <a:pt x="9159" y="7474"/>
                    </a:lnTo>
                    <a:lnTo>
                      <a:pt x="9061" y="7230"/>
                    </a:lnTo>
                    <a:lnTo>
                      <a:pt x="8963" y="6986"/>
                    </a:lnTo>
                    <a:lnTo>
                      <a:pt x="11870" y="4104"/>
                    </a:lnTo>
                    <a:lnTo>
                      <a:pt x="776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s-ES" sz="1800" dirty="0">
                  <a:latin typeface="Roboto Thin"/>
                </a:endParaRPr>
              </a:p>
            </p:txBody>
          </p:sp>
        </p:grpSp>
      </p:grpSp>
      <p:grpSp>
        <p:nvGrpSpPr>
          <p:cNvPr id="44044" name="91 Grupo"/>
          <p:cNvGrpSpPr>
            <a:grpSpLocks/>
          </p:cNvGrpSpPr>
          <p:nvPr/>
        </p:nvGrpSpPr>
        <p:grpSpPr bwMode="auto">
          <a:xfrm>
            <a:off x="3200128" y="4720386"/>
            <a:ext cx="468312" cy="503237"/>
            <a:chOff x="1923768" y="3643318"/>
            <a:chExt cx="468000" cy="504000"/>
          </a:xfrm>
          <a:solidFill>
            <a:srgbClr val="CB4E3D"/>
          </a:solidFill>
        </p:grpSpPr>
        <p:sp>
          <p:nvSpPr>
            <p:cNvPr id="93" name="92 Pentágono regular"/>
            <p:cNvSpPr/>
            <p:nvPr/>
          </p:nvSpPr>
          <p:spPr>
            <a:xfrm>
              <a:off x="1923768" y="3643318"/>
              <a:ext cx="468000" cy="504000"/>
            </a:xfrm>
            <a:prstGeom prst="pentagon">
              <a:avLst/>
            </a:prstGeom>
            <a:solidFill>
              <a:srgbClr val="08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grpSp>
          <p:nvGrpSpPr>
            <p:cNvPr id="44053" name="Shape 422"/>
            <p:cNvGrpSpPr>
              <a:grpSpLocks/>
            </p:cNvGrpSpPr>
            <p:nvPr/>
          </p:nvGrpSpPr>
          <p:grpSpPr bwMode="auto">
            <a:xfrm>
              <a:off x="2041515" y="3786194"/>
              <a:ext cx="244476" cy="265112"/>
              <a:chOff x="2594325" y="1627175"/>
              <a:chExt cx="440850" cy="440850"/>
            </a:xfrm>
            <a:grpFill/>
          </p:grpSpPr>
          <p:sp>
            <p:nvSpPr>
              <p:cNvPr id="44054" name="Shape 423"/>
              <p:cNvSpPr>
                <a:spLocks noChangeArrowheads="1"/>
              </p:cNvSpPr>
              <p:nvPr/>
            </p:nvSpPr>
            <p:spPr bwMode="auto">
              <a:xfrm>
                <a:off x="2594325" y="1890950"/>
                <a:ext cx="177075" cy="177075"/>
              </a:xfrm>
              <a:custGeom>
                <a:avLst/>
                <a:gdLst>
                  <a:gd name="T0" fmla="*/ 0 w 7083"/>
                  <a:gd name="T1" fmla="*/ 0 h 7083"/>
                  <a:gd name="T2" fmla="*/ 7083 w 7083"/>
                  <a:gd name="T3" fmla="*/ 7083 h 7083"/>
                </a:gdLst>
                <a:ahLst/>
                <a:cxnLst/>
                <a:rect l="T0" t="T1" r="T2" b="T3"/>
                <a:pathLst>
                  <a:path w="7083" h="7083" extrusionOk="0">
                    <a:moveTo>
                      <a:pt x="5544" y="0"/>
                    </a:moveTo>
                    <a:lnTo>
                      <a:pt x="538" y="5984"/>
                    </a:lnTo>
                    <a:lnTo>
                      <a:pt x="0" y="7083"/>
                    </a:lnTo>
                    <a:lnTo>
                      <a:pt x="1099" y="6546"/>
                    </a:lnTo>
                    <a:lnTo>
                      <a:pt x="7083" y="1539"/>
                    </a:lnTo>
                    <a:lnTo>
                      <a:pt x="554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s-ES" sz="1800" dirty="0">
                  <a:latin typeface="Roboto Thin"/>
                </a:endParaRPr>
              </a:p>
            </p:txBody>
          </p:sp>
          <p:sp>
            <p:nvSpPr>
              <p:cNvPr id="44055" name="Shape 424"/>
              <p:cNvSpPr>
                <a:spLocks noChangeArrowheads="1"/>
              </p:cNvSpPr>
              <p:nvPr/>
            </p:nvSpPr>
            <p:spPr bwMode="auto">
              <a:xfrm>
                <a:off x="2858700" y="1627175"/>
                <a:ext cx="176475" cy="176475"/>
              </a:xfrm>
              <a:custGeom>
                <a:avLst/>
                <a:gdLst>
                  <a:gd name="T0" fmla="*/ 0 w 7059"/>
                  <a:gd name="T1" fmla="*/ 0 h 7059"/>
                  <a:gd name="T2" fmla="*/ 7059 w 7059"/>
                  <a:gd name="T3" fmla="*/ 7059 h 7059"/>
                </a:gdLst>
                <a:ahLst/>
                <a:cxnLst/>
                <a:rect l="T0" t="T1" r="T2" b="T3"/>
                <a:pathLst>
                  <a:path w="7059" h="7059" extrusionOk="0">
                    <a:moveTo>
                      <a:pt x="904" y="1"/>
                    </a:moveTo>
                    <a:lnTo>
                      <a:pt x="782" y="25"/>
                    </a:lnTo>
                    <a:lnTo>
                      <a:pt x="684" y="98"/>
                    </a:lnTo>
                    <a:lnTo>
                      <a:pt x="611" y="147"/>
                    </a:lnTo>
                    <a:lnTo>
                      <a:pt x="489" y="294"/>
                    </a:lnTo>
                    <a:lnTo>
                      <a:pt x="367" y="440"/>
                    </a:lnTo>
                    <a:lnTo>
                      <a:pt x="294" y="587"/>
                    </a:lnTo>
                    <a:lnTo>
                      <a:pt x="196" y="733"/>
                    </a:lnTo>
                    <a:lnTo>
                      <a:pt x="74" y="1051"/>
                    </a:lnTo>
                    <a:lnTo>
                      <a:pt x="0" y="1393"/>
                    </a:lnTo>
                    <a:lnTo>
                      <a:pt x="0" y="1735"/>
                    </a:lnTo>
                    <a:lnTo>
                      <a:pt x="25" y="2052"/>
                    </a:lnTo>
                    <a:lnTo>
                      <a:pt x="123" y="2394"/>
                    </a:lnTo>
                    <a:lnTo>
                      <a:pt x="269" y="2711"/>
                    </a:lnTo>
                    <a:lnTo>
                      <a:pt x="4348" y="6790"/>
                    </a:lnTo>
                    <a:lnTo>
                      <a:pt x="4665" y="6937"/>
                    </a:lnTo>
                    <a:lnTo>
                      <a:pt x="5007" y="7034"/>
                    </a:lnTo>
                    <a:lnTo>
                      <a:pt x="5325" y="7059"/>
                    </a:lnTo>
                    <a:lnTo>
                      <a:pt x="5667" y="7059"/>
                    </a:lnTo>
                    <a:lnTo>
                      <a:pt x="6008" y="6986"/>
                    </a:lnTo>
                    <a:lnTo>
                      <a:pt x="6326" y="6863"/>
                    </a:lnTo>
                    <a:lnTo>
                      <a:pt x="6473" y="6766"/>
                    </a:lnTo>
                    <a:lnTo>
                      <a:pt x="6619" y="6692"/>
                    </a:lnTo>
                    <a:lnTo>
                      <a:pt x="6766" y="6570"/>
                    </a:lnTo>
                    <a:lnTo>
                      <a:pt x="6912" y="6448"/>
                    </a:lnTo>
                    <a:lnTo>
                      <a:pt x="6961" y="6375"/>
                    </a:lnTo>
                    <a:lnTo>
                      <a:pt x="7034" y="6277"/>
                    </a:lnTo>
                    <a:lnTo>
                      <a:pt x="7059" y="6155"/>
                    </a:lnTo>
                    <a:lnTo>
                      <a:pt x="7059" y="6057"/>
                    </a:lnTo>
                    <a:lnTo>
                      <a:pt x="7059" y="5960"/>
                    </a:lnTo>
                    <a:lnTo>
                      <a:pt x="7034" y="5862"/>
                    </a:lnTo>
                    <a:lnTo>
                      <a:pt x="6961" y="5764"/>
                    </a:lnTo>
                    <a:lnTo>
                      <a:pt x="6912" y="5667"/>
                    </a:lnTo>
                    <a:lnTo>
                      <a:pt x="1393" y="147"/>
                    </a:lnTo>
                    <a:lnTo>
                      <a:pt x="1295" y="98"/>
                    </a:lnTo>
                    <a:lnTo>
                      <a:pt x="1197" y="25"/>
                    </a:lnTo>
                    <a:lnTo>
                      <a:pt x="1099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s-ES" sz="1800" dirty="0">
                  <a:latin typeface="Roboto Thin"/>
                </a:endParaRPr>
              </a:p>
            </p:txBody>
          </p:sp>
          <p:sp>
            <p:nvSpPr>
              <p:cNvPr id="44056" name="Shape 425"/>
              <p:cNvSpPr>
                <a:spLocks noChangeArrowheads="1"/>
              </p:cNvSpPr>
              <p:nvPr/>
            </p:nvSpPr>
            <p:spPr bwMode="auto">
              <a:xfrm>
                <a:off x="2663325" y="1702275"/>
                <a:ext cx="296750" cy="296775"/>
              </a:xfrm>
              <a:custGeom>
                <a:avLst/>
                <a:gdLst>
                  <a:gd name="T0" fmla="*/ 0 w 11870"/>
                  <a:gd name="T1" fmla="*/ 0 h 11871"/>
                  <a:gd name="T2" fmla="*/ 11870 w 11870"/>
                  <a:gd name="T3" fmla="*/ 11871 h 11871"/>
                </a:gdLst>
                <a:ahLst/>
                <a:cxnLst/>
                <a:rect l="T0" t="T1" r="T2" b="T3"/>
                <a:pathLst>
                  <a:path w="11870" h="11871" extrusionOk="0">
                    <a:moveTo>
                      <a:pt x="7718" y="1295"/>
                    </a:moveTo>
                    <a:lnTo>
                      <a:pt x="7815" y="1319"/>
                    </a:lnTo>
                    <a:lnTo>
                      <a:pt x="7889" y="1368"/>
                    </a:lnTo>
                    <a:lnTo>
                      <a:pt x="7938" y="1442"/>
                    </a:lnTo>
                    <a:lnTo>
                      <a:pt x="7938" y="1515"/>
                    </a:lnTo>
                    <a:lnTo>
                      <a:pt x="7938" y="1588"/>
                    </a:lnTo>
                    <a:lnTo>
                      <a:pt x="7889" y="1661"/>
                    </a:lnTo>
                    <a:lnTo>
                      <a:pt x="5862" y="3664"/>
                    </a:lnTo>
                    <a:lnTo>
                      <a:pt x="5788" y="3713"/>
                    </a:lnTo>
                    <a:lnTo>
                      <a:pt x="5715" y="3737"/>
                    </a:lnTo>
                    <a:lnTo>
                      <a:pt x="5642" y="3713"/>
                    </a:lnTo>
                    <a:lnTo>
                      <a:pt x="5569" y="3664"/>
                    </a:lnTo>
                    <a:lnTo>
                      <a:pt x="5520" y="3591"/>
                    </a:lnTo>
                    <a:lnTo>
                      <a:pt x="5495" y="3517"/>
                    </a:lnTo>
                    <a:lnTo>
                      <a:pt x="5520" y="3444"/>
                    </a:lnTo>
                    <a:lnTo>
                      <a:pt x="5569" y="3371"/>
                    </a:lnTo>
                    <a:lnTo>
                      <a:pt x="7571" y="1368"/>
                    </a:lnTo>
                    <a:lnTo>
                      <a:pt x="7644" y="1319"/>
                    </a:lnTo>
                    <a:lnTo>
                      <a:pt x="7718" y="1295"/>
                    </a:lnTo>
                    <a:close/>
                    <a:moveTo>
                      <a:pt x="7767" y="1"/>
                    </a:moveTo>
                    <a:lnTo>
                      <a:pt x="4885" y="2907"/>
                    </a:lnTo>
                    <a:lnTo>
                      <a:pt x="4640" y="2809"/>
                    </a:lnTo>
                    <a:lnTo>
                      <a:pt x="4396" y="2712"/>
                    </a:lnTo>
                    <a:lnTo>
                      <a:pt x="4103" y="2614"/>
                    </a:lnTo>
                    <a:lnTo>
                      <a:pt x="3810" y="2565"/>
                    </a:lnTo>
                    <a:lnTo>
                      <a:pt x="3493" y="2492"/>
                    </a:lnTo>
                    <a:lnTo>
                      <a:pt x="3175" y="2443"/>
                    </a:lnTo>
                    <a:lnTo>
                      <a:pt x="2858" y="2418"/>
                    </a:lnTo>
                    <a:lnTo>
                      <a:pt x="2247" y="2418"/>
                    </a:lnTo>
                    <a:lnTo>
                      <a:pt x="1954" y="2443"/>
                    </a:lnTo>
                    <a:lnTo>
                      <a:pt x="1636" y="2492"/>
                    </a:lnTo>
                    <a:lnTo>
                      <a:pt x="1319" y="2565"/>
                    </a:lnTo>
                    <a:lnTo>
                      <a:pt x="1001" y="2687"/>
                    </a:lnTo>
                    <a:lnTo>
                      <a:pt x="708" y="2809"/>
                    </a:lnTo>
                    <a:lnTo>
                      <a:pt x="415" y="3005"/>
                    </a:lnTo>
                    <a:lnTo>
                      <a:pt x="147" y="3224"/>
                    </a:lnTo>
                    <a:lnTo>
                      <a:pt x="73" y="3298"/>
                    </a:lnTo>
                    <a:lnTo>
                      <a:pt x="24" y="3395"/>
                    </a:lnTo>
                    <a:lnTo>
                      <a:pt x="0" y="3493"/>
                    </a:lnTo>
                    <a:lnTo>
                      <a:pt x="0" y="3615"/>
                    </a:lnTo>
                    <a:lnTo>
                      <a:pt x="0" y="3713"/>
                    </a:lnTo>
                    <a:lnTo>
                      <a:pt x="24" y="3811"/>
                    </a:lnTo>
                    <a:lnTo>
                      <a:pt x="73" y="3908"/>
                    </a:lnTo>
                    <a:lnTo>
                      <a:pt x="147" y="4006"/>
                    </a:lnTo>
                    <a:lnTo>
                      <a:pt x="7864" y="11724"/>
                    </a:lnTo>
                    <a:lnTo>
                      <a:pt x="7962" y="11797"/>
                    </a:lnTo>
                    <a:lnTo>
                      <a:pt x="8060" y="11846"/>
                    </a:lnTo>
                    <a:lnTo>
                      <a:pt x="8157" y="11870"/>
                    </a:lnTo>
                    <a:lnTo>
                      <a:pt x="8377" y="11870"/>
                    </a:lnTo>
                    <a:lnTo>
                      <a:pt x="8475" y="11846"/>
                    </a:lnTo>
                    <a:lnTo>
                      <a:pt x="8573" y="11797"/>
                    </a:lnTo>
                    <a:lnTo>
                      <a:pt x="8646" y="11724"/>
                    </a:lnTo>
                    <a:lnTo>
                      <a:pt x="8866" y="11455"/>
                    </a:lnTo>
                    <a:lnTo>
                      <a:pt x="9061" y="11162"/>
                    </a:lnTo>
                    <a:lnTo>
                      <a:pt x="9183" y="10869"/>
                    </a:lnTo>
                    <a:lnTo>
                      <a:pt x="9305" y="10551"/>
                    </a:lnTo>
                    <a:lnTo>
                      <a:pt x="9379" y="10234"/>
                    </a:lnTo>
                    <a:lnTo>
                      <a:pt x="9427" y="9916"/>
                    </a:lnTo>
                    <a:lnTo>
                      <a:pt x="9452" y="9623"/>
                    </a:lnTo>
                    <a:lnTo>
                      <a:pt x="9452" y="9330"/>
                    </a:lnTo>
                    <a:lnTo>
                      <a:pt x="9452" y="9013"/>
                    </a:lnTo>
                    <a:lnTo>
                      <a:pt x="9427" y="8695"/>
                    </a:lnTo>
                    <a:lnTo>
                      <a:pt x="9379" y="8378"/>
                    </a:lnTo>
                    <a:lnTo>
                      <a:pt x="9305" y="8060"/>
                    </a:lnTo>
                    <a:lnTo>
                      <a:pt x="9256" y="7767"/>
                    </a:lnTo>
                    <a:lnTo>
                      <a:pt x="9159" y="7474"/>
                    </a:lnTo>
                    <a:lnTo>
                      <a:pt x="9061" y="7230"/>
                    </a:lnTo>
                    <a:lnTo>
                      <a:pt x="8963" y="6986"/>
                    </a:lnTo>
                    <a:lnTo>
                      <a:pt x="11870" y="4104"/>
                    </a:lnTo>
                    <a:lnTo>
                      <a:pt x="776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s-ES" sz="1800" dirty="0">
                  <a:latin typeface="Roboto Thin"/>
                </a:endParaRPr>
              </a:p>
            </p:txBody>
          </p:sp>
        </p:grpSp>
      </p:grpSp>
      <p:grpSp>
        <p:nvGrpSpPr>
          <p:cNvPr id="44045" name="97 Grupo"/>
          <p:cNvGrpSpPr>
            <a:grpSpLocks/>
          </p:cNvGrpSpPr>
          <p:nvPr/>
        </p:nvGrpSpPr>
        <p:grpSpPr bwMode="auto">
          <a:xfrm>
            <a:off x="3200128" y="5363321"/>
            <a:ext cx="468312" cy="503238"/>
            <a:chOff x="1923768" y="3643318"/>
            <a:chExt cx="468000" cy="504000"/>
          </a:xfrm>
          <a:solidFill>
            <a:srgbClr val="F7B24D"/>
          </a:solidFill>
        </p:grpSpPr>
        <p:sp>
          <p:nvSpPr>
            <p:cNvPr id="99" name="98 Pentágono regular"/>
            <p:cNvSpPr/>
            <p:nvPr/>
          </p:nvSpPr>
          <p:spPr>
            <a:xfrm>
              <a:off x="1923768" y="3643318"/>
              <a:ext cx="468000" cy="504000"/>
            </a:xfrm>
            <a:prstGeom prst="pentagon">
              <a:avLst/>
            </a:prstGeom>
            <a:solidFill>
              <a:srgbClr val="129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dirty="0">
                <a:latin typeface="Roboto Thin"/>
              </a:endParaRPr>
            </a:p>
          </p:txBody>
        </p:sp>
        <p:grpSp>
          <p:nvGrpSpPr>
            <p:cNvPr id="44048" name="Shape 422"/>
            <p:cNvGrpSpPr>
              <a:grpSpLocks/>
            </p:cNvGrpSpPr>
            <p:nvPr/>
          </p:nvGrpSpPr>
          <p:grpSpPr bwMode="auto">
            <a:xfrm>
              <a:off x="2041515" y="3786194"/>
              <a:ext cx="244476" cy="265112"/>
              <a:chOff x="2594325" y="1627175"/>
              <a:chExt cx="440850" cy="440850"/>
            </a:xfrm>
            <a:grpFill/>
          </p:grpSpPr>
          <p:sp>
            <p:nvSpPr>
              <p:cNvPr id="44049" name="Shape 423"/>
              <p:cNvSpPr>
                <a:spLocks noChangeArrowheads="1"/>
              </p:cNvSpPr>
              <p:nvPr/>
            </p:nvSpPr>
            <p:spPr bwMode="auto">
              <a:xfrm>
                <a:off x="2594325" y="1890950"/>
                <a:ext cx="177075" cy="177075"/>
              </a:xfrm>
              <a:custGeom>
                <a:avLst/>
                <a:gdLst>
                  <a:gd name="T0" fmla="*/ 0 w 7083"/>
                  <a:gd name="T1" fmla="*/ 0 h 7083"/>
                  <a:gd name="T2" fmla="*/ 7083 w 7083"/>
                  <a:gd name="T3" fmla="*/ 7083 h 7083"/>
                </a:gdLst>
                <a:ahLst/>
                <a:cxnLst/>
                <a:rect l="T0" t="T1" r="T2" b="T3"/>
                <a:pathLst>
                  <a:path w="7083" h="7083" extrusionOk="0">
                    <a:moveTo>
                      <a:pt x="5544" y="0"/>
                    </a:moveTo>
                    <a:lnTo>
                      <a:pt x="538" y="5984"/>
                    </a:lnTo>
                    <a:lnTo>
                      <a:pt x="0" y="7083"/>
                    </a:lnTo>
                    <a:lnTo>
                      <a:pt x="1099" y="6546"/>
                    </a:lnTo>
                    <a:lnTo>
                      <a:pt x="7083" y="1539"/>
                    </a:lnTo>
                    <a:lnTo>
                      <a:pt x="554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s-ES" sz="1800" dirty="0">
                  <a:latin typeface="Roboto Thin"/>
                </a:endParaRPr>
              </a:p>
            </p:txBody>
          </p:sp>
          <p:sp>
            <p:nvSpPr>
              <p:cNvPr id="44050" name="Shape 424"/>
              <p:cNvSpPr>
                <a:spLocks noChangeArrowheads="1"/>
              </p:cNvSpPr>
              <p:nvPr/>
            </p:nvSpPr>
            <p:spPr bwMode="auto">
              <a:xfrm>
                <a:off x="2858700" y="1627175"/>
                <a:ext cx="176475" cy="176475"/>
              </a:xfrm>
              <a:custGeom>
                <a:avLst/>
                <a:gdLst>
                  <a:gd name="T0" fmla="*/ 0 w 7059"/>
                  <a:gd name="T1" fmla="*/ 0 h 7059"/>
                  <a:gd name="T2" fmla="*/ 7059 w 7059"/>
                  <a:gd name="T3" fmla="*/ 7059 h 7059"/>
                </a:gdLst>
                <a:ahLst/>
                <a:cxnLst/>
                <a:rect l="T0" t="T1" r="T2" b="T3"/>
                <a:pathLst>
                  <a:path w="7059" h="7059" extrusionOk="0">
                    <a:moveTo>
                      <a:pt x="904" y="1"/>
                    </a:moveTo>
                    <a:lnTo>
                      <a:pt x="782" y="25"/>
                    </a:lnTo>
                    <a:lnTo>
                      <a:pt x="684" y="98"/>
                    </a:lnTo>
                    <a:lnTo>
                      <a:pt x="611" y="147"/>
                    </a:lnTo>
                    <a:lnTo>
                      <a:pt x="489" y="294"/>
                    </a:lnTo>
                    <a:lnTo>
                      <a:pt x="367" y="440"/>
                    </a:lnTo>
                    <a:lnTo>
                      <a:pt x="294" y="587"/>
                    </a:lnTo>
                    <a:lnTo>
                      <a:pt x="196" y="733"/>
                    </a:lnTo>
                    <a:lnTo>
                      <a:pt x="74" y="1051"/>
                    </a:lnTo>
                    <a:lnTo>
                      <a:pt x="0" y="1393"/>
                    </a:lnTo>
                    <a:lnTo>
                      <a:pt x="0" y="1735"/>
                    </a:lnTo>
                    <a:lnTo>
                      <a:pt x="25" y="2052"/>
                    </a:lnTo>
                    <a:lnTo>
                      <a:pt x="123" y="2394"/>
                    </a:lnTo>
                    <a:lnTo>
                      <a:pt x="269" y="2711"/>
                    </a:lnTo>
                    <a:lnTo>
                      <a:pt x="4348" y="6790"/>
                    </a:lnTo>
                    <a:lnTo>
                      <a:pt x="4665" y="6937"/>
                    </a:lnTo>
                    <a:lnTo>
                      <a:pt x="5007" y="7034"/>
                    </a:lnTo>
                    <a:lnTo>
                      <a:pt x="5325" y="7059"/>
                    </a:lnTo>
                    <a:lnTo>
                      <a:pt x="5667" y="7059"/>
                    </a:lnTo>
                    <a:lnTo>
                      <a:pt x="6008" y="6986"/>
                    </a:lnTo>
                    <a:lnTo>
                      <a:pt x="6326" y="6863"/>
                    </a:lnTo>
                    <a:lnTo>
                      <a:pt x="6473" y="6766"/>
                    </a:lnTo>
                    <a:lnTo>
                      <a:pt x="6619" y="6692"/>
                    </a:lnTo>
                    <a:lnTo>
                      <a:pt x="6766" y="6570"/>
                    </a:lnTo>
                    <a:lnTo>
                      <a:pt x="6912" y="6448"/>
                    </a:lnTo>
                    <a:lnTo>
                      <a:pt x="6961" y="6375"/>
                    </a:lnTo>
                    <a:lnTo>
                      <a:pt x="7034" y="6277"/>
                    </a:lnTo>
                    <a:lnTo>
                      <a:pt x="7059" y="6155"/>
                    </a:lnTo>
                    <a:lnTo>
                      <a:pt x="7059" y="6057"/>
                    </a:lnTo>
                    <a:lnTo>
                      <a:pt x="7059" y="5960"/>
                    </a:lnTo>
                    <a:lnTo>
                      <a:pt x="7034" y="5862"/>
                    </a:lnTo>
                    <a:lnTo>
                      <a:pt x="6961" y="5764"/>
                    </a:lnTo>
                    <a:lnTo>
                      <a:pt x="6912" y="5667"/>
                    </a:lnTo>
                    <a:lnTo>
                      <a:pt x="1393" y="147"/>
                    </a:lnTo>
                    <a:lnTo>
                      <a:pt x="1295" y="98"/>
                    </a:lnTo>
                    <a:lnTo>
                      <a:pt x="1197" y="25"/>
                    </a:lnTo>
                    <a:lnTo>
                      <a:pt x="1099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s-ES" sz="1800" dirty="0">
                  <a:latin typeface="Roboto Thin"/>
                </a:endParaRPr>
              </a:p>
            </p:txBody>
          </p:sp>
          <p:sp>
            <p:nvSpPr>
              <p:cNvPr id="44051" name="Shape 425"/>
              <p:cNvSpPr>
                <a:spLocks noChangeArrowheads="1"/>
              </p:cNvSpPr>
              <p:nvPr/>
            </p:nvSpPr>
            <p:spPr bwMode="auto">
              <a:xfrm>
                <a:off x="2663325" y="1702275"/>
                <a:ext cx="296750" cy="296775"/>
              </a:xfrm>
              <a:custGeom>
                <a:avLst/>
                <a:gdLst>
                  <a:gd name="T0" fmla="*/ 0 w 11870"/>
                  <a:gd name="T1" fmla="*/ 0 h 11871"/>
                  <a:gd name="T2" fmla="*/ 11870 w 11870"/>
                  <a:gd name="T3" fmla="*/ 11871 h 11871"/>
                </a:gdLst>
                <a:ahLst/>
                <a:cxnLst/>
                <a:rect l="T0" t="T1" r="T2" b="T3"/>
                <a:pathLst>
                  <a:path w="11870" h="11871" extrusionOk="0">
                    <a:moveTo>
                      <a:pt x="7718" y="1295"/>
                    </a:moveTo>
                    <a:lnTo>
                      <a:pt x="7815" y="1319"/>
                    </a:lnTo>
                    <a:lnTo>
                      <a:pt x="7889" y="1368"/>
                    </a:lnTo>
                    <a:lnTo>
                      <a:pt x="7938" y="1442"/>
                    </a:lnTo>
                    <a:lnTo>
                      <a:pt x="7938" y="1515"/>
                    </a:lnTo>
                    <a:lnTo>
                      <a:pt x="7938" y="1588"/>
                    </a:lnTo>
                    <a:lnTo>
                      <a:pt x="7889" y="1661"/>
                    </a:lnTo>
                    <a:lnTo>
                      <a:pt x="5862" y="3664"/>
                    </a:lnTo>
                    <a:lnTo>
                      <a:pt x="5788" y="3713"/>
                    </a:lnTo>
                    <a:lnTo>
                      <a:pt x="5715" y="3737"/>
                    </a:lnTo>
                    <a:lnTo>
                      <a:pt x="5642" y="3713"/>
                    </a:lnTo>
                    <a:lnTo>
                      <a:pt x="5569" y="3664"/>
                    </a:lnTo>
                    <a:lnTo>
                      <a:pt x="5520" y="3591"/>
                    </a:lnTo>
                    <a:lnTo>
                      <a:pt x="5495" y="3517"/>
                    </a:lnTo>
                    <a:lnTo>
                      <a:pt x="5520" y="3444"/>
                    </a:lnTo>
                    <a:lnTo>
                      <a:pt x="5569" y="3371"/>
                    </a:lnTo>
                    <a:lnTo>
                      <a:pt x="7571" y="1368"/>
                    </a:lnTo>
                    <a:lnTo>
                      <a:pt x="7644" y="1319"/>
                    </a:lnTo>
                    <a:lnTo>
                      <a:pt x="7718" y="1295"/>
                    </a:lnTo>
                    <a:close/>
                    <a:moveTo>
                      <a:pt x="7767" y="1"/>
                    </a:moveTo>
                    <a:lnTo>
                      <a:pt x="4885" y="2907"/>
                    </a:lnTo>
                    <a:lnTo>
                      <a:pt x="4640" y="2809"/>
                    </a:lnTo>
                    <a:lnTo>
                      <a:pt x="4396" y="2712"/>
                    </a:lnTo>
                    <a:lnTo>
                      <a:pt x="4103" y="2614"/>
                    </a:lnTo>
                    <a:lnTo>
                      <a:pt x="3810" y="2565"/>
                    </a:lnTo>
                    <a:lnTo>
                      <a:pt x="3493" y="2492"/>
                    </a:lnTo>
                    <a:lnTo>
                      <a:pt x="3175" y="2443"/>
                    </a:lnTo>
                    <a:lnTo>
                      <a:pt x="2858" y="2418"/>
                    </a:lnTo>
                    <a:lnTo>
                      <a:pt x="2247" y="2418"/>
                    </a:lnTo>
                    <a:lnTo>
                      <a:pt x="1954" y="2443"/>
                    </a:lnTo>
                    <a:lnTo>
                      <a:pt x="1636" y="2492"/>
                    </a:lnTo>
                    <a:lnTo>
                      <a:pt x="1319" y="2565"/>
                    </a:lnTo>
                    <a:lnTo>
                      <a:pt x="1001" y="2687"/>
                    </a:lnTo>
                    <a:lnTo>
                      <a:pt x="708" y="2809"/>
                    </a:lnTo>
                    <a:lnTo>
                      <a:pt x="415" y="3005"/>
                    </a:lnTo>
                    <a:lnTo>
                      <a:pt x="147" y="3224"/>
                    </a:lnTo>
                    <a:lnTo>
                      <a:pt x="73" y="3298"/>
                    </a:lnTo>
                    <a:lnTo>
                      <a:pt x="24" y="3395"/>
                    </a:lnTo>
                    <a:lnTo>
                      <a:pt x="0" y="3493"/>
                    </a:lnTo>
                    <a:lnTo>
                      <a:pt x="0" y="3615"/>
                    </a:lnTo>
                    <a:lnTo>
                      <a:pt x="0" y="3713"/>
                    </a:lnTo>
                    <a:lnTo>
                      <a:pt x="24" y="3811"/>
                    </a:lnTo>
                    <a:lnTo>
                      <a:pt x="73" y="3908"/>
                    </a:lnTo>
                    <a:lnTo>
                      <a:pt x="147" y="4006"/>
                    </a:lnTo>
                    <a:lnTo>
                      <a:pt x="7864" y="11724"/>
                    </a:lnTo>
                    <a:lnTo>
                      <a:pt x="7962" y="11797"/>
                    </a:lnTo>
                    <a:lnTo>
                      <a:pt x="8060" y="11846"/>
                    </a:lnTo>
                    <a:lnTo>
                      <a:pt x="8157" y="11870"/>
                    </a:lnTo>
                    <a:lnTo>
                      <a:pt x="8377" y="11870"/>
                    </a:lnTo>
                    <a:lnTo>
                      <a:pt x="8475" y="11846"/>
                    </a:lnTo>
                    <a:lnTo>
                      <a:pt x="8573" y="11797"/>
                    </a:lnTo>
                    <a:lnTo>
                      <a:pt x="8646" y="11724"/>
                    </a:lnTo>
                    <a:lnTo>
                      <a:pt x="8866" y="11455"/>
                    </a:lnTo>
                    <a:lnTo>
                      <a:pt x="9061" y="11162"/>
                    </a:lnTo>
                    <a:lnTo>
                      <a:pt x="9183" y="10869"/>
                    </a:lnTo>
                    <a:lnTo>
                      <a:pt x="9305" y="10551"/>
                    </a:lnTo>
                    <a:lnTo>
                      <a:pt x="9379" y="10234"/>
                    </a:lnTo>
                    <a:lnTo>
                      <a:pt x="9427" y="9916"/>
                    </a:lnTo>
                    <a:lnTo>
                      <a:pt x="9452" y="9623"/>
                    </a:lnTo>
                    <a:lnTo>
                      <a:pt x="9452" y="9330"/>
                    </a:lnTo>
                    <a:lnTo>
                      <a:pt x="9452" y="9013"/>
                    </a:lnTo>
                    <a:lnTo>
                      <a:pt x="9427" y="8695"/>
                    </a:lnTo>
                    <a:lnTo>
                      <a:pt x="9379" y="8378"/>
                    </a:lnTo>
                    <a:lnTo>
                      <a:pt x="9305" y="8060"/>
                    </a:lnTo>
                    <a:lnTo>
                      <a:pt x="9256" y="7767"/>
                    </a:lnTo>
                    <a:lnTo>
                      <a:pt x="9159" y="7474"/>
                    </a:lnTo>
                    <a:lnTo>
                      <a:pt x="9061" y="7230"/>
                    </a:lnTo>
                    <a:lnTo>
                      <a:pt x="8963" y="6986"/>
                    </a:lnTo>
                    <a:lnTo>
                      <a:pt x="11870" y="4104"/>
                    </a:lnTo>
                    <a:lnTo>
                      <a:pt x="776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847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s-ES" sz="1800" dirty="0">
                  <a:latin typeface="Roboto Thin"/>
                </a:endParaRPr>
              </a:p>
            </p:txBody>
          </p:sp>
        </p:grpSp>
      </p:grpSp>
      <p:sp>
        <p:nvSpPr>
          <p:cNvPr id="50" name="13 CuadroTexto"/>
          <p:cNvSpPr txBox="1">
            <a:spLocks noChangeArrowheads="1"/>
          </p:cNvSpPr>
          <p:nvPr/>
        </p:nvSpPr>
        <p:spPr bwMode="auto">
          <a:xfrm>
            <a:off x="-531811" y="743048"/>
            <a:ext cx="8912225" cy="431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500"/>
              </a:lnSpc>
              <a:spcBef>
                <a:spcPct val="0"/>
              </a:spcBef>
              <a:buNone/>
              <a:defRPr/>
            </a:pPr>
            <a:r>
              <a:rPr lang="es-CO" sz="2800" b="1" dirty="0">
                <a:latin typeface="Bell MT" panose="02020503060305020303" pitchFamily="18" charset="0"/>
              </a:rPr>
              <a:t>Resultados de la revisión documental</a:t>
            </a:r>
            <a:endParaRPr lang="es-ES" sz="2800" b="1" dirty="0">
              <a:solidFill>
                <a:schemeClr val="tx1">
                  <a:lumMod val="85000"/>
                  <a:lumOff val="15000"/>
                </a:schemeClr>
              </a:solidFill>
              <a:latin typeface="Roboto Thi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079F6-C7EE-0C98-D46B-400ED8BF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Resultados del modelo de madurez</a:t>
            </a:r>
          </a:p>
        </p:txBody>
      </p:sp>
      <p:pic>
        <p:nvPicPr>
          <p:cNvPr id="12291" name="image4.png">
            <a:extLst>
              <a:ext uri="{FF2B5EF4-FFF2-40B4-BE49-F238E27FC236}">
                <a16:creationId xmlns:a16="http://schemas.microsoft.com/office/drawing/2014/main" id="{D0FC4175-DB00-8584-6F92-7659FDDE6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04071"/>
            <a:ext cx="9854449" cy="499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97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079F6-C7EE-0C98-D46B-400ED8BF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Resultados de la lista de chequeo</a:t>
            </a:r>
          </a:p>
        </p:txBody>
      </p:sp>
      <p:pic>
        <p:nvPicPr>
          <p:cNvPr id="13315" name="Imagen 1">
            <a:extLst>
              <a:ext uri="{FF2B5EF4-FFF2-40B4-BE49-F238E27FC236}">
                <a16:creationId xmlns:a16="http://schemas.microsoft.com/office/drawing/2014/main" id="{B623848C-7778-BF95-3472-80E611819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34" y="1843857"/>
            <a:ext cx="5885917" cy="317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3C58280C-F96B-7DC6-EC41-3FA99B2ABB38}"/>
              </a:ext>
            </a:extLst>
          </p:cNvPr>
          <p:cNvGrpSpPr/>
          <p:nvPr/>
        </p:nvGrpSpPr>
        <p:grpSpPr>
          <a:xfrm>
            <a:off x="6826866" y="1547022"/>
            <a:ext cx="252000" cy="4465714"/>
            <a:chOff x="5004274" y="1700807"/>
            <a:chExt cx="431822" cy="4465714"/>
          </a:xfrm>
        </p:grpSpPr>
        <p:sp>
          <p:nvSpPr>
            <p:cNvPr id="7" name="Round Diagonal Corner Rectangle 2">
              <a:extLst>
                <a:ext uri="{FF2B5EF4-FFF2-40B4-BE49-F238E27FC236}">
                  <a16:creationId xmlns:a16="http://schemas.microsoft.com/office/drawing/2014/main" id="{EF18130A-D249-DFC6-ABD3-A9ACFFC769C7}"/>
                </a:ext>
              </a:extLst>
            </p:cNvPr>
            <p:cNvSpPr/>
            <p:nvPr/>
          </p:nvSpPr>
          <p:spPr>
            <a:xfrm>
              <a:off x="5004274" y="4690521"/>
              <a:ext cx="431822" cy="147600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129979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ound Diagonal Corner Rectangle 2">
              <a:extLst>
                <a:ext uri="{FF2B5EF4-FFF2-40B4-BE49-F238E27FC236}">
                  <a16:creationId xmlns:a16="http://schemas.microsoft.com/office/drawing/2014/main" id="{C4C066B4-6742-4C01-D813-8644C73477D8}"/>
                </a:ext>
              </a:extLst>
            </p:cNvPr>
            <p:cNvSpPr/>
            <p:nvPr/>
          </p:nvSpPr>
          <p:spPr>
            <a:xfrm>
              <a:off x="5004274" y="3607129"/>
              <a:ext cx="431822" cy="144000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1BC59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ound Diagonal Corner Rectangle 2">
              <a:extLst>
                <a:ext uri="{FF2B5EF4-FFF2-40B4-BE49-F238E27FC236}">
                  <a16:creationId xmlns:a16="http://schemas.microsoft.com/office/drawing/2014/main" id="{E824CC48-EAD4-460C-FEA4-47A51C5EB370}"/>
                </a:ext>
              </a:extLst>
            </p:cNvPr>
            <p:cNvSpPr/>
            <p:nvPr/>
          </p:nvSpPr>
          <p:spPr>
            <a:xfrm>
              <a:off x="5004274" y="2433182"/>
              <a:ext cx="431822" cy="147600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068083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ound Diagonal Corner Rectangle 2">
              <a:extLst>
                <a:ext uri="{FF2B5EF4-FFF2-40B4-BE49-F238E27FC236}">
                  <a16:creationId xmlns:a16="http://schemas.microsoft.com/office/drawing/2014/main" id="{44B7AE6A-CA3F-4619-82D5-1F0F785759AC}"/>
                </a:ext>
              </a:extLst>
            </p:cNvPr>
            <p:cNvSpPr/>
            <p:nvPr/>
          </p:nvSpPr>
          <p:spPr>
            <a:xfrm>
              <a:off x="5004274" y="1700807"/>
              <a:ext cx="431822" cy="115200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08AAAD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40299D3-C81F-DBB0-01C6-A41C5F272D35}"/>
              </a:ext>
            </a:extLst>
          </p:cNvPr>
          <p:cNvSpPr txBox="1"/>
          <p:nvPr/>
        </p:nvSpPr>
        <p:spPr>
          <a:xfrm>
            <a:off x="7429981" y="1535570"/>
            <a:ext cx="31479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effectLst/>
                <a:latin typeface="Bell MT" panose="02020503060305020303" pitchFamily="18" charset="0"/>
                <a:ea typeface="Calibri" panose="020F0502020204030204" pitchFamily="34" charset="0"/>
              </a:rPr>
              <a:t>El puntaje de mayor cumplimiento se obtiene de la categoría Salidas, la cual tuvo un nivel alto</a:t>
            </a:r>
            <a:endParaRPr lang="es-CO" dirty="0">
              <a:latin typeface="Bell MT" panose="02020503060305020303" pitchFamily="18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45F5DD7-9F68-551C-E210-D6B29501C0B7}"/>
              </a:ext>
            </a:extLst>
          </p:cNvPr>
          <p:cNvSpPr txBox="1"/>
          <p:nvPr/>
        </p:nvSpPr>
        <p:spPr>
          <a:xfrm>
            <a:off x="7429981" y="3017396"/>
            <a:ext cx="34497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Bell MT" panose="02020503060305020303" pitchFamily="18" charset="0"/>
              </a:rPr>
              <a:t>Es importante desarrollar estrategias de mejoramiento en las categorías Documentos, Activos y Herramientas y técnicas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046BE6E-5ABC-7230-C0E5-2697DB370084}"/>
              </a:ext>
            </a:extLst>
          </p:cNvPr>
          <p:cNvSpPr txBox="1"/>
          <p:nvPr/>
        </p:nvSpPr>
        <p:spPr>
          <a:xfrm>
            <a:off x="7429981" y="4549336"/>
            <a:ext cx="34497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Bell MT" panose="02020503060305020303" pitchFamily="18" charset="0"/>
              </a:rPr>
              <a:t>Los resultados de la categoría Factores ambientales muestra que es necesario aplicar ajustes en la cultura organizacional</a:t>
            </a:r>
          </a:p>
        </p:txBody>
      </p:sp>
    </p:spTree>
    <p:extLst>
      <p:ext uri="{BB962C8B-B14F-4D97-AF65-F5344CB8AC3E}">
        <p14:creationId xmlns:p14="http://schemas.microsoft.com/office/powerpoint/2010/main" val="3186866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079F6-C7EE-0C98-D46B-400ED8BF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Resultados de la entrevista</a:t>
            </a:r>
          </a:p>
        </p:txBody>
      </p:sp>
      <p:pic>
        <p:nvPicPr>
          <p:cNvPr id="1026" name="Gráfico 1">
            <a:extLst>
              <a:ext uri="{FF2B5EF4-FFF2-40B4-BE49-F238E27FC236}">
                <a16:creationId xmlns:a16="http://schemas.microsoft.com/office/drawing/2014/main" id="{CC8E26CA-E46B-350A-F1A6-5A5DAB29C9CF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724" y="1690688"/>
            <a:ext cx="8291612" cy="4645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546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079F6-C7EE-0C98-D46B-400ED8BF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000" b="1" dirty="0">
                <a:latin typeface="Bell MT" panose="02020503060305020303" pitchFamily="18" charset="0"/>
              </a:rPr>
              <a:t>Resultados de la entrevista</a:t>
            </a:r>
          </a:p>
        </p:txBody>
      </p:sp>
      <p:pic>
        <p:nvPicPr>
          <p:cNvPr id="2050" name="Gráfico 1">
            <a:extLst>
              <a:ext uri="{FF2B5EF4-FFF2-40B4-BE49-F238E27FC236}">
                <a16:creationId xmlns:a16="http://schemas.microsoft.com/office/drawing/2014/main" id="{4146CC87-59EA-8A41-3774-429E79DBFC4B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856" y="1497301"/>
            <a:ext cx="8552288" cy="450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58573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  <wetp:taskpane dockstate="right" visibility="0" width="350" row="2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7EA1FD21-CBE9-4003-A79B-1C9ABA6F3C7F}">
  <we:reference id="wa200005566" version="3.0.0.2" store="es-ES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7E1BB687-F946-48F9-AD1D-AFC77E1C5B6B}">
  <we:reference id="wa200003964" version="1.0.0.0" store="es-ES" storeType="OMEX"/>
  <we:alternateReferences>
    <we:reference id="wa200003964" version="1.0.0.0" store="wa200003964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890</TotalTime>
  <Words>724</Words>
  <Application>Microsoft Office PowerPoint</Application>
  <PresentationFormat>Panorámica</PresentationFormat>
  <Paragraphs>108</Paragraphs>
  <Slides>30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8" baseType="lpstr">
      <vt:lpstr>Aptos</vt:lpstr>
      <vt:lpstr>Arial</vt:lpstr>
      <vt:lpstr>Bell MT</vt:lpstr>
      <vt:lpstr>Calibri</vt:lpstr>
      <vt:lpstr>Calibri Light</vt:lpstr>
      <vt:lpstr>Roboto Thin</vt:lpstr>
      <vt:lpstr>Times New Roman</vt:lpstr>
      <vt:lpstr>Tema de Office</vt:lpstr>
      <vt:lpstr>Presentación de PowerPoint</vt:lpstr>
      <vt:lpstr>Presentación de PowerPoint</vt:lpstr>
      <vt:lpstr>Fase 1. Socialización de los resultados del diagnóstico </vt:lpstr>
      <vt:lpstr>Presentación de PowerPoint</vt:lpstr>
      <vt:lpstr>Presentación de PowerPoint</vt:lpstr>
      <vt:lpstr>Resultados del modelo de madurez</vt:lpstr>
      <vt:lpstr>Resultados de la lista de chequeo</vt:lpstr>
      <vt:lpstr>Resultados de la entrevista</vt:lpstr>
      <vt:lpstr>Resultados de la entrevista</vt:lpstr>
      <vt:lpstr>Resultados de la entrevista</vt:lpstr>
      <vt:lpstr>Resultados de la entrevista</vt:lpstr>
      <vt:lpstr>Resultados de la entrevista</vt:lpstr>
      <vt:lpstr>Resultados de la entrevista</vt:lpstr>
      <vt:lpstr>Resultados de la entrevista</vt:lpstr>
      <vt:lpstr>Resultados de la entrevista</vt:lpstr>
      <vt:lpstr>Presentación de PowerPoint</vt:lpstr>
      <vt:lpstr>Presentación de PowerPoint</vt:lpstr>
      <vt:lpstr>Fase 2: Presentación del modelo de gestión del conocimiento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Laura Victoria Martínez Grimaldos</cp:lastModifiedBy>
  <cp:revision>18</cp:revision>
  <dcterms:created xsi:type="dcterms:W3CDTF">2019-03-06T15:22:16Z</dcterms:created>
  <dcterms:modified xsi:type="dcterms:W3CDTF">2024-09-19T15:34:44Z</dcterms:modified>
</cp:coreProperties>
</file>