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68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B9470-F6CE-89A8-9033-EF7214F0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4DB9-12FC-F8CC-DE9F-CDDAFAE0A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EA31E-0D14-71EF-726E-D81B6C0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534762-0BE4-29E1-17F5-23E64FD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CF1E0-D36C-CBDF-0C13-E498D586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C224F-2CF8-87BF-ED60-E776CB47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0D7CC-782F-DBF1-C263-39C1A251B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3A093C-7D91-E628-7C52-B9C746C4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DC8DC-A542-3133-547E-AFF4A826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D0FD7C-019B-3389-5346-4873680D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51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DA7E2F-DF1A-E760-779B-074C078A5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8AA5F-4E2E-03A8-B977-4E9D755FD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FBE897-5437-4122-C5E3-C3120321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74BE6D-CCFC-1F71-2FB8-BF20C888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16C84-BB28-43A8-34AB-3FD1252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7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70A5AE-4942-439B-7B0A-86C65267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DA1905-FE4A-39FC-E8F8-0D2BD678E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7ECFE7-A0CD-D61B-CB97-BA7234C0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6FFF1-5FD5-7763-5538-00D09A0D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60A6E4-4624-1D1E-CBD4-A99A269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682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35BF6-71BE-7269-1962-56AE6C090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65A448-607A-6538-17D1-1D3699A7F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08D6F-8884-7B52-79D5-664EBEDF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D3CB8-9EC8-B4F3-C3A3-E4C00956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43222D-36B8-CCA4-2667-A0FEFFEC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0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9B035-9E8B-1B58-C0BC-79763876F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81EEC9-71D7-2B2C-34F9-C3F2CD92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59D795-4513-C28B-E459-8B2F1366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5CBB64-44DC-AC4D-356A-36F9A10F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039FE4-73A4-A272-75C7-EFAF73DD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58D106-4926-5DDF-DF3E-2C8885E9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888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C6CA5-ABC9-918C-DF08-BAD6CD6EE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1CF99E-ABDB-FB5D-0AA7-EA17DC14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E9CFF1-EC50-6762-1B74-9A405A4F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AA1D5AD-A189-132D-7D16-6CCC2DA7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CE392C-CEF4-F7C8-DE00-E936A39B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5CE032-7AFA-0006-A122-FD0DB149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6382D-DE2C-6E1A-E7D1-86E9B7F7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D642A8-D2A0-66F0-3379-BF10F730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97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8C2EE1-3428-48EF-B0C1-C7D4E5BC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23774E-D0DC-D1EE-159A-4753F1BA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16AC26-1786-ECBC-27CB-78D585F8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977B3E-63EE-38AF-AA7C-C85B8FB3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35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F532DC-7CC8-E4AC-77F6-47AE22AB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6AC209-1221-A7F4-0B33-40AF7110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612A92-D0D4-B324-5957-5462D342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81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CD085-3A36-5009-F109-85096CAD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931CEC-1C4E-152A-AB33-E75B77B42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40944E-88E3-0DA7-588D-FA2DD975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84A5D8-9982-A323-1BD1-287557B0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2DD04D-05B5-3116-5EF5-6AFA0A05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AAA783-682B-8ACE-383A-9D63DDFF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030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C1AA-31E5-96B7-B12C-B81B0EF7F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B8BC2-25B2-B617-5D98-49BA08D06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CEFF60-ADB7-72F4-2091-8D187969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3BD9A2-C81B-1BB0-4DF8-1DE79355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1FDD4AF-8823-EDF0-B3DC-EF06FE7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0B73BC-38A9-26E7-0927-D00E347F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338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EFB7C1-BC8D-7AB7-E73D-E89B7DE9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EB3-01F0-30D8-3435-1EA2DCE1D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0372" y="1825625"/>
            <a:ext cx="9691255" cy="410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DF5224-FBBE-567F-D360-6AE84260F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635635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fld id="{C647598A-FB4E-40D8-AD60-F13DB18D9CCA}" type="datetimeFigureOut">
              <a:rPr lang="es-CO" smtClean="0"/>
              <a:pPr/>
              <a:t>17/11/2022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4D7804-5E24-04B8-D93D-8F0A20599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5310" y="6356350"/>
            <a:ext cx="40178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50B24-7AEE-C22E-4CDD-1ECF5A65D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07039" y="6353464"/>
            <a:ext cx="2750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F373F-641C-45FC-BF98-CBC66309BDEF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7991B7-947B-A98F-5602-726ABB52B24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054" y="6174799"/>
            <a:ext cx="1260764" cy="577218"/>
          </a:xfrm>
          <a:prstGeom prst="rect">
            <a:avLst/>
          </a:prstGeom>
          <a:ln>
            <a:noFill/>
          </a:ln>
        </p:spPr>
      </p:pic>
      <p:pic>
        <p:nvPicPr>
          <p:cNvPr id="14" name="Imagen 13" descr="Logotipo&#10;&#10;Descripción generada automáticamente">
            <a:extLst>
              <a:ext uri="{FF2B5EF4-FFF2-40B4-BE49-F238E27FC236}">
                <a16:creationId xmlns:a16="http://schemas.microsoft.com/office/drawing/2014/main" id="{DC12665B-50C9-8148-898D-A045489AE87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2" y="6114709"/>
            <a:ext cx="637308" cy="6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0F7BC2-6B6F-CF36-C60B-42CC63AA24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42254"/>
            <a:ext cx="9144000" cy="2387600"/>
          </a:xfrm>
        </p:spPr>
        <p:txBody>
          <a:bodyPr/>
          <a:lstStyle/>
          <a:p>
            <a:r>
              <a:rPr lang="es-MX" dirty="0"/>
              <a:t>Curso Teórico Práctico de GRAFCET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F7154E-8B69-D670-4EEA-C7CBAC82B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12875"/>
            <a:ext cx="9144000" cy="1655762"/>
          </a:xfrm>
        </p:spPr>
        <p:txBody>
          <a:bodyPr/>
          <a:lstStyle/>
          <a:p>
            <a:r>
              <a:rPr lang="es-CO" dirty="0"/>
              <a:t>Brayan Fernel Tarazona Jaimes </a:t>
            </a:r>
          </a:p>
          <a:p>
            <a:r>
              <a:rPr lang="es-CO" dirty="0"/>
              <a:t>Marlon Norberto Esparza León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0694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C42157-6EBE-7A52-D984-59828FCEE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GRAFCET PARCIALES </a:t>
            </a:r>
            <a:endParaRPr lang="es-CO" dirty="0"/>
          </a:p>
        </p:txBody>
      </p:sp>
      <p:grpSp>
        <p:nvGrpSpPr>
          <p:cNvPr id="118" name="Grupo 117">
            <a:extLst>
              <a:ext uri="{FF2B5EF4-FFF2-40B4-BE49-F238E27FC236}">
                <a16:creationId xmlns:a16="http://schemas.microsoft.com/office/drawing/2014/main" id="{CF3D7A50-ED99-2BD7-C3AA-C8D8C7C7EFFA}"/>
              </a:ext>
            </a:extLst>
          </p:cNvPr>
          <p:cNvGrpSpPr/>
          <p:nvPr/>
        </p:nvGrpSpPr>
        <p:grpSpPr>
          <a:xfrm>
            <a:off x="1004711" y="1354667"/>
            <a:ext cx="9535588" cy="5293145"/>
            <a:chOff x="880533" y="1343378"/>
            <a:chExt cx="9535588" cy="5293145"/>
          </a:xfrm>
        </p:grpSpPr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44F6CE33-3322-6EF1-4846-7CF05D5A17E5}"/>
                </a:ext>
              </a:extLst>
            </p:cNvPr>
            <p:cNvSpPr txBox="1"/>
            <p:nvPr/>
          </p:nvSpPr>
          <p:spPr>
            <a:xfrm>
              <a:off x="4536204" y="6174062"/>
              <a:ext cx="28871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400" b="1" dirty="0">
                  <a:latin typeface="Times New Roma"/>
                </a:rPr>
                <a:t>Grafcet Global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84" name="Rectángulo 83">
              <a:extLst>
                <a:ext uri="{FF2B5EF4-FFF2-40B4-BE49-F238E27FC236}">
                  <a16:creationId xmlns:a16="http://schemas.microsoft.com/office/drawing/2014/main" id="{C953CB38-56D6-43A2-0340-BA48CC258EBD}"/>
                </a:ext>
              </a:extLst>
            </p:cNvPr>
            <p:cNvSpPr/>
            <p:nvPr/>
          </p:nvSpPr>
          <p:spPr>
            <a:xfrm>
              <a:off x="6911580" y="3734901"/>
              <a:ext cx="1023561" cy="7047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5</a:t>
              </a:r>
            </a:p>
          </p:txBody>
        </p:sp>
        <p:cxnSp>
          <p:nvCxnSpPr>
            <p:cNvPr id="85" name="Conector recto 84">
              <a:extLst>
                <a:ext uri="{FF2B5EF4-FFF2-40B4-BE49-F238E27FC236}">
                  <a16:creationId xmlns:a16="http://schemas.microsoft.com/office/drawing/2014/main" id="{45CC6BAA-340E-BB92-30A1-962768663114}"/>
                </a:ext>
              </a:extLst>
            </p:cNvPr>
            <p:cNvCxnSpPr>
              <a:cxnSpLocks/>
            </p:cNvCxnSpPr>
            <p:nvPr/>
          </p:nvCxnSpPr>
          <p:spPr>
            <a:xfrm>
              <a:off x="7423361" y="3437794"/>
              <a:ext cx="0" cy="29710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>
              <a:extLst>
                <a:ext uri="{FF2B5EF4-FFF2-40B4-BE49-F238E27FC236}">
                  <a16:creationId xmlns:a16="http://schemas.microsoft.com/office/drawing/2014/main" id="{2E3BDD6C-7EB7-82AB-2244-471EC12401A9}"/>
                </a:ext>
              </a:extLst>
            </p:cNvPr>
            <p:cNvCxnSpPr/>
            <p:nvPr/>
          </p:nvCxnSpPr>
          <p:spPr>
            <a:xfrm>
              <a:off x="7171753" y="3436094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CuadroTexto 86">
              <a:extLst>
                <a:ext uri="{FF2B5EF4-FFF2-40B4-BE49-F238E27FC236}">
                  <a16:creationId xmlns:a16="http://schemas.microsoft.com/office/drawing/2014/main" id="{96D67063-302B-441C-31A5-F67232540EEE}"/>
                </a:ext>
              </a:extLst>
            </p:cNvPr>
            <p:cNvSpPr txBox="1"/>
            <p:nvPr/>
          </p:nvSpPr>
          <p:spPr>
            <a:xfrm>
              <a:off x="7691122" y="3171793"/>
              <a:ext cx="302488" cy="439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a</a:t>
              </a:r>
              <a:endParaRPr lang="es-CO" sz="2400" b="1" dirty="0">
                <a:latin typeface="Times New Roma"/>
              </a:endParaRPr>
            </a:p>
          </p:txBody>
        </p:sp>
        <p:cxnSp>
          <p:nvCxnSpPr>
            <p:cNvPr id="88" name="Conector recto 87">
              <a:extLst>
                <a:ext uri="{FF2B5EF4-FFF2-40B4-BE49-F238E27FC236}">
                  <a16:creationId xmlns:a16="http://schemas.microsoft.com/office/drawing/2014/main" id="{0B9E3B73-E3F9-90CC-1B3B-5A7BC48DD91F}"/>
                </a:ext>
              </a:extLst>
            </p:cNvPr>
            <p:cNvCxnSpPr>
              <a:cxnSpLocks/>
            </p:cNvCxnSpPr>
            <p:nvPr/>
          </p:nvCxnSpPr>
          <p:spPr>
            <a:xfrm>
              <a:off x="7423357" y="3138988"/>
              <a:ext cx="0" cy="29710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Rectángulo 88">
              <a:extLst>
                <a:ext uri="{FF2B5EF4-FFF2-40B4-BE49-F238E27FC236}">
                  <a16:creationId xmlns:a16="http://schemas.microsoft.com/office/drawing/2014/main" id="{DB47AA78-E697-8258-0BE7-B970E3175A03}"/>
                </a:ext>
              </a:extLst>
            </p:cNvPr>
            <p:cNvSpPr/>
            <p:nvPr/>
          </p:nvSpPr>
          <p:spPr>
            <a:xfrm>
              <a:off x="6911577" y="2429553"/>
              <a:ext cx="1023561" cy="7047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4</a:t>
              </a:r>
            </a:p>
          </p:txBody>
        </p:sp>
        <p:sp>
          <p:nvSpPr>
            <p:cNvPr id="90" name="Rectángulo 89">
              <a:extLst>
                <a:ext uri="{FF2B5EF4-FFF2-40B4-BE49-F238E27FC236}">
                  <a16:creationId xmlns:a16="http://schemas.microsoft.com/office/drawing/2014/main" id="{780CCFA0-DD63-A9C8-5ADC-78217D18181B}"/>
                </a:ext>
              </a:extLst>
            </p:cNvPr>
            <p:cNvSpPr/>
            <p:nvPr/>
          </p:nvSpPr>
          <p:spPr>
            <a:xfrm>
              <a:off x="7029714" y="2509772"/>
              <a:ext cx="785622" cy="559477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CC6DA5C0-CF21-516D-AABF-642BA8771E58}"/>
                </a:ext>
              </a:extLst>
            </p:cNvPr>
            <p:cNvSpPr/>
            <p:nvPr/>
          </p:nvSpPr>
          <p:spPr>
            <a:xfrm>
              <a:off x="1845034" y="2798717"/>
              <a:ext cx="906153" cy="62224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3A17AA38-3A28-0EBE-C2CF-B565D4981B9D}"/>
                </a:ext>
              </a:extLst>
            </p:cNvPr>
            <p:cNvSpPr/>
            <p:nvPr/>
          </p:nvSpPr>
          <p:spPr>
            <a:xfrm>
              <a:off x="1845032" y="3996063"/>
              <a:ext cx="906153" cy="62224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6" name="Conector recto 5">
              <a:extLst>
                <a:ext uri="{FF2B5EF4-FFF2-40B4-BE49-F238E27FC236}">
                  <a16:creationId xmlns:a16="http://schemas.microsoft.com/office/drawing/2014/main" id="{7E3E3F4B-F088-61A6-587A-39F81321EB98}"/>
                </a:ext>
              </a:extLst>
            </p:cNvPr>
            <p:cNvCxnSpPr/>
            <p:nvPr/>
          </p:nvCxnSpPr>
          <p:spPr>
            <a:xfrm>
              <a:off x="2076100" y="3708511"/>
              <a:ext cx="44401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2AE570F4-4BED-8643-6867-5FDC2CB113BC}"/>
                </a:ext>
              </a:extLst>
            </p:cNvPr>
            <p:cNvCxnSpPr>
              <a:cxnSpLocks/>
            </p:cNvCxnSpPr>
            <p:nvPr/>
          </p:nvCxnSpPr>
          <p:spPr>
            <a:xfrm>
              <a:off x="2298111" y="2536404"/>
              <a:ext cx="0" cy="262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5348AB6A-D132-B845-A1DB-3599650D5073}"/>
                </a:ext>
              </a:extLst>
            </p:cNvPr>
            <p:cNvSpPr/>
            <p:nvPr/>
          </p:nvSpPr>
          <p:spPr>
            <a:xfrm>
              <a:off x="1845032" y="5193409"/>
              <a:ext cx="906153" cy="62224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36EB8137-E38B-9475-C295-367C6494B7FA}"/>
                </a:ext>
              </a:extLst>
            </p:cNvPr>
            <p:cNvCxnSpPr>
              <a:cxnSpLocks/>
              <a:endCxn id="5" idx="0"/>
            </p:cNvCxnSpPr>
            <p:nvPr/>
          </p:nvCxnSpPr>
          <p:spPr>
            <a:xfrm>
              <a:off x="2298108" y="3420961"/>
              <a:ext cx="0" cy="57510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E954AF6C-5915-CD86-4132-EBBEEF5B7BCB}"/>
                </a:ext>
              </a:extLst>
            </p:cNvPr>
            <p:cNvCxnSpPr/>
            <p:nvPr/>
          </p:nvCxnSpPr>
          <p:spPr>
            <a:xfrm>
              <a:off x="2076100" y="4921532"/>
              <a:ext cx="44401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FEFDBBD8-08A4-4AB9-2302-F88557CAB468}"/>
                </a:ext>
              </a:extLst>
            </p:cNvPr>
            <p:cNvCxnSpPr>
              <a:cxnSpLocks/>
            </p:cNvCxnSpPr>
            <p:nvPr/>
          </p:nvCxnSpPr>
          <p:spPr>
            <a:xfrm>
              <a:off x="2281795" y="4619837"/>
              <a:ext cx="0" cy="57510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4B846B68-F8E2-5C22-48DF-D223962D52AD}"/>
                </a:ext>
              </a:extLst>
            </p:cNvPr>
            <p:cNvCxnSpPr/>
            <p:nvPr/>
          </p:nvCxnSpPr>
          <p:spPr>
            <a:xfrm>
              <a:off x="2075364" y="2534903"/>
              <a:ext cx="44401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C6E03056-25FA-35C0-8C73-1EB5A8F19AE8}"/>
                </a:ext>
              </a:extLst>
            </p:cNvPr>
            <p:cNvSpPr txBox="1"/>
            <p:nvPr/>
          </p:nvSpPr>
          <p:spPr>
            <a:xfrm>
              <a:off x="2535158" y="2301555"/>
              <a:ext cx="2890211" cy="353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000" b="1" dirty="0">
                  <a:latin typeface="Times New Roma"/>
                </a:rPr>
                <a:t>Pulsador de Arranque</a:t>
              </a:r>
              <a:endParaRPr lang="es-CO" sz="2000" b="1" dirty="0">
                <a:latin typeface="Times New Roma"/>
              </a:endParaRPr>
            </a:p>
          </p:txBody>
        </p: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D803C670-3842-C307-0DE1-93029C7005F3}"/>
                </a:ext>
              </a:extLst>
            </p:cNvPr>
            <p:cNvCxnSpPr>
              <a:cxnSpLocks/>
            </p:cNvCxnSpPr>
            <p:nvPr/>
          </p:nvCxnSpPr>
          <p:spPr>
            <a:xfrm>
              <a:off x="2298108" y="2272591"/>
              <a:ext cx="0" cy="262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D282B098-B470-2FCC-5E4A-882B32351747}"/>
                </a:ext>
              </a:extLst>
            </p:cNvPr>
            <p:cNvSpPr/>
            <p:nvPr/>
          </p:nvSpPr>
          <p:spPr>
            <a:xfrm>
              <a:off x="1845032" y="1646238"/>
              <a:ext cx="906153" cy="62224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0</a:t>
              </a:r>
            </a:p>
          </p:txBody>
        </p:sp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id="{F8459765-AD8C-DC57-A2E4-948864E6EAB9}"/>
                </a:ext>
              </a:extLst>
            </p:cNvPr>
            <p:cNvSpPr/>
            <p:nvPr/>
          </p:nvSpPr>
          <p:spPr>
            <a:xfrm>
              <a:off x="1949618" y="1717063"/>
              <a:ext cx="695507" cy="493957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3" name="Diagrama de flujo: extraer 52">
              <a:extLst>
                <a:ext uri="{FF2B5EF4-FFF2-40B4-BE49-F238E27FC236}">
                  <a16:creationId xmlns:a16="http://schemas.microsoft.com/office/drawing/2014/main" id="{3F36F380-1D32-00F5-0979-78259FA46392}"/>
                </a:ext>
              </a:extLst>
            </p:cNvPr>
            <p:cNvSpPr/>
            <p:nvPr/>
          </p:nvSpPr>
          <p:spPr>
            <a:xfrm>
              <a:off x="1237399" y="2648941"/>
              <a:ext cx="292799" cy="287512"/>
            </a:xfrm>
            <a:prstGeom prst="flowChartExtra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70" name="Conector recto 69">
              <a:extLst>
                <a:ext uri="{FF2B5EF4-FFF2-40B4-BE49-F238E27FC236}">
                  <a16:creationId xmlns:a16="http://schemas.microsoft.com/office/drawing/2014/main" id="{CC963ECA-4F1D-11EE-A1CD-B69055F267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95432" y="4807872"/>
              <a:ext cx="89919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>
              <a:extLst>
                <a:ext uri="{FF2B5EF4-FFF2-40B4-BE49-F238E27FC236}">
                  <a16:creationId xmlns:a16="http://schemas.microsoft.com/office/drawing/2014/main" id="{BB44C5DA-E94C-C376-3BF8-7B6A0A9C03B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75643" y="2667560"/>
              <a:ext cx="16312" cy="21480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>
              <a:extLst>
                <a:ext uri="{FF2B5EF4-FFF2-40B4-BE49-F238E27FC236}">
                  <a16:creationId xmlns:a16="http://schemas.microsoft.com/office/drawing/2014/main" id="{ECB93DCC-BE9C-7A21-64F3-80CEBC5DDC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8556" y="2658222"/>
              <a:ext cx="89919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>
              <a:extLst>
                <a:ext uri="{FF2B5EF4-FFF2-40B4-BE49-F238E27FC236}">
                  <a16:creationId xmlns:a16="http://schemas.microsoft.com/office/drawing/2014/main" id="{A9806614-3EA5-9AEC-EA27-443D2BFA0396}"/>
                </a:ext>
              </a:extLst>
            </p:cNvPr>
            <p:cNvCxnSpPr/>
            <p:nvPr/>
          </p:nvCxnSpPr>
          <p:spPr>
            <a:xfrm>
              <a:off x="1156117" y="3820695"/>
              <a:ext cx="44401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CuadroTexto 92">
              <a:extLst>
                <a:ext uri="{FF2B5EF4-FFF2-40B4-BE49-F238E27FC236}">
                  <a16:creationId xmlns:a16="http://schemas.microsoft.com/office/drawing/2014/main" id="{47A4DF52-E13C-9F10-1695-8ED94FC18E5C}"/>
                </a:ext>
              </a:extLst>
            </p:cNvPr>
            <p:cNvSpPr txBox="1"/>
            <p:nvPr/>
          </p:nvSpPr>
          <p:spPr>
            <a:xfrm>
              <a:off x="2535158" y="4585777"/>
              <a:ext cx="35829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b="1" dirty="0">
                  <a:latin typeface="Times New Roma"/>
                </a:rPr>
                <a:t>5 seg sin desactivación del sensor de fin de carrera</a:t>
              </a:r>
            </a:p>
          </p:txBody>
        </p:sp>
        <p:cxnSp>
          <p:nvCxnSpPr>
            <p:cNvPr id="94" name="Conector recto 93">
              <a:extLst>
                <a:ext uri="{FF2B5EF4-FFF2-40B4-BE49-F238E27FC236}">
                  <a16:creationId xmlns:a16="http://schemas.microsoft.com/office/drawing/2014/main" id="{D03EB791-3DD9-D21C-3F2C-95C4D9A08712}"/>
                </a:ext>
              </a:extLst>
            </p:cNvPr>
            <p:cNvCxnSpPr/>
            <p:nvPr/>
          </p:nvCxnSpPr>
          <p:spPr>
            <a:xfrm>
              <a:off x="2751184" y="3109837"/>
              <a:ext cx="44401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Rectángulo 95">
              <a:extLst>
                <a:ext uri="{FF2B5EF4-FFF2-40B4-BE49-F238E27FC236}">
                  <a16:creationId xmlns:a16="http://schemas.microsoft.com/office/drawing/2014/main" id="{F5675752-7BFB-82AE-7B6F-323F1A771CDF}"/>
                </a:ext>
              </a:extLst>
            </p:cNvPr>
            <p:cNvSpPr/>
            <p:nvPr/>
          </p:nvSpPr>
          <p:spPr>
            <a:xfrm>
              <a:off x="3193268" y="2936453"/>
              <a:ext cx="2013048" cy="40631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Expansión</a:t>
              </a:r>
            </a:p>
          </p:txBody>
        </p:sp>
        <p:cxnSp>
          <p:nvCxnSpPr>
            <p:cNvPr id="97" name="Conector recto 96">
              <a:extLst>
                <a:ext uri="{FF2B5EF4-FFF2-40B4-BE49-F238E27FC236}">
                  <a16:creationId xmlns:a16="http://schemas.microsoft.com/office/drawing/2014/main" id="{98F19388-2CFD-0804-541A-A9E6FCB90213}"/>
                </a:ext>
              </a:extLst>
            </p:cNvPr>
            <p:cNvCxnSpPr/>
            <p:nvPr/>
          </p:nvCxnSpPr>
          <p:spPr>
            <a:xfrm>
              <a:off x="2762177" y="4308299"/>
              <a:ext cx="44401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ángulo 97">
              <a:extLst>
                <a:ext uri="{FF2B5EF4-FFF2-40B4-BE49-F238E27FC236}">
                  <a16:creationId xmlns:a16="http://schemas.microsoft.com/office/drawing/2014/main" id="{A5AA1FD3-8B2C-F1D2-A9F0-B21AFA87B8CA}"/>
                </a:ext>
              </a:extLst>
            </p:cNvPr>
            <p:cNvSpPr/>
            <p:nvPr/>
          </p:nvSpPr>
          <p:spPr>
            <a:xfrm>
              <a:off x="3204261" y="4134915"/>
              <a:ext cx="2013048" cy="40631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Compresión</a:t>
              </a:r>
            </a:p>
          </p:txBody>
        </p:sp>
        <p:cxnSp>
          <p:nvCxnSpPr>
            <p:cNvPr id="99" name="Conector recto 98">
              <a:extLst>
                <a:ext uri="{FF2B5EF4-FFF2-40B4-BE49-F238E27FC236}">
                  <a16:creationId xmlns:a16="http://schemas.microsoft.com/office/drawing/2014/main" id="{A1134EEE-C7A9-6E3A-BC47-DD5DF4613700}"/>
                </a:ext>
              </a:extLst>
            </p:cNvPr>
            <p:cNvCxnSpPr/>
            <p:nvPr/>
          </p:nvCxnSpPr>
          <p:spPr>
            <a:xfrm>
              <a:off x="2762177" y="5504992"/>
              <a:ext cx="44401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Rectángulo 99">
              <a:extLst>
                <a:ext uri="{FF2B5EF4-FFF2-40B4-BE49-F238E27FC236}">
                  <a16:creationId xmlns:a16="http://schemas.microsoft.com/office/drawing/2014/main" id="{1AC657D9-F2B4-F493-2ECA-CB25501CE670}"/>
                </a:ext>
              </a:extLst>
            </p:cNvPr>
            <p:cNvSpPr/>
            <p:nvPr/>
          </p:nvSpPr>
          <p:spPr>
            <a:xfrm>
              <a:off x="3204261" y="5331607"/>
              <a:ext cx="2013048" cy="40631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Alarma</a:t>
              </a:r>
            </a:p>
          </p:txBody>
        </p:sp>
        <p:cxnSp>
          <p:nvCxnSpPr>
            <p:cNvPr id="101" name="Conector recto 100">
              <a:extLst>
                <a:ext uri="{FF2B5EF4-FFF2-40B4-BE49-F238E27FC236}">
                  <a16:creationId xmlns:a16="http://schemas.microsoft.com/office/drawing/2014/main" id="{0BB7F99E-9DE3-72EB-4F14-22AB55EF3C34}"/>
                </a:ext>
              </a:extLst>
            </p:cNvPr>
            <p:cNvCxnSpPr/>
            <p:nvPr/>
          </p:nvCxnSpPr>
          <p:spPr>
            <a:xfrm>
              <a:off x="7958200" y="2795779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Rectángulo 101">
              <a:extLst>
                <a:ext uri="{FF2B5EF4-FFF2-40B4-BE49-F238E27FC236}">
                  <a16:creationId xmlns:a16="http://schemas.microsoft.com/office/drawing/2014/main" id="{8BBA2039-BFBF-1966-8CEB-6E0F24BAB161}"/>
                </a:ext>
              </a:extLst>
            </p:cNvPr>
            <p:cNvSpPr/>
            <p:nvPr/>
          </p:nvSpPr>
          <p:spPr>
            <a:xfrm>
              <a:off x="8457564" y="2599396"/>
              <a:ext cx="1559797" cy="4602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Luz Off</a:t>
              </a:r>
            </a:p>
          </p:txBody>
        </p:sp>
        <p:cxnSp>
          <p:nvCxnSpPr>
            <p:cNvPr id="103" name="Conector recto 102">
              <a:extLst>
                <a:ext uri="{FF2B5EF4-FFF2-40B4-BE49-F238E27FC236}">
                  <a16:creationId xmlns:a16="http://schemas.microsoft.com/office/drawing/2014/main" id="{EF1F0B7B-844C-A8CC-F656-409A787CF6F5}"/>
                </a:ext>
              </a:extLst>
            </p:cNvPr>
            <p:cNvCxnSpPr/>
            <p:nvPr/>
          </p:nvCxnSpPr>
          <p:spPr>
            <a:xfrm>
              <a:off x="7958200" y="4093018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Rectángulo 103">
              <a:extLst>
                <a:ext uri="{FF2B5EF4-FFF2-40B4-BE49-F238E27FC236}">
                  <a16:creationId xmlns:a16="http://schemas.microsoft.com/office/drawing/2014/main" id="{AA22FAC8-D8EE-FA55-A460-01B1CF7B2C89}"/>
                </a:ext>
              </a:extLst>
            </p:cNvPr>
            <p:cNvSpPr/>
            <p:nvPr/>
          </p:nvSpPr>
          <p:spPr>
            <a:xfrm>
              <a:off x="8457565" y="3896635"/>
              <a:ext cx="1559796" cy="4602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Luz On</a:t>
              </a:r>
            </a:p>
          </p:txBody>
        </p:sp>
        <p:sp>
          <p:nvSpPr>
            <p:cNvPr id="106" name="Rectángulo 105">
              <a:extLst>
                <a:ext uri="{FF2B5EF4-FFF2-40B4-BE49-F238E27FC236}">
                  <a16:creationId xmlns:a16="http://schemas.microsoft.com/office/drawing/2014/main" id="{6ABAD595-AE48-C7B9-280A-398EBC424393}"/>
                </a:ext>
              </a:extLst>
            </p:cNvPr>
            <p:cNvSpPr/>
            <p:nvPr/>
          </p:nvSpPr>
          <p:spPr>
            <a:xfrm>
              <a:off x="880533" y="1343378"/>
              <a:ext cx="9535588" cy="4830683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2400" b="1" dirty="0">
                <a:solidFill>
                  <a:schemeClr val="tx1"/>
                </a:solidFill>
                <a:latin typeface="Times New Roma"/>
              </a:endParaRPr>
            </a:p>
          </p:txBody>
        </p:sp>
        <p:cxnSp>
          <p:nvCxnSpPr>
            <p:cNvPr id="108" name="Conector recto 107">
              <a:extLst>
                <a:ext uri="{FF2B5EF4-FFF2-40B4-BE49-F238E27FC236}">
                  <a16:creationId xmlns:a16="http://schemas.microsoft.com/office/drawing/2014/main" id="{1DB0B10A-B48E-9096-E0FB-66BF94F1C5F5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9" y="1354667"/>
              <a:ext cx="8247" cy="4819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ector recto 109">
              <a:extLst>
                <a:ext uri="{FF2B5EF4-FFF2-40B4-BE49-F238E27FC236}">
                  <a16:creationId xmlns:a16="http://schemas.microsoft.com/office/drawing/2014/main" id="{5A7C0142-5F6E-8669-2EB0-D2577906D682}"/>
                </a:ext>
              </a:extLst>
            </p:cNvPr>
            <p:cNvCxnSpPr>
              <a:cxnSpLocks/>
            </p:cNvCxnSpPr>
            <p:nvPr/>
          </p:nvCxnSpPr>
          <p:spPr>
            <a:xfrm>
              <a:off x="10416121" y="6174061"/>
              <a:ext cx="0" cy="46166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Conector recto 111">
              <a:extLst>
                <a:ext uri="{FF2B5EF4-FFF2-40B4-BE49-F238E27FC236}">
                  <a16:creationId xmlns:a16="http://schemas.microsoft.com/office/drawing/2014/main" id="{12ADDCA3-21B7-8234-2D6B-52307359EF40}"/>
                </a:ext>
              </a:extLst>
            </p:cNvPr>
            <p:cNvCxnSpPr>
              <a:cxnSpLocks/>
            </p:cNvCxnSpPr>
            <p:nvPr/>
          </p:nvCxnSpPr>
          <p:spPr>
            <a:xfrm>
              <a:off x="880533" y="6635727"/>
              <a:ext cx="9535588" cy="7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ector recto 114">
              <a:extLst>
                <a:ext uri="{FF2B5EF4-FFF2-40B4-BE49-F238E27FC236}">
                  <a16:creationId xmlns:a16="http://schemas.microsoft.com/office/drawing/2014/main" id="{81682246-B37C-ED7C-89A6-3164959D482C}"/>
                </a:ext>
              </a:extLst>
            </p:cNvPr>
            <p:cNvCxnSpPr>
              <a:cxnSpLocks/>
            </p:cNvCxnSpPr>
            <p:nvPr/>
          </p:nvCxnSpPr>
          <p:spPr>
            <a:xfrm>
              <a:off x="880533" y="6174061"/>
              <a:ext cx="0" cy="46166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CuadroTexto 115">
              <a:extLst>
                <a:ext uri="{FF2B5EF4-FFF2-40B4-BE49-F238E27FC236}">
                  <a16:creationId xmlns:a16="http://schemas.microsoft.com/office/drawing/2014/main" id="{08DDD8BC-02DF-5E88-C198-0997B799EEB9}"/>
                </a:ext>
              </a:extLst>
            </p:cNvPr>
            <p:cNvSpPr txBox="1"/>
            <p:nvPr/>
          </p:nvSpPr>
          <p:spPr>
            <a:xfrm>
              <a:off x="5016071" y="1473641"/>
              <a:ext cx="6691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800" b="1" dirty="0">
                  <a:latin typeface="Times New Roma"/>
                </a:rPr>
                <a:t>G1</a:t>
              </a:r>
              <a:endParaRPr lang="es-CO" sz="2800" b="1" dirty="0">
                <a:latin typeface="Times New Roma"/>
              </a:endParaRPr>
            </a:p>
          </p:txBody>
        </p:sp>
        <p:sp>
          <p:nvSpPr>
            <p:cNvPr id="117" name="CuadroTexto 116">
              <a:extLst>
                <a:ext uri="{FF2B5EF4-FFF2-40B4-BE49-F238E27FC236}">
                  <a16:creationId xmlns:a16="http://schemas.microsoft.com/office/drawing/2014/main" id="{3F4B6599-D71B-CF83-778F-2E705EEDE732}"/>
                </a:ext>
              </a:extLst>
            </p:cNvPr>
            <p:cNvSpPr txBox="1"/>
            <p:nvPr/>
          </p:nvSpPr>
          <p:spPr>
            <a:xfrm>
              <a:off x="9573185" y="1440821"/>
              <a:ext cx="6691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800" b="1" dirty="0">
                  <a:latin typeface="Times New Roma"/>
                </a:rPr>
                <a:t>G2</a:t>
              </a:r>
              <a:endParaRPr lang="es-CO" sz="2800" b="1" dirty="0">
                <a:latin typeface="Times New Rom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825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720181-6EFC-0169-9431-7E41C127D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dirty="0"/>
              <a:t>Macroetapas</a:t>
            </a:r>
            <a:endParaRPr lang="es-CO" dirty="0"/>
          </a:p>
        </p:txBody>
      </p:sp>
      <p:grpSp>
        <p:nvGrpSpPr>
          <p:cNvPr id="59" name="Grupo 58">
            <a:extLst>
              <a:ext uri="{FF2B5EF4-FFF2-40B4-BE49-F238E27FC236}">
                <a16:creationId xmlns:a16="http://schemas.microsoft.com/office/drawing/2014/main" id="{2DC81ADE-56DD-53AD-C827-1F4213BFB9BE}"/>
              </a:ext>
            </a:extLst>
          </p:cNvPr>
          <p:cNvGrpSpPr/>
          <p:nvPr/>
        </p:nvGrpSpPr>
        <p:grpSpPr>
          <a:xfrm>
            <a:off x="2381902" y="1242752"/>
            <a:ext cx="7428193" cy="4991823"/>
            <a:chOff x="2381902" y="1242752"/>
            <a:chExt cx="7428193" cy="4991823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A4B68FA1-2DD6-FF0F-74E5-D9E06752FBC7}"/>
                </a:ext>
              </a:extLst>
            </p:cNvPr>
            <p:cNvSpPr/>
            <p:nvPr/>
          </p:nvSpPr>
          <p:spPr>
            <a:xfrm>
              <a:off x="2650024" y="1834029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AEE33B70-35A2-058C-6F82-937BE628A62D}"/>
                </a:ext>
              </a:extLst>
            </p:cNvPr>
            <p:cNvSpPr/>
            <p:nvPr/>
          </p:nvSpPr>
          <p:spPr>
            <a:xfrm>
              <a:off x="2650022" y="3258036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1C57A518-B52D-25DB-423B-45C95DFC3EFD}"/>
                </a:ext>
              </a:extLst>
            </p:cNvPr>
            <p:cNvCxnSpPr/>
            <p:nvPr/>
          </p:nvCxnSpPr>
          <p:spPr>
            <a:xfrm>
              <a:off x="2911028" y="2916050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D494960C-EB6C-72F4-ACD9-87DB2B465E07}"/>
                </a:ext>
              </a:extLst>
            </p:cNvPr>
            <p:cNvCxnSpPr>
              <a:cxnSpLocks/>
            </p:cNvCxnSpPr>
            <p:nvPr/>
          </p:nvCxnSpPr>
          <p:spPr>
            <a:xfrm>
              <a:off x="3161805" y="1522060"/>
              <a:ext cx="0" cy="3119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2E53622F-BE89-6351-05A7-D7BE5F1F1738}"/>
                </a:ext>
              </a:extLst>
            </p:cNvPr>
            <p:cNvSpPr/>
            <p:nvPr/>
          </p:nvSpPr>
          <p:spPr>
            <a:xfrm>
              <a:off x="2650021" y="4682044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8CD4E2DF-7FE4-6605-7BE7-94B4D6DFD1B0}"/>
                </a:ext>
              </a:extLst>
            </p:cNvPr>
            <p:cNvCxnSpPr>
              <a:cxnSpLocks/>
            </p:cNvCxnSpPr>
            <p:nvPr/>
          </p:nvCxnSpPr>
          <p:spPr>
            <a:xfrm>
              <a:off x="3161801" y="5422079"/>
              <a:ext cx="0" cy="3119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8D93BBD6-0E4E-DF7E-CC8B-EF880F5442BC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3161802" y="2574064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892E4382-AA89-6D8F-CE5E-DB07128BBBBC}"/>
                </a:ext>
              </a:extLst>
            </p:cNvPr>
            <p:cNvCxnSpPr/>
            <p:nvPr/>
          </p:nvCxnSpPr>
          <p:spPr>
            <a:xfrm>
              <a:off x="2911028" y="4358699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8D274BEB-0E7F-CBDE-D497-7148A2FB6375}"/>
                </a:ext>
              </a:extLst>
            </p:cNvPr>
            <p:cNvCxnSpPr>
              <a:cxnSpLocks/>
            </p:cNvCxnSpPr>
            <p:nvPr/>
          </p:nvCxnSpPr>
          <p:spPr>
            <a:xfrm>
              <a:off x="3161802" y="3998072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355D434F-ED1A-6175-9AED-7E18834EE847}"/>
                </a:ext>
              </a:extLst>
            </p:cNvPr>
            <p:cNvSpPr txBox="1"/>
            <p:nvPr/>
          </p:nvSpPr>
          <p:spPr>
            <a:xfrm>
              <a:off x="3430397" y="2638527"/>
              <a:ext cx="3024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b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9C2C26D1-63B3-D81A-D360-CE3E017124D2}"/>
                </a:ext>
              </a:extLst>
            </p:cNvPr>
            <p:cNvSpPr txBox="1"/>
            <p:nvPr/>
          </p:nvSpPr>
          <p:spPr>
            <a:xfrm>
              <a:off x="3412572" y="4109223"/>
              <a:ext cx="7658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c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94A5077A-2EDB-DAFF-45DC-A623E89FB259}"/>
                </a:ext>
              </a:extLst>
            </p:cNvPr>
            <p:cNvSpPr txBox="1"/>
            <p:nvPr/>
          </p:nvSpPr>
          <p:spPr>
            <a:xfrm>
              <a:off x="2381902" y="5772910"/>
              <a:ext cx="1559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400" b="1" dirty="0">
                  <a:latin typeface="Times New Roma"/>
                </a:rPr>
                <a:t>Figura 1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FA91C591-8672-E729-761C-A72399D38F93}"/>
                </a:ext>
              </a:extLst>
            </p:cNvPr>
            <p:cNvSpPr/>
            <p:nvPr/>
          </p:nvSpPr>
          <p:spPr>
            <a:xfrm>
              <a:off x="7829162" y="2916050"/>
              <a:ext cx="1964573" cy="130317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2400" b="1" dirty="0">
                <a:solidFill>
                  <a:schemeClr val="tx1"/>
                </a:solidFill>
                <a:latin typeface="Times New Roma"/>
              </a:endParaRPr>
            </a:p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M1</a:t>
              </a:r>
            </a:p>
            <a:p>
              <a:pPr algn="ctr"/>
              <a:endParaRPr lang="es-MX" sz="3600" b="1" dirty="0">
                <a:solidFill>
                  <a:schemeClr val="tx1"/>
                </a:solidFill>
                <a:latin typeface="Times New Roma"/>
              </a:endParaRPr>
            </a:p>
          </p:txBody>
        </p:sp>
        <p:cxnSp>
          <p:nvCxnSpPr>
            <p:cNvPr id="39" name="Conector recto 38">
              <a:extLst>
                <a:ext uri="{FF2B5EF4-FFF2-40B4-BE49-F238E27FC236}">
                  <a16:creationId xmlns:a16="http://schemas.microsoft.com/office/drawing/2014/main" id="{A238CFDF-6F7F-B87D-82AA-65DFF1134B29}"/>
                </a:ext>
              </a:extLst>
            </p:cNvPr>
            <p:cNvCxnSpPr>
              <a:cxnSpLocks/>
            </p:cNvCxnSpPr>
            <p:nvPr/>
          </p:nvCxnSpPr>
          <p:spPr>
            <a:xfrm>
              <a:off x="7829162" y="3102316"/>
              <a:ext cx="19645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>
              <a:extLst>
                <a:ext uri="{FF2B5EF4-FFF2-40B4-BE49-F238E27FC236}">
                  <a16:creationId xmlns:a16="http://schemas.microsoft.com/office/drawing/2014/main" id="{DBB6471B-7B85-F89C-95F2-E73C40DEEE44}"/>
                </a:ext>
              </a:extLst>
            </p:cNvPr>
            <p:cNvCxnSpPr>
              <a:cxnSpLocks/>
            </p:cNvCxnSpPr>
            <p:nvPr/>
          </p:nvCxnSpPr>
          <p:spPr>
            <a:xfrm>
              <a:off x="7829161" y="3998071"/>
              <a:ext cx="19645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Flecha: a la izquierda y derecha 42">
              <a:extLst>
                <a:ext uri="{FF2B5EF4-FFF2-40B4-BE49-F238E27FC236}">
                  <a16:creationId xmlns:a16="http://schemas.microsoft.com/office/drawing/2014/main" id="{96FE8CD3-AE72-5913-86EC-7D1AF2DAEFF4}"/>
                </a:ext>
              </a:extLst>
            </p:cNvPr>
            <p:cNvSpPr/>
            <p:nvPr/>
          </p:nvSpPr>
          <p:spPr>
            <a:xfrm>
              <a:off x="5066966" y="3258036"/>
              <a:ext cx="1964573" cy="740029"/>
            </a:xfrm>
            <a:prstGeom prst="left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48E8C2BF-4789-F889-67A3-7E136488F4F8}"/>
                </a:ext>
              </a:extLst>
            </p:cNvPr>
            <p:cNvCxnSpPr/>
            <p:nvPr/>
          </p:nvCxnSpPr>
          <p:spPr>
            <a:xfrm>
              <a:off x="8542706" y="4565483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>
              <a:extLst>
                <a:ext uri="{FF2B5EF4-FFF2-40B4-BE49-F238E27FC236}">
                  <a16:creationId xmlns:a16="http://schemas.microsoft.com/office/drawing/2014/main" id="{B7A42E49-149F-C3BF-748E-19F4F9E65E5E}"/>
                </a:ext>
              </a:extLst>
            </p:cNvPr>
            <p:cNvCxnSpPr>
              <a:cxnSpLocks/>
            </p:cNvCxnSpPr>
            <p:nvPr/>
          </p:nvCxnSpPr>
          <p:spPr>
            <a:xfrm>
              <a:off x="8793480" y="4204856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CuadroTexto 45">
              <a:extLst>
                <a:ext uri="{FF2B5EF4-FFF2-40B4-BE49-F238E27FC236}">
                  <a16:creationId xmlns:a16="http://schemas.microsoft.com/office/drawing/2014/main" id="{E35C5548-E20F-B169-159C-2279E9DADF00}"/>
                </a:ext>
              </a:extLst>
            </p:cNvPr>
            <p:cNvSpPr txBox="1"/>
            <p:nvPr/>
          </p:nvSpPr>
          <p:spPr>
            <a:xfrm>
              <a:off x="9044250" y="4316007"/>
              <a:ext cx="7658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d</a:t>
              </a:r>
              <a:endParaRPr lang="es-CO" sz="2400" b="1" dirty="0">
                <a:latin typeface="Times New Roma"/>
              </a:endParaRPr>
            </a:p>
          </p:txBody>
        </p:sp>
        <p:cxnSp>
          <p:nvCxnSpPr>
            <p:cNvPr id="47" name="Conector recto 46">
              <a:extLst>
                <a:ext uri="{FF2B5EF4-FFF2-40B4-BE49-F238E27FC236}">
                  <a16:creationId xmlns:a16="http://schemas.microsoft.com/office/drawing/2014/main" id="{9D9F82FC-9216-5EF0-6F3A-8469F2C8FD70}"/>
                </a:ext>
              </a:extLst>
            </p:cNvPr>
            <p:cNvCxnSpPr/>
            <p:nvPr/>
          </p:nvCxnSpPr>
          <p:spPr>
            <a:xfrm>
              <a:off x="8542706" y="2557936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>
              <a:extLst>
                <a:ext uri="{FF2B5EF4-FFF2-40B4-BE49-F238E27FC236}">
                  <a16:creationId xmlns:a16="http://schemas.microsoft.com/office/drawing/2014/main" id="{DC844945-3494-CE7B-E5C0-C187D33D1E19}"/>
                </a:ext>
              </a:extLst>
            </p:cNvPr>
            <p:cNvCxnSpPr>
              <a:cxnSpLocks/>
            </p:cNvCxnSpPr>
            <p:nvPr/>
          </p:nvCxnSpPr>
          <p:spPr>
            <a:xfrm>
              <a:off x="8793480" y="2215950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CuadroTexto 48">
              <a:extLst>
                <a:ext uri="{FF2B5EF4-FFF2-40B4-BE49-F238E27FC236}">
                  <a16:creationId xmlns:a16="http://schemas.microsoft.com/office/drawing/2014/main" id="{23EC5CBD-6322-CB72-7891-FEBA1A71EE39}"/>
                </a:ext>
              </a:extLst>
            </p:cNvPr>
            <p:cNvSpPr txBox="1"/>
            <p:nvPr/>
          </p:nvSpPr>
          <p:spPr>
            <a:xfrm>
              <a:off x="9044250" y="2308460"/>
              <a:ext cx="7658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a</a:t>
              </a:r>
              <a:endParaRPr lang="es-CO" sz="2400" b="1" dirty="0">
                <a:latin typeface="Times New Roma"/>
              </a:endParaRPr>
            </a:p>
          </p:txBody>
        </p:sp>
        <p:cxnSp>
          <p:nvCxnSpPr>
            <p:cNvPr id="50" name="Conector recto 49">
              <a:extLst>
                <a:ext uri="{FF2B5EF4-FFF2-40B4-BE49-F238E27FC236}">
                  <a16:creationId xmlns:a16="http://schemas.microsoft.com/office/drawing/2014/main" id="{8A2ABCFB-DEC4-746F-762C-9069B0D9B176}"/>
                </a:ext>
              </a:extLst>
            </p:cNvPr>
            <p:cNvCxnSpPr/>
            <p:nvPr/>
          </p:nvCxnSpPr>
          <p:spPr>
            <a:xfrm>
              <a:off x="2910197" y="1520275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CuadroTexto 50">
              <a:extLst>
                <a:ext uri="{FF2B5EF4-FFF2-40B4-BE49-F238E27FC236}">
                  <a16:creationId xmlns:a16="http://schemas.microsoft.com/office/drawing/2014/main" id="{6BC2344C-1AA6-6140-FAA7-0DE73CE4B37B}"/>
                </a:ext>
              </a:extLst>
            </p:cNvPr>
            <p:cNvSpPr txBox="1"/>
            <p:nvPr/>
          </p:nvSpPr>
          <p:spPr>
            <a:xfrm>
              <a:off x="3429566" y="1242752"/>
              <a:ext cx="3024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a</a:t>
              </a:r>
              <a:endParaRPr lang="es-CO" sz="2400" b="1" dirty="0">
                <a:latin typeface="Times New Roma"/>
              </a:endParaRPr>
            </a:p>
          </p:txBody>
        </p:sp>
        <p:cxnSp>
          <p:nvCxnSpPr>
            <p:cNvPr id="52" name="Conector recto 51">
              <a:extLst>
                <a:ext uri="{FF2B5EF4-FFF2-40B4-BE49-F238E27FC236}">
                  <a16:creationId xmlns:a16="http://schemas.microsoft.com/office/drawing/2014/main" id="{4FA0AF22-355C-DBDC-CD58-A83CDCFB643C}"/>
                </a:ext>
              </a:extLst>
            </p:cNvPr>
            <p:cNvCxnSpPr/>
            <p:nvPr/>
          </p:nvCxnSpPr>
          <p:spPr>
            <a:xfrm>
              <a:off x="2928021" y="5734048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CuadroTexto 52">
              <a:extLst>
                <a:ext uri="{FF2B5EF4-FFF2-40B4-BE49-F238E27FC236}">
                  <a16:creationId xmlns:a16="http://schemas.microsoft.com/office/drawing/2014/main" id="{DFC32FD3-8DD8-FB58-FE6F-45E2110ACDFA}"/>
                </a:ext>
              </a:extLst>
            </p:cNvPr>
            <p:cNvSpPr txBox="1"/>
            <p:nvPr/>
          </p:nvSpPr>
          <p:spPr>
            <a:xfrm>
              <a:off x="3447390" y="5456524"/>
              <a:ext cx="3024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400" b="1" dirty="0">
                  <a:latin typeface="Times New Roma"/>
                </a:rPr>
                <a:t>d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56" name="CuadroTexto 55">
              <a:extLst>
                <a:ext uri="{FF2B5EF4-FFF2-40B4-BE49-F238E27FC236}">
                  <a16:creationId xmlns:a16="http://schemas.microsoft.com/office/drawing/2014/main" id="{633FA9E8-D3F4-EC57-DDA6-3D328B5AD8DA}"/>
                </a:ext>
              </a:extLst>
            </p:cNvPr>
            <p:cNvSpPr txBox="1"/>
            <p:nvPr/>
          </p:nvSpPr>
          <p:spPr>
            <a:xfrm>
              <a:off x="8031549" y="5303439"/>
              <a:ext cx="1559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400" b="1" dirty="0">
                  <a:latin typeface="Times New Roma"/>
                </a:rPr>
                <a:t>Figura 2</a:t>
              </a:r>
              <a:endParaRPr lang="es-CO" sz="2400" b="1" dirty="0">
                <a:latin typeface="Times New Rom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366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203DE4D4-D538-C7DD-E786-75192C15DAC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39" y="1579418"/>
            <a:ext cx="5286722" cy="36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685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tesis" id="{26EBCDAA-315C-4016-BF05-111EDA8FFE06}" vid="{B8CD110A-F631-4266-AF2A-09D8A6755D3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1842</TotalTime>
  <Words>61</Words>
  <Application>Microsoft Office PowerPoint</Application>
  <PresentationFormat>Panorámica</PresentationFormat>
  <Paragraphs>35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</vt:lpstr>
      <vt:lpstr>Tema de Office</vt:lpstr>
      <vt:lpstr>Curso Teórico Práctico de GRAFCET</vt:lpstr>
      <vt:lpstr>GRAFCET PARCIALES </vt:lpstr>
      <vt:lpstr>Macroetapas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BRAYAN TARAZONA</dc:creator>
  <cp:lastModifiedBy>Brayan Fernel Tarazona Jaimes</cp:lastModifiedBy>
  <cp:revision>13</cp:revision>
  <dcterms:created xsi:type="dcterms:W3CDTF">2022-06-09T15:41:28Z</dcterms:created>
  <dcterms:modified xsi:type="dcterms:W3CDTF">2022-11-17T21:26:22Z</dcterms:modified>
</cp:coreProperties>
</file>