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70" r:id="rId5"/>
    <p:sldId id="271" r:id="rId6"/>
    <p:sldId id="266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FA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23/11/2022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23/11/2022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A54DAC-4527-72D3-D811-82577B635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Lenguaje Escalera (Ladder)</a:t>
            </a:r>
            <a:endParaRPr lang="es-CO" dirty="0"/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id="{EED2E3CC-CEA6-888A-A0C4-E1588A1BDE99}"/>
              </a:ext>
            </a:extLst>
          </p:cNvPr>
          <p:cNvGrpSpPr/>
          <p:nvPr/>
        </p:nvGrpSpPr>
        <p:grpSpPr>
          <a:xfrm>
            <a:off x="2539120" y="2429928"/>
            <a:ext cx="7113758" cy="1998144"/>
            <a:chOff x="2054546" y="2350016"/>
            <a:chExt cx="7113758" cy="1998144"/>
          </a:xfrm>
        </p:grpSpPr>
        <p:cxnSp>
          <p:nvCxnSpPr>
            <p:cNvPr id="4" name="Conector recto 3">
              <a:extLst>
                <a:ext uri="{FF2B5EF4-FFF2-40B4-BE49-F238E27FC236}">
                  <a16:creationId xmlns:a16="http://schemas.microsoft.com/office/drawing/2014/main" id="{7170D714-E50F-E215-7FE2-75D8434A0440}"/>
                </a:ext>
              </a:extLst>
            </p:cNvPr>
            <p:cNvCxnSpPr/>
            <p:nvPr/>
          </p:nvCxnSpPr>
          <p:spPr>
            <a:xfrm>
              <a:off x="2054547" y="2462358"/>
              <a:ext cx="0" cy="17872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BFD3CB6A-A142-9335-3CAD-D87C04AFD0F2}"/>
                </a:ext>
              </a:extLst>
            </p:cNvPr>
            <p:cNvCxnSpPr/>
            <p:nvPr/>
          </p:nvCxnSpPr>
          <p:spPr>
            <a:xfrm>
              <a:off x="9168304" y="2560924"/>
              <a:ext cx="0" cy="17872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DE08DB9C-462E-7C73-7A6B-74EE04F5A732}"/>
                </a:ext>
              </a:extLst>
            </p:cNvPr>
            <p:cNvGrpSpPr/>
            <p:nvPr/>
          </p:nvGrpSpPr>
          <p:grpSpPr>
            <a:xfrm>
              <a:off x="3039560" y="2743199"/>
              <a:ext cx="1094511" cy="387928"/>
              <a:chOff x="3283527" y="2673927"/>
              <a:chExt cx="1094511" cy="387928"/>
            </a:xfrm>
          </p:grpSpPr>
          <p:cxnSp>
            <p:nvCxnSpPr>
              <p:cNvPr id="7" name="Conector recto 6">
                <a:extLst>
                  <a:ext uri="{FF2B5EF4-FFF2-40B4-BE49-F238E27FC236}">
                    <a16:creationId xmlns:a16="http://schemas.microsoft.com/office/drawing/2014/main" id="{DE53169E-62B8-DAA5-6A4E-0E05E1CD5222}"/>
                  </a:ext>
                </a:extLst>
              </p:cNvPr>
              <p:cNvCxnSpPr/>
              <p:nvPr/>
            </p:nvCxnSpPr>
            <p:spPr>
              <a:xfrm>
                <a:off x="3685309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ector recto 7">
                <a:extLst>
                  <a:ext uri="{FF2B5EF4-FFF2-40B4-BE49-F238E27FC236}">
                    <a16:creationId xmlns:a16="http://schemas.microsoft.com/office/drawing/2014/main" id="{3BE97C85-D156-592B-00D2-4CA5FFC436A3}"/>
                  </a:ext>
                </a:extLst>
              </p:cNvPr>
              <p:cNvCxnSpPr/>
              <p:nvPr/>
            </p:nvCxnSpPr>
            <p:spPr>
              <a:xfrm>
                <a:off x="3976256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ector recto 9">
                <a:extLst>
                  <a:ext uri="{FF2B5EF4-FFF2-40B4-BE49-F238E27FC236}">
                    <a16:creationId xmlns:a16="http://schemas.microsoft.com/office/drawing/2014/main" id="{33C2976C-E5A3-1C51-8960-F85BBF3A9C98}"/>
                  </a:ext>
                </a:extLst>
              </p:cNvPr>
              <p:cNvCxnSpPr/>
              <p:nvPr/>
            </p:nvCxnSpPr>
            <p:spPr>
              <a:xfrm flipH="1">
                <a:off x="3283527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ector recto 10">
                <a:extLst>
                  <a:ext uri="{FF2B5EF4-FFF2-40B4-BE49-F238E27FC236}">
                    <a16:creationId xmlns:a16="http://schemas.microsoft.com/office/drawing/2014/main" id="{D5A06D45-A528-0C5C-F55B-43476789D587}"/>
                  </a:ext>
                </a:extLst>
              </p:cNvPr>
              <p:cNvCxnSpPr/>
              <p:nvPr/>
            </p:nvCxnSpPr>
            <p:spPr>
              <a:xfrm flipH="1">
                <a:off x="3976256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4EA5E637-8967-9014-E0AE-D83E827270D1}"/>
                </a:ext>
              </a:extLst>
            </p:cNvPr>
            <p:cNvGrpSpPr/>
            <p:nvPr/>
          </p:nvGrpSpPr>
          <p:grpSpPr>
            <a:xfrm>
              <a:off x="4881388" y="2750126"/>
              <a:ext cx="1094511" cy="401783"/>
              <a:chOff x="4322618" y="4117255"/>
              <a:chExt cx="1094511" cy="401783"/>
            </a:xfrm>
          </p:grpSpPr>
          <p:cxnSp>
            <p:nvCxnSpPr>
              <p:cNvPr id="14" name="Conector recto 13">
                <a:extLst>
                  <a:ext uri="{FF2B5EF4-FFF2-40B4-BE49-F238E27FC236}">
                    <a16:creationId xmlns:a16="http://schemas.microsoft.com/office/drawing/2014/main" id="{F28EA498-7C1A-5B3B-DD9C-2D081959C540}"/>
                  </a:ext>
                </a:extLst>
              </p:cNvPr>
              <p:cNvCxnSpPr/>
              <p:nvPr/>
            </p:nvCxnSpPr>
            <p:spPr>
              <a:xfrm>
                <a:off x="4724400" y="4117255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ector recto 14">
                <a:extLst>
                  <a:ext uri="{FF2B5EF4-FFF2-40B4-BE49-F238E27FC236}">
                    <a16:creationId xmlns:a16="http://schemas.microsoft.com/office/drawing/2014/main" id="{20D7FB0B-8CAC-CB53-C12B-F0A00C1D44DB}"/>
                  </a:ext>
                </a:extLst>
              </p:cNvPr>
              <p:cNvCxnSpPr/>
              <p:nvPr/>
            </p:nvCxnSpPr>
            <p:spPr>
              <a:xfrm>
                <a:off x="5015347" y="4117255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ector recto 15">
                <a:extLst>
                  <a:ext uri="{FF2B5EF4-FFF2-40B4-BE49-F238E27FC236}">
                    <a16:creationId xmlns:a16="http://schemas.microsoft.com/office/drawing/2014/main" id="{35BFBBE4-8FC5-C7F1-165D-8B21BA7C8115}"/>
                  </a:ext>
                </a:extLst>
              </p:cNvPr>
              <p:cNvCxnSpPr/>
              <p:nvPr/>
            </p:nvCxnSpPr>
            <p:spPr>
              <a:xfrm flipH="1">
                <a:off x="4322618" y="4325074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ector recto 16">
                <a:extLst>
                  <a:ext uri="{FF2B5EF4-FFF2-40B4-BE49-F238E27FC236}">
                    <a16:creationId xmlns:a16="http://schemas.microsoft.com/office/drawing/2014/main" id="{7FFB9D53-F960-4CEC-3D5C-4D32DBA75F75}"/>
                  </a:ext>
                </a:extLst>
              </p:cNvPr>
              <p:cNvCxnSpPr/>
              <p:nvPr/>
            </p:nvCxnSpPr>
            <p:spPr>
              <a:xfrm flipH="1">
                <a:off x="5015347" y="4325074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ector recto 18">
                <a:extLst>
                  <a:ext uri="{FF2B5EF4-FFF2-40B4-BE49-F238E27FC236}">
                    <a16:creationId xmlns:a16="http://schemas.microsoft.com/office/drawing/2014/main" id="{E7592C93-8B0C-3FB7-FAA6-E16BD69EE2D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85448" y="4131110"/>
                <a:ext cx="168849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upo 25">
              <a:extLst>
                <a:ext uri="{FF2B5EF4-FFF2-40B4-BE49-F238E27FC236}">
                  <a16:creationId xmlns:a16="http://schemas.microsoft.com/office/drawing/2014/main" id="{91AE8A6D-2C7F-8ADE-AACF-869D9E65A576}"/>
                </a:ext>
              </a:extLst>
            </p:cNvPr>
            <p:cNvGrpSpPr/>
            <p:nvPr/>
          </p:nvGrpSpPr>
          <p:grpSpPr>
            <a:xfrm>
              <a:off x="3039560" y="3861666"/>
              <a:ext cx="1094511" cy="387928"/>
              <a:chOff x="3283527" y="2673927"/>
              <a:chExt cx="1094511" cy="387928"/>
            </a:xfrm>
          </p:grpSpPr>
          <p:cxnSp>
            <p:nvCxnSpPr>
              <p:cNvPr id="27" name="Conector recto 26">
                <a:extLst>
                  <a:ext uri="{FF2B5EF4-FFF2-40B4-BE49-F238E27FC236}">
                    <a16:creationId xmlns:a16="http://schemas.microsoft.com/office/drawing/2014/main" id="{E7A6EE08-83E8-8BEB-436A-5B1AFCF29B64}"/>
                  </a:ext>
                </a:extLst>
              </p:cNvPr>
              <p:cNvCxnSpPr/>
              <p:nvPr/>
            </p:nvCxnSpPr>
            <p:spPr>
              <a:xfrm>
                <a:off x="3685309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ector recto 27">
                <a:extLst>
                  <a:ext uri="{FF2B5EF4-FFF2-40B4-BE49-F238E27FC236}">
                    <a16:creationId xmlns:a16="http://schemas.microsoft.com/office/drawing/2014/main" id="{2C9D9B6C-65E8-C290-9C78-E8819FF4E586}"/>
                  </a:ext>
                </a:extLst>
              </p:cNvPr>
              <p:cNvCxnSpPr/>
              <p:nvPr/>
            </p:nvCxnSpPr>
            <p:spPr>
              <a:xfrm>
                <a:off x="3976256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ector recto 28">
                <a:extLst>
                  <a:ext uri="{FF2B5EF4-FFF2-40B4-BE49-F238E27FC236}">
                    <a16:creationId xmlns:a16="http://schemas.microsoft.com/office/drawing/2014/main" id="{1706985E-A572-9EC7-D0C0-590D36CE44A4}"/>
                  </a:ext>
                </a:extLst>
              </p:cNvPr>
              <p:cNvCxnSpPr/>
              <p:nvPr/>
            </p:nvCxnSpPr>
            <p:spPr>
              <a:xfrm flipH="1">
                <a:off x="3283527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ector recto 29">
                <a:extLst>
                  <a:ext uri="{FF2B5EF4-FFF2-40B4-BE49-F238E27FC236}">
                    <a16:creationId xmlns:a16="http://schemas.microsoft.com/office/drawing/2014/main" id="{186EF84C-E0BE-3839-E4FD-DA31769F436B}"/>
                  </a:ext>
                </a:extLst>
              </p:cNvPr>
              <p:cNvCxnSpPr/>
              <p:nvPr/>
            </p:nvCxnSpPr>
            <p:spPr>
              <a:xfrm flipH="1">
                <a:off x="3976256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62443BDA-07AB-FCB5-C332-98BB97636178}"/>
                </a:ext>
              </a:extLst>
            </p:cNvPr>
            <p:cNvGrpSpPr/>
            <p:nvPr/>
          </p:nvGrpSpPr>
          <p:grpSpPr>
            <a:xfrm>
              <a:off x="6750421" y="2780427"/>
              <a:ext cx="1431361" cy="350699"/>
              <a:chOff x="3075708" y="5173431"/>
              <a:chExt cx="1431361" cy="350699"/>
            </a:xfrm>
          </p:grpSpPr>
          <p:cxnSp>
            <p:nvCxnSpPr>
              <p:cNvPr id="34" name="Conector recto 33">
                <a:extLst>
                  <a:ext uri="{FF2B5EF4-FFF2-40B4-BE49-F238E27FC236}">
                    <a16:creationId xmlns:a16="http://schemas.microsoft.com/office/drawing/2014/main" id="{A3E637E9-2903-A971-00E5-F50E988EB944}"/>
                  </a:ext>
                </a:extLst>
              </p:cNvPr>
              <p:cNvCxnSpPr/>
              <p:nvPr/>
            </p:nvCxnSpPr>
            <p:spPr>
              <a:xfrm flipH="1">
                <a:off x="3075708" y="5344027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Corchetes 51">
                <a:extLst>
                  <a:ext uri="{FF2B5EF4-FFF2-40B4-BE49-F238E27FC236}">
                    <a16:creationId xmlns:a16="http://schemas.microsoft.com/office/drawing/2014/main" id="{BDB714B2-BD34-E6B6-E283-AD568DFDC9FB}"/>
                  </a:ext>
                </a:extLst>
              </p:cNvPr>
              <p:cNvSpPr/>
              <p:nvPr/>
            </p:nvSpPr>
            <p:spPr>
              <a:xfrm>
                <a:off x="3477490" y="5173431"/>
                <a:ext cx="645294" cy="350699"/>
              </a:xfrm>
              <a:prstGeom prst="bracketPair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cxnSp>
            <p:nvCxnSpPr>
              <p:cNvPr id="53" name="Conector recto 52">
                <a:extLst>
                  <a:ext uri="{FF2B5EF4-FFF2-40B4-BE49-F238E27FC236}">
                    <a16:creationId xmlns:a16="http://schemas.microsoft.com/office/drawing/2014/main" id="{DDD99732-149A-A36B-60BC-74A5EAC657C4}"/>
                  </a:ext>
                </a:extLst>
              </p:cNvPr>
              <p:cNvCxnSpPr/>
              <p:nvPr/>
            </p:nvCxnSpPr>
            <p:spPr>
              <a:xfrm flipH="1">
                <a:off x="4105287" y="534040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D04F1F19-C787-B225-1DFA-EE7109850D9B}"/>
                </a:ext>
              </a:extLst>
            </p:cNvPr>
            <p:cNvCxnSpPr/>
            <p:nvPr/>
          </p:nvCxnSpPr>
          <p:spPr>
            <a:xfrm>
              <a:off x="2054547" y="2951018"/>
              <a:ext cx="98501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2AE4EEC7-2B22-298E-E20A-C7A8670B63B6}"/>
                </a:ext>
              </a:extLst>
            </p:cNvPr>
            <p:cNvCxnSpPr/>
            <p:nvPr/>
          </p:nvCxnSpPr>
          <p:spPr>
            <a:xfrm>
              <a:off x="8183291" y="2955777"/>
              <a:ext cx="98501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B0DB91E1-C9B3-6C35-84C1-495F05EFF1D0}"/>
                </a:ext>
              </a:extLst>
            </p:cNvPr>
            <p:cNvCxnSpPr/>
            <p:nvPr/>
          </p:nvCxnSpPr>
          <p:spPr>
            <a:xfrm>
              <a:off x="4134071" y="2951018"/>
              <a:ext cx="7854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>
              <a:extLst>
                <a:ext uri="{FF2B5EF4-FFF2-40B4-BE49-F238E27FC236}">
                  <a16:creationId xmlns:a16="http://schemas.microsoft.com/office/drawing/2014/main" id="{90127596-2248-629E-B527-E65ABA73A923}"/>
                </a:ext>
              </a:extLst>
            </p:cNvPr>
            <p:cNvCxnSpPr/>
            <p:nvPr/>
          </p:nvCxnSpPr>
          <p:spPr>
            <a:xfrm>
              <a:off x="5975899" y="2957945"/>
              <a:ext cx="7854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>
              <a:extLst>
                <a:ext uri="{FF2B5EF4-FFF2-40B4-BE49-F238E27FC236}">
                  <a16:creationId xmlns:a16="http://schemas.microsoft.com/office/drawing/2014/main" id="{6F3A5384-86B9-446D-8E55-9AB0ABA0C63F}"/>
                </a:ext>
              </a:extLst>
            </p:cNvPr>
            <p:cNvCxnSpPr/>
            <p:nvPr/>
          </p:nvCxnSpPr>
          <p:spPr>
            <a:xfrm>
              <a:off x="2054546" y="4069485"/>
              <a:ext cx="98501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>
              <a:extLst>
                <a:ext uri="{FF2B5EF4-FFF2-40B4-BE49-F238E27FC236}">
                  <a16:creationId xmlns:a16="http://schemas.microsoft.com/office/drawing/2014/main" id="{9723E9DF-A1D4-E3CF-6C04-8A3105048743}"/>
                </a:ext>
              </a:extLst>
            </p:cNvPr>
            <p:cNvCxnSpPr/>
            <p:nvPr/>
          </p:nvCxnSpPr>
          <p:spPr>
            <a:xfrm>
              <a:off x="4134071" y="4069485"/>
              <a:ext cx="21004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>
              <a:extLst>
                <a:ext uri="{FF2B5EF4-FFF2-40B4-BE49-F238E27FC236}">
                  <a16:creationId xmlns:a16="http://schemas.microsoft.com/office/drawing/2014/main" id="{A86D1237-C140-A03A-5A8D-953273A084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20690" y="2968047"/>
              <a:ext cx="0" cy="11115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985194CA-9700-8F37-A303-2446EF42C444}"/>
                </a:ext>
              </a:extLst>
            </p:cNvPr>
            <p:cNvSpPr txBox="1"/>
            <p:nvPr/>
          </p:nvSpPr>
          <p:spPr>
            <a:xfrm>
              <a:off x="3263119" y="2350016"/>
              <a:ext cx="6608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I0.1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A0A5EFB5-79B5-E9BA-F473-8A15C8434394}"/>
                </a:ext>
              </a:extLst>
            </p:cNvPr>
            <p:cNvSpPr txBox="1"/>
            <p:nvPr/>
          </p:nvSpPr>
          <p:spPr>
            <a:xfrm>
              <a:off x="3240451" y="3460344"/>
              <a:ext cx="7061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I0.3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7D77BEC2-BC01-8FA2-2D09-9A7D0EF247DF}"/>
                </a:ext>
              </a:extLst>
            </p:cNvPr>
            <p:cNvSpPr txBox="1"/>
            <p:nvPr/>
          </p:nvSpPr>
          <p:spPr>
            <a:xfrm>
              <a:off x="5098240" y="2350016"/>
              <a:ext cx="6608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I0.2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3078A1D7-41B1-96E9-6CCB-BF81889F7BAF}"/>
                </a:ext>
              </a:extLst>
            </p:cNvPr>
            <p:cNvSpPr txBox="1"/>
            <p:nvPr/>
          </p:nvSpPr>
          <p:spPr>
            <a:xfrm>
              <a:off x="7118291" y="2350016"/>
              <a:ext cx="7488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Q0.1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Grupo 48">
            <a:extLst>
              <a:ext uri="{FF2B5EF4-FFF2-40B4-BE49-F238E27FC236}">
                <a16:creationId xmlns:a16="http://schemas.microsoft.com/office/drawing/2014/main" id="{930A0D11-D1D5-77A0-6FF8-EA381F1908BA}"/>
              </a:ext>
            </a:extLst>
          </p:cNvPr>
          <p:cNvGrpSpPr/>
          <p:nvPr/>
        </p:nvGrpSpPr>
        <p:grpSpPr>
          <a:xfrm>
            <a:off x="346282" y="1121277"/>
            <a:ext cx="1968535" cy="1739062"/>
            <a:chOff x="346282" y="1121277"/>
            <a:chExt cx="1968535" cy="1739062"/>
          </a:xfrm>
        </p:grpSpPr>
        <p:sp>
          <p:nvSpPr>
            <p:cNvPr id="45" name="Nube 44">
              <a:extLst>
                <a:ext uri="{FF2B5EF4-FFF2-40B4-BE49-F238E27FC236}">
                  <a16:creationId xmlns:a16="http://schemas.microsoft.com/office/drawing/2014/main" id="{D051D005-1081-19A6-2BEB-17189EDED29B}"/>
                </a:ext>
              </a:extLst>
            </p:cNvPr>
            <p:cNvSpPr/>
            <p:nvPr/>
          </p:nvSpPr>
          <p:spPr>
            <a:xfrm>
              <a:off x="346282" y="1121277"/>
              <a:ext cx="1968535" cy="1508706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Tensión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8" name="Conector recto de flecha 47">
              <a:extLst>
                <a:ext uri="{FF2B5EF4-FFF2-40B4-BE49-F238E27FC236}">
                  <a16:creationId xmlns:a16="http://schemas.microsoft.com/office/drawing/2014/main" id="{F159C78F-A4B4-19D7-0443-5AD2D3DAFBFB}"/>
                </a:ext>
              </a:extLst>
            </p:cNvPr>
            <p:cNvCxnSpPr/>
            <p:nvPr/>
          </p:nvCxnSpPr>
          <p:spPr>
            <a:xfrm>
              <a:off x="1814945" y="2542270"/>
              <a:ext cx="499872" cy="31806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o 56">
            <a:extLst>
              <a:ext uri="{FF2B5EF4-FFF2-40B4-BE49-F238E27FC236}">
                <a16:creationId xmlns:a16="http://schemas.microsoft.com/office/drawing/2014/main" id="{D171E208-42F7-81ED-7233-4FCE54674530}"/>
              </a:ext>
            </a:extLst>
          </p:cNvPr>
          <p:cNvGrpSpPr/>
          <p:nvPr/>
        </p:nvGrpSpPr>
        <p:grpSpPr>
          <a:xfrm>
            <a:off x="9751732" y="1132130"/>
            <a:ext cx="2093985" cy="1728209"/>
            <a:chOff x="9751732" y="1132130"/>
            <a:chExt cx="2093985" cy="1728209"/>
          </a:xfrm>
        </p:grpSpPr>
        <p:sp>
          <p:nvSpPr>
            <p:cNvPr id="46" name="Nube 45">
              <a:extLst>
                <a:ext uri="{FF2B5EF4-FFF2-40B4-BE49-F238E27FC236}">
                  <a16:creationId xmlns:a16="http://schemas.microsoft.com/office/drawing/2014/main" id="{E527F156-8ADD-5C3D-2D5C-D72A820DF8C7}"/>
                </a:ext>
              </a:extLst>
            </p:cNvPr>
            <p:cNvSpPr/>
            <p:nvPr/>
          </p:nvSpPr>
          <p:spPr>
            <a:xfrm>
              <a:off x="9877182" y="1132130"/>
              <a:ext cx="1968535" cy="1508706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Tierra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" name="Conector recto de flecha 54">
              <a:extLst>
                <a:ext uri="{FF2B5EF4-FFF2-40B4-BE49-F238E27FC236}">
                  <a16:creationId xmlns:a16="http://schemas.microsoft.com/office/drawing/2014/main" id="{C831B8C5-5C7B-2794-ADB8-A231909B9D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51732" y="2542270"/>
              <a:ext cx="417095" cy="31806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11562669-790E-048E-2B22-6F71370A6CA4}"/>
              </a:ext>
            </a:extLst>
          </p:cNvPr>
          <p:cNvGrpSpPr/>
          <p:nvPr/>
        </p:nvGrpSpPr>
        <p:grpSpPr>
          <a:xfrm>
            <a:off x="2854148" y="1886483"/>
            <a:ext cx="6396946" cy="4353282"/>
            <a:chOff x="2854148" y="1886483"/>
            <a:chExt cx="6396946" cy="4353282"/>
          </a:xfrm>
        </p:grpSpPr>
        <p:sp>
          <p:nvSpPr>
            <p:cNvPr id="58" name="Elipse 57">
              <a:extLst>
                <a:ext uri="{FF2B5EF4-FFF2-40B4-BE49-F238E27FC236}">
                  <a16:creationId xmlns:a16="http://schemas.microsoft.com/office/drawing/2014/main" id="{1E9FD3E5-DFC1-8756-5285-3DB0CA39B92B}"/>
                </a:ext>
              </a:extLst>
            </p:cNvPr>
            <p:cNvSpPr/>
            <p:nvPr/>
          </p:nvSpPr>
          <p:spPr>
            <a:xfrm>
              <a:off x="2854148" y="1886483"/>
              <a:ext cx="6396946" cy="3131127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62" name="Conector recto de flecha 61">
              <a:extLst>
                <a:ext uri="{FF2B5EF4-FFF2-40B4-BE49-F238E27FC236}">
                  <a16:creationId xmlns:a16="http://schemas.microsoft.com/office/drawing/2014/main" id="{357413F3-646E-06B4-3078-0440E436BE6F}"/>
                </a:ext>
              </a:extLst>
            </p:cNvPr>
            <p:cNvCxnSpPr>
              <a:endCxn id="58" idx="4"/>
            </p:cNvCxnSpPr>
            <p:nvPr/>
          </p:nvCxnSpPr>
          <p:spPr>
            <a:xfrm flipV="1">
              <a:off x="6052621" y="5017610"/>
              <a:ext cx="0" cy="482645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uadroTexto 62">
              <a:extLst>
                <a:ext uri="{FF2B5EF4-FFF2-40B4-BE49-F238E27FC236}">
                  <a16:creationId xmlns:a16="http://schemas.microsoft.com/office/drawing/2014/main" id="{58F4E4DD-E1B2-EE68-E374-2B62E0445919}"/>
                </a:ext>
              </a:extLst>
            </p:cNvPr>
            <p:cNvSpPr txBox="1"/>
            <p:nvPr/>
          </p:nvSpPr>
          <p:spPr>
            <a:xfrm>
              <a:off x="4709170" y="5531879"/>
              <a:ext cx="25769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Ecuaciones Lógicas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576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D05AD-3F61-BAB5-6827-BBC99A9FA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/>
              <a:t>Principales Elementos del Lenguaje Ladder</a:t>
            </a:r>
            <a:endParaRPr lang="es-CO" dirty="0"/>
          </a:p>
        </p:txBody>
      </p:sp>
      <p:grpSp>
        <p:nvGrpSpPr>
          <p:cNvPr id="37" name="Grupo 36">
            <a:extLst>
              <a:ext uri="{FF2B5EF4-FFF2-40B4-BE49-F238E27FC236}">
                <a16:creationId xmlns:a16="http://schemas.microsoft.com/office/drawing/2014/main" id="{CA05EC43-F548-3E98-F986-E724AFD2BAB9}"/>
              </a:ext>
            </a:extLst>
          </p:cNvPr>
          <p:cNvGrpSpPr/>
          <p:nvPr/>
        </p:nvGrpSpPr>
        <p:grpSpPr>
          <a:xfrm>
            <a:off x="3484520" y="2051984"/>
            <a:ext cx="4987432" cy="781111"/>
            <a:chOff x="1605095" y="2429928"/>
            <a:chExt cx="4987432" cy="781111"/>
          </a:xfrm>
        </p:grpSpPr>
        <p:grpSp>
          <p:nvGrpSpPr>
            <p:cNvPr id="6" name="Grupo 5">
              <a:extLst>
                <a:ext uri="{FF2B5EF4-FFF2-40B4-BE49-F238E27FC236}">
                  <a16:creationId xmlns:a16="http://schemas.microsoft.com/office/drawing/2014/main" id="{93021F38-B948-E122-8C23-F95FB294295A}"/>
                </a:ext>
              </a:extLst>
            </p:cNvPr>
            <p:cNvGrpSpPr/>
            <p:nvPr/>
          </p:nvGrpSpPr>
          <p:grpSpPr>
            <a:xfrm>
              <a:off x="3524134" y="2823111"/>
              <a:ext cx="1094511" cy="387928"/>
              <a:chOff x="3283527" y="2673927"/>
              <a:chExt cx="1094511" cy="387928"/>
            </a:xfrm>
          </p:grpSpPr>
          <p:cxnSp>
            <p:nvCxnSpPr>
              <p:cNvPr id="33" name="Conector recto 32">
                <a:extLst>
                  <a:ext uri="{FF2B5EF4-FFF2-40B4-BE49-F238E27FC236}">
                    <a16:creationId xmlns:a16="http://schemas.microsoft.com/office/drawing/2014/main" id="{66A9CBAF-30F7-AC57-A52C-41F2D5DB9BA0}"/>
                  </a:ext>
                </a:extLst>
              </p:cNvPr>
              <p:cNvCxnSpPr/>
              <p:nvPr/>
            </p:nvCxnSpPr>
            <p:spPr>
              <a:xfrm>
                <a:off x="3685309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ector recto 33">
                <a:extLst>
                  <a:ext uri="{FF2B5EF4-FFF2-40B4-BE49-F238E27FC236}">
                    <a16:creationId xmlns:a16="http://schemas.microsoft.com/office/drawing/2014/main" id="{3D3722A6-7C16-8DDF-3283-66BCCD4F63D2}"/>
                  </a:ext>
                </a:extLst>
              </p:cNvPr>
              <p:cNvCxnSpPr/>
              <p:nvPr/>
            </p:nvCxnSpPr>
            <p:spPr>
              <a:xfrm>
                <a:off x="3976256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ector recto 34">
                <a:extLst>
                  <a:ext uri="{FF2B5EF4-FFF2-40B4-BE49-F238E27FC236}">
                    <a16:creationId xmlns:a16="http://schemas.microsoft.com/office/drawing/2014/main" id="{60A4B43E-95C4-282D-8B11-FB11F794888F}"/>
                  </a:ext>
                </a:extLst>
              </p:cNvPr>
              <p:cNvCxnSpPr/>
              <p:nvPr/>
            </p:nvCxnSpPr>
            <p:spPr>
              <a:xfrm flipH="1">
                <a:off x="3283527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ector recto 35">
                <a:extLst>
                  <a:ext uri="{FF2B5EF4-FFF2-40B4-BE49-F238E27FC236}">
                    <a16:creationId xmlns:a16="http://schemas.microsoft.com/office/drawing/2014/main" id="{B8E1FB60-4455-A0FD-82AE-BFC59D5F4323}"/>
                  </a:ext>
                </a:extLst>
              </p:cNvPr>
              <p:cNvCxnSpPr/>
              <p:nvPr/>
            </p:nvCxnSpPr>
            <p:spPr>
              <a:xfrm flipH="1">
                <a:off x="3976256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3295266B-FA77-23C5-BE97-409348625075}"/>
                </a:ext>
              </a:extLst>
            </p:cNvPr>
            <p:cNvSpPr txBox="1"/>
            <p:nvPr/>
          </p:nvSpPr>
          <p:spPr>
            <a:xfrm>
              <a:off x="1605095" y="2429928"/>
              <a:ext cx="49874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Contacto Normalmente Abierto (NA)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15CD6B18-C769-5D89-D2D5-5E5091FD6309}"/>
              </a:ext>
            </a:extLst>
          </p:cNvPr>
          <p:cNvGrpSpPr/>
          <p:nvPr/>
        </p:nvGrpSpPr>
        <p:grpSpPr>
          <a:xfrm>
            <a:off x="3581399" y="3233874"/>
            <a:ext cx="4793674" cy="801893"/>
            <a:chOff x="3516379" y="2429928"/>
            <a:chExt cx="4793674" cy="801893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4B5E7630-6E4F-CC2C-2FD7-F2533285F94E}"/>
                </a:ext>
              </a:extLst>
            </p:cNvPr>
            <p:cNvGrpSpPr/>
            <p:nvPr/>
          </p:nvGrpSpPr>
          <p:grpSpPr>
            <a:xfrm>
              <a:off x="5365962" y="2830038"/>
              <a:ext cx="1094511" cy="401783"/>
              <a:chOff x="4322618" y="4117255"/>
              <a:chExt cx="1094511" cy="401783"/>
            </a:xfrm>
          </p:grpSpPr>
          <p:cxnSp>
            <p:nvCxnSpPr>
              <p:cNvPr id="28" name="Conector recto 27">
                <a:extLst>
                  <a:ext uri="{FF2B5EF4-FFF2-40B4-BE49-F238E27FC236}">
                    <a16:creationId xmlns:a16="http://schemas.microsoft.com/office/drawing/2014/main" id="{924FDC83-2792-BB4B-17A4-836BBAB56042}"/>
                  </a:ext>
                </a:extLst>
              </p:cNvPr>
              <p:cNvCxnSpPr/>
              <p:nvPr/>
            </p:nvCxnSpPr>
            <p:spPr>
              <a:xfrm>
                <a:off x="4724400" y="4117255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ector recto 28">
                <a:extLst>
                  <a:ext uri="{FF2B5EF4-FFF2-40B4-BE49-F238E27FC236}">
                    <a16:creationId xmlns:a16="http://schemas.microsoft.com/office/drawing/2014/main" id="{48B71997-9741-4190-508F-843B4005302A}"/>
                  </a:ext>
                </a:extLst>
              </p:cNvPr>
              <p:cNvCxnSpPr/>
              <p:nvPr/>
            </p:nvCxnSpPr>
            <p:spPr>
              <a:xfrm>
                <a:off x="5015347" y="4117255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ector recto 29">
                <a:extLst>
                  <a:ext uri="{FF2B5EF4-FFF2-40B4-BE49-F238E27FC236}">
                    <a16:creationId xmlns:a16="http://schemas.microsoft.com/office/drawing/2014/main" id="{C9F81C33-1E2C-F16A-E119-447A782DC005}"/>
                  </a:ext>
                </a:extLst>
              </p:cNvPr>
              <p:cNvCxnSpPr/>
              <p:nvPr/>
            </p:nvCxnSpPr>
            <p:spPr>
              <a:xfrm flipH="1">
                <a:off x="4322618" y="4325074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ector recto 30">
                <a:extLst>
                  <a:ext uri="{FF2B5EF4-FFF2-40B4-BE49-F238E27FC236}">
                    <a16:creationId xmlns:a16="http://schemas.microsoft.com/office/drawing/2014/main" id="{769F8C5E-F783-2529-1C65-2FE68A790CC9}"/>
                  </a:ext>
                </a:extLst>
              </p:cNvPr>
              <p:cNvCxnSpPr/>
              <p:nvPr/>
            </p:nvCxnSpPr>
            <p:spPr>
              <a:xfrm flipH="1">
                <a:off x="5015347" y="4325074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ector recto 31">
                <a:extLst>
                  <a:ext uri="{FF2B5EF4-FFF2-40B4-BE49-F238E27FC236}">
                    <a16:creationId xmlns:a16="http://schemas.microsoft.com/office/drawing/2014/main" id="{B29D416D-285F-E662-30D9-1A6ACDA089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85448" y="4131110"/>
                <a:ext cx="168849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E73BF614-641D-3F21-4AA3-A31E31BE88EF}"/>
                </a:ext>
              </a:extLst>
            </p:cNvPr>
            <p:cNvSpPr txBox="1"/>
            <p:nvPr/>
          </p:nvSpPr>
          <p:spPr>
            <a:xfrm>
              <a:off x="3516379" y="2429928"/>
              <a:ext cx="47936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Contacto Normalmente Cerrado (NC)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upo 38">
            <a:extLst>
              <a:ext uri="{FF2B5EF4-FFF2-40B4-BE49-F238E27FC236}">
                <a16:creationId xmlns:a16="http://schemas.microsoft.com/office/drawing/2014/main" id="{2D02A172-5C38-C511-EF1B-AF5DF9B02BF3}"/>
              </a:ext>
            </a:extLst>
          </p:cNvPr>
          <p:cNvGrpSpPr/>
          <p:nvPr/>
        </p:nvGrpSpPr>
        <p:grpSpPr>
          <a:xfrm>
            <a:off x="5262555" y="4415764"/>
            <a:ext cx="1431361" cy="781110"/>
            <a:chOff x="7234995" y="2429928"/>
            <a:chExt cx="1431361" cy="781110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A2BEF925-F24D-9699-B202-A5CB7621E486}"/>
                </a:ext>
              </a:extLst>
            </p:cNvPr>
            <p:cNvGrpSpPr/>
            <p:nvPr/>
          </p:nvGrpSpPr>
          <p:grpSpPr>
            <a:xfrm>
              <a:off x="7234995" y="2860339"/>
              <a:ext cx="1431361" cy="350699"/>
              <a:chOff x="3075708" y="5173431"/>
              <a:chExt cx="1431361" cy="350699"/>
            </a:xfrm>
          </p:grpSpPr>
          <p:cxnSp>
            <p:nvCxnSpPr>
              <p:cNvPr id="21" name="Conector recto 20">
                <a:extLst>
                  <a:ext uri="{FF2B5EF4-FFF2-40B4-BE49-F238E27FC236}">
                    <a16:creationId xmlns:a16="http://schemas.microsoft.com/office/drawing/2014/main" id="{C95EF7D0-1615-E59F-59B1-B58AD5B0FF34}"/>
                  </a:ext>
                </a:extLst>
              </p:cNvPr>
              <p:cNvCxnSpPr/>
              <p:nvPr/>
            </p:nvCxnSpPr>
            <p:spPr>
              <a:xfrm flipH="1">
                <a:off x="3075708" y="5344027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Corchetes 21">
                <a:extLst>
                  <a:ext uri="{FF2B5EF4-FFF2-40B4-BE49-F238E27FC236}">
                    <a16:creationId xmlns:a16="http://schemas.microsoft.com/office/drawing/2014/main" id="{C92706C6-8973-41BE-0136-D57C9D63B985}"/>
                  </a:ext>
                </a:extLst>
              </p:cNvPr>
              <p:cNvSpPr/>
              <p:nvPr/>
            </p:nvSpPr>
            <p:spPr>
              <a:xfrm>
                <a:off x="3477490" y="5173431"/>
                <a:ext cx="645294" cy="350699"/>
              </a:xfrm>
              <a:prstGeom prst="bracketPair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cxnSp>
            <p:nvCxnSpPr>
              <p:cNvPr id="23" name="Conector recto 22">
                <a:extLst>
                  <a:ext uri="{FF2B5EF4-FFF2-40B4-BE49-F238E27FC236}">
                    <a16:creationId xmlns:a16="http://schemas.microsoft.com/office/drawing/2014/main" id="{BB0E25B8-000D-A1DB-23F0-566165DB6236}"/>
                  </a:ext>
                </a:extLst>
              </p:cNvPr>
              <p:cNvCxnSpPr/>
              <p:nvPr/>
            </p:nvCxnSpPr>
            <p:spPr>
              <a:xfrm flipH="1">
                <a:off x="4105287" y="534040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90751977-EFB8-C1DC-B6FB-5B4395AAFD62}"/>
                </a:ext>
              </a:extLst>
            </p:cNvPr>
            <p:cNvSpPr txBox="1"/>
            <p:nvPr/>
          </p:nvSpPr>
          <p:spPr>
            <a:xfrm>
              <a:off x="7405575" y="2429928"/>
              <a:ext cx="1143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Bobina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" name="Rectángulo 39">
            <a:extLst>
              <a:ext uri="{FF2B5EF4-FFF2-40B4-BE49-F238E27FC236}">
                <a16:creationId xmlns:a16="http://schemas.microsoft.com/office/drawing/2014/main" id="{A56BA7F6-BF08-EF53-8A5F-DE0190063571}"/>
              </a:ext>
            </a:extLst>
          </p:cNvPr>
          <p:cNvSpPr/>
          <p:nvPr/>
        </p:nvSpPr>
        <p:spPr>
          <a:xfrm>
            <a:off x="9130143" y="1753954"/>
            <a:ext cx="2171701" cy="899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= Desactivado</a:t>
            </a:r>
          </a:p>
          <a:p>
            <a:r>
              <a:rPr lang="es-MX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= Activado</a:t>
            </a:r>
            <a:endParaRPr lang="es-CO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69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513E7E-7EB9-6F59-61D6-B6F7F3F80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Interpretación del Lenguaje Ladder</a:t>
            </a:r>
            <a:endParaRPr lang="es-CO" dirty="0"/>
          </a:p>
        </p:txBody>
      </p:sp>
      <p:grpSp>
        <p:nvGrpSpPr>
          <p:cNvPr id="71" name="Grupo 70">
            <a:extLst>
              <a:ext uri="{FF2B5EF4-FFF2-40B4-BE49-F238E27FC236}">
                <a16:creationId xmlns:a16="http://schemas.microsoft.com/office/drawing/2014/main" id="{F1F64C7E-C8C3-3A06-A1B8-0BAE2106E3AB}"/>
              </a:ext>
            </a:extLst>
          </p:cNvPr>
          <p:cNvGrpSpPr/>
          <p:nvPr/>
        </p:nvGrpSpPr>
        <p:grpSpPr>
          <a:xfrm>
            <a:off x="2989609" y="1812350"/>
            <a:ext cx="7120838" cy="4200380"/>
            <a:chOff x="2532040" y="1646238"/>
            <a:chExt cx="7120838" cy="4200380"/>
          </a:xfrm>
        </p:grpSpPr>
        <p:cxnSp>
          <p:nvCxnSpPr>
            <p:cNvPr id="4" name="Conector recto 3">
              <a:extLst>
                <a:ext uri="{FF2B5EF4-FFF2-40B4-BE49-F238E27FC236}">
                  <a16:creationId xmlns:a16="http://schemas.microsoft.com/office/drawing/2014/main" id="{7564F241-B057-F062-B5F9-B4E933C84D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32040" y="1758580"/>
              <a:ext cx="7081" cy="408803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DB7A896F-AF17-696B-B99B-0088EB8F1A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38718" y="1857146"/>
              <a:ext cx="14160" cy="3989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upo 5">
              <a:extLst>
                <a:ext uri="{FF2B5EF4-FFF2-40B4-BE49-F238E27FC236}">
                  <a16:creationId xmlns:a16="http://schemas.microsoft.com/office/drawing/2014/main" id="{2A93567B-C875-248E-68E1-0D2B974396E7}"/>
                </a:ext>
              </a:extLst>
            </p:cNvPr>
            <p:cNvGrpSpPr/>
            <p:nvPr/>
          </p:nvGrpSpPr>
          <p:grpSpPr>
            <a:xfrm>
              <a:off x="3524133" y="2053276"/>
              <a:ext cx="1094511" cy="387928"/>
              <a:chOff x="3283527" y="2673927"/>
              <a:chExt cx="1094511" cy="387928"/>
            </a:xfrm>
          </p:grpSpPr>
          <p:cxnSp>
            <p:nvCxnSpPr>
              <p:cNvPr id="33" name="Conector recto 32">
                <a:extLst>
                  <a:ext uri="{FF2B5EF4-FFF2-40B4-BE49-F238E27FC236}">
                    <a16:creationId xmlns:a16="http://schemas.microsoft.com/office/drawing/2014/main" id="{A19E38CF-85E6-F7CA-7DEE-C522D07D95F9}"/>
                  </a:ext>
                </a:extLst>
              </p:cNvPr>
              <p:cNvCxnSpPr/>
              <p:nvPr/>
            </p:nvCxnSpPr>
            <p:spPr>
              <a:xfrm>
                <a:off x="3685309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ector recto 33">
                <a:extLst>
                  <a:ext uri="{FF2B5EF4-FFF2-40B4-BE49-F238E27FC236}">
                    <a16:creationId xmlns:a16="http://schemas.microsoft.com/office/drawing/2014/main" id="{B6A382F0-E4FC-DF54-51D2-D7FAD9AEFCED}"/>
                  </a:ext>
                </a:extLst>
              </p:cNvPr>
              <p:cNvCxnSpPr/>
              <p:nvPr/>
            </p:nvCxnSpPr>
            <p:spPr>
              <a:xfrm>
                <a:off x="3976256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ector recto 34">
                <a:extLst>
                  <a:ext uri="{FF2B5EF4-FFF2-40B4-BE49-F238E27FC236}">
                    <a16:creationId xmlns:a16="http://schemas.microsoft.com/office/drawing/2014/main" id="{0EA1EF26-6719-B508-E4F9-DB6DD242C03B}"/>
                  </a:ext>
                </a:extLst>
              </p:cNvPr>
              <p:cNvCxnSpPr/>
              <p:nvPr/>
            </p:nvCxnSpPr>
            <p:spPr>
              <a:xfrm flipH="1">
                <a:off x="3283527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ector recto 35">
                <a:extLst>
                  <a:ext uri="{FF2B5EF4-FFF2-40B4-BE49-F238E27FC236}">
                    <a16:creationId xmlns:a16="http://schemas.microsoft.com/office/drawing/2014/main" id="{FD4C727F-7676-53F0-A014-986C7F9FDB47}"/>
                  </a:ext>
                </a:extLst>
              </p:cNvPr>
              <p:cNvCxnSpPr/>
              <p:nvPr/>
            </p:nvCxnSpPr>
            <p:spPr>
              <a:xfrm flipH="1">
                <a:off x="3976256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375EE4B8-6A3C-6799-E2E3-3F7DF47BEB08}"/>
                </a:ext>
              </a:extLst>
            </p:cNvPr>
            <p:cNvGrpSpPr/>
            <p:nvPr/>
          </p:nvGrpSpPr>
          <p:grpSpPr>
            <a:xfrm>
              <a:off x="5365962" y="2046348"/>
              <a:ext cx="1094511" cy="401783"/>
              <a:chOff x="4322618" y="4117255"/>
              <a:chExt cx="1094511" cy="401783"/>
            </a:xfrm>
          </p:grpSpPr>
          <p:cxnSp>
            <p:nvCxnSpPr>
              <p:cNvPr id="28" name="Conector recto 27">
                <a:extLst>
                  <a:ext uri="{FF2B5EF4-FFF2-40B4-BE49-F238E27FC236}">
                    <a16:creationId xmlns:a16="http://schemas.microsoft.com/office/drawing/2014/main" id="{A4485687-047E-CED8-1A79-F107D229078F}"/>
                  </a:ext>
                </a:extLst>
              </p:cNvPr>
              <p:cNvCxnSpPr/>
              <p:nvPr/>
            </p:nvCxnSpPr>
            <p:spPr>
              <a:xfrm>
                <a:off x="4724400" y="4117255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ector recto 28">
                <a:extLst>
                  <a:ext uri="{FF2B5EF4-FFF2-40B4-BE49-F238E27FC236}">
                    <a16:creationId xmlns:a16="http://schemas.microsoft.com/office/drawing/2014/main" id="{72E56FAC-2C12-4A8D-8E81-F7729D508916}"/>
                  </a:ext>
                </a:extLst>
              </p:cNvPr>
              <p:cNvCxnSpPr/>
              <p:nvPr/>
            </p:nvCxnSpPr>
            <p:spPr>
              <a:xfrm>
                <a:off x="5015347" y="4117255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ector recto 29">
                <a:extLst>
                  <a:ext uri="{FF2B5EF4-FFF2-40B4-BE49-F238E27FC236}">
                    <a16:creationId xmlns:a16="http://schemas.microsoft.com/office/drawing/2014/main" id="{002F277A-E7F3-58CD-9FA3-8DEEFDD1C08A}"/>
                  </a:ext>
                </a:extLst>
              </p:cNvPr>
              <p:cNvCxnSpPr/>
              <p:nvPr/>
            </p:nvCxnSpPr>
            <p:spPr>
              <a:xfrm flipH="1">
                <a:off x="4322618" y="4325074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ector recto 30">
                <a:extLst>
                  <a:ext uri="{FF2B5EF4-FFF2-40B4-BE49-F238E27FC236}">
                    <a16:creationId xmlns:a16="http://schemas.microsoft.com/office/drawing/2014/main" id="{27344508-C213-0081-04B1-3ABC88D37E12}"/>
                  </a:ext>
                </a:extLst>
              </p:cNvPr>
              <p:cNvCxnSpPr/>
              <p:nvPr/>
            </p:nvCxnSpPr>
            <p:spPr>
              <a:xfrm flipH="1">
                <a:off x="5015347" y="4325074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ector recto 31">
                <a:extLst>
                  <a:ext uri="{FF2B5EF4-FFF2-40B4-BE49-F238E27FC236}">
                    <a16:creationId xmlns:a16="http://schemas.microsoft.com/office/drawing/2014/main" id="{3C3E8225-58AA-C6E2-6B9B-58E81F0126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85448" y="4131110"/>
                <a:ext cx="168849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1C915F4D-982E-A26C-B114-CDEC5BFECC4E}"/>
                </a:ext>
              </a:extLst>
            </p:cNvPr>
            <p:cNvGrpSpPr/>
            <p:nvPr/>
          </p:nvGrpSpPr>
          <p:grpSpPr>
            <a:xfrm>
              <a:off x="3524134" y="3157888"/>
              <a:ext cx="1094511" cy="387928"/>
              <a:chOff x="3283527" y="2673927"/>
              <a:chExt cx="1094511" cy="387928"/>
            </a:xfrm>
          </p:grpSpPr>
          <p:cxnSp>
            <p:nvCxnSpPr>
              <p:cNvPr id="24" name="Conector recto 23">
                <a:extLst>
                  <a:ext uri="{FF2B5EF4-FFF2-40B4-BE49-F238E27FC236}">
                    <a16:creationId xmlns:a16="http://schemas.microsoft.com/office/drawing/2014/main" id="{0150476C-52A2-FAA5-5CB6-56F9F7A1D406}"/>
                  </a:ext>
                </a:extLst>
              </p:cNvPr>
              <p:cNvCxnSpPr/>
              <p:nvPr/>
            </p:nvCxnSpPr>
            <p:spPr>
              <a:xfrm>
                <a:off x="3685309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ector recto 24">
                <a:extLst>
                  <a:ext uri="{FF2B5EF4-FFF2-40B4-BE49-F238E27FC236}">
                    <a16:creationId xmlns:a16="http://schemas.microsoft.com/office/drawing/2014/main" id="{33588ACF-369B-5DE0-0140-8F91A1321DA3}"/>
                  </a:ext>
                </a:extLst>
              </p:cNvPr>
              <p:cNvCxnSpPr/>
              <p:nvPr/>
            </p:nvCxnSpPr>
            <p:spPr>
              <a:xfrm>
                <a:off x="3976256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ector recto 25">
                <a:extLst>
                  <a:ext uri="{FF2B5EF4-FFF2-40B4-BE49-F238E27FC236}">
                    <a16:creationId xmlns:a16="http://schemas.microsoft.com/office/drawing/2014/main" id="{3AF94EF6-FEB0-3F70-0AB3-23326D18C5CC}"/>
                  </a:ext>
                </a:extLst>
              </p:cNvPr>
              <p:cNvCxnSpPr/>
              <p:nvPr/>
            </p:nvCxnSpPr>
            <p:spPr>
              <a:xfrm flipH="1">
                <a:off x="3283527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ector recto 26">
                <a:extLst>
                  <a:ext uri="{FF2B5EF4-FFF2-40B4-BE49-F238E27FC236}">
                    <a16:creationId xmlns:a16="http://schemas.microsoft.com/office/drawing/2014/main" id="{186B1D5A-E61B-B8D0-B928-D5EB15F8B45F}"/>
                  </a:ext>
                </a:extLst>
              </p:cNvPr>
              <p:cNvCxnSpPr/>
              <p:nvPr/>
            </p:nvCxnSpPr>
            <p:spPr>
              <a:xfrm flipH="1">
                <a:off x="3976256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A5DC701A-7EF6-D643-8079-ABAA8AA3315C}"/>
                </a:ext>
              </a:extLst>
            </p:cNvPr>
            <p:cNvGrpSpPr/>
            <p:nvPr/>
          </p:nvGrpSpPr>
          <p:grpSpPr>
            <a:xfrm>
              <a:off x="7249856" y="2088919"/>
              <a:ext cx="1431361" cy="350699"/>
              <a:chOff x="3075708" y="5173431"/>
              <a:chExt cx="1431361" cy="350699"/>
            </a:xfrm>
          </p:grpSpPr>
          <p:cxnSp>
            <p:nvCxnSpPr>
              <p:cNvPr id="21" name="Conector recto 20">
                <a:extLst>
                  <a:ext uri="{FF2B5EF4-FFF2-40B4-BE49-F238E27FC236}">
                    <a16:creationId xmlns:a16="http://schemas.microsoft.com/office/drawing/2014/main" id="{19B1B980-38ED-E057-F798-B5349DC5BA82}"/>
                  </a:ext>
                </a:extLst>
              </p:cNvPr>
              <p:cNvCxnSpPr/>
              <p:nvPr/>
            </p:nvCxnSpPr>
            <p:spPr>
              <a:xfrm flipH="1">
                <a:off x="3075708" y="5344027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Corchetes 21">
                <a:extLst>
                  <a:ext uri="{FF2B5EF4-FFF2-40B4-BE49-F238E27FC236}">
                    <a16:creationId xmlns:a16="http://schemas.microsoft.com/office/drawing/2014/main" id="{3793E916-3948-E111-E1ED-D892B1E2CB7B}"/>
                  </a:ext>
                </a:extLst>
              </p:cNvPr>
              <p:cNvSpPr/>
              <p:nvPr/>
            </p:nvSpPr>
            <p:spPr>
              <a:xfrm>
                <a:off x="3477490" y="5173431"/>
                <a:ext cx="645294" cy="350699"/>
              </a:xfrm>
              <a:prstGeom prst="bracketPair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cxnSp>
            <p:nvCxnSpPr>
              <p:cNvPr id="23" name="Conector recto 22">
                <a:extLst>
                  <a:ext uri="{FF2B5EF4-FFF2-40B4-BE49-F238E27FC236}">
                    <a16:creationId xmlns:a16="http://schemas.microsoft.com/office/drawing/2014/main" id="{F3B58F1D-EB07-97EF-CA84-CE302F3D27AB}"/>
                  </a:ext>
                </a:extLst>
              </p:cNvPr>
              <p:cNvCxnSpPr/>
              <p:nvPr/>
            </p:nvCxnSpPr>
            <p:spPr>
              <a:xfrm flipH="1">
                <a:off x="4105287" y="534040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617E2304-B112-6C13-3B4C-1147B36163C8}"/>
                </a:ext>
              </a:extLst>
            </p:cNvPr>
            <p:cNvCxnSpPr/>
            <p:nvPr/>
          </p:nvCxnSpPr>
          <p:spPr>
            <a:xfrm>
              <a:off x="2539120" y="2261095"/>
              <a:ext cx="98501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A4C8C7F9-2FB5-05E5-CAE4-01065D97134E}"/>
                </a:ext>
              </a:extLst>
            </p:cNvPr>
            <p:cNvCxnSpPr/>
            <p:nvPr/>
          </p:nvCxnSpPr>
          <p:spPr>
            <a:xfrm>
              <a:off x="8667865" y="2251999"/>
              <a:ext cx="98501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1561DC66-E89A-6BCB-9E4B-FEA666B31B86}"/>
                </a:ext>
              </a:extLst>
            </p:cNvPr>
            <p:cNvCxnSpPr/>
            <p:nvPr/>
          </p:nvCxnSpPr>
          <p:spPr>
            <a:xfrm>
              <a:off x="4618645" y="2263898"/>
              <a:ext cx="7854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FA428F44-426A-B9B1-28E7-F46FF832CC7D}"/>
                </a:ext>
              </a:extLst>
            </p:cNvPr>
            <p:cNvCxnSpPr/>
            <p:nvPr/>
          </p:nvCxnSpPr>
          <p:spPr>
            <a:xfrm>
              <a:off x="6460473" y="2254167"/>
              <a:ext cx="7854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CC46A037-023B-7734-4079-0FC3647017E0}"/>
                </a:ext>
              </a:extLst>
            </p:cNvPr>
            <p:cNvCxnSpPr/>
            <p:nvPr/>
          </p:nvCxnSpPr>
          <p:spPr>
            <a:xfrm>
              <a:off x="2539120" y="3365707"/>
              <a:ext cx="98501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E6C3F3F3-84B5-AC5C-BCC5-2A081B6829A8}"/>
                </a:ext>
              </a:extLst>
            </p:cNvPr>
            <p:cNvCxnSpPr/>
            <p:nvPr/>
          </p:nvCxnSpPr>
          <p:spPr>
            <a:xfrm>
              <a:off x="4618645" y="3365707"/>
              <a:ext cx="21004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CFE37A78-31EA-AFCC-DD9F-B4142BCD19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05264" y="2264269"/>
              <a:ext cx="0" cy="11115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A1DAF505-8C04-934A-24A6-21213F19EA41}"/>
                </a:ext>
              </a:extLst>
            </p:cNvPr>
            <p:cNvSpPr txBox="1"/>
            <p:nvPr/>
          </p:nvSpPr>
          <p:spPr>
            <a:xfrm>
              <a:off x="3747693" y="1646238"/>
              <a:ext cx="6608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F3ADD784-B3E4-EFA2-5DC8-921FE8E246D9}"/>
                </a:ext>
              </a:extLst>
            </p:cNvPr>
            <p:cNvSpPr txBox="1"/>
            <p:nvPr/>
          </p:nvSpPr>
          <p:spPr>
            <a:xfrm>
              <a:off x="3738880" y="2756566"/>
              <a:ext cx="7061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A9B37E3F-6E75-6A9C-AF5F-33D7E9DDA6CD}"/>
                </a:ext>
              </a:extLst>
            </p:cNvPr>
            <p:cNvSpPr txBox="1"/>
            <p:nvPr/>
          </p:nvSpPr>
          <p:spPr>
            <a:xfrm>
              <a:off x="5582814" y="1646238"/>
              <a:ext cx="6608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555CC376-21E3-3565-4D82-C0A7D46F2C7A}"/>
                </a:ext>
              </a:extLst>
            </p:cNvPr>
            <p:cNvSpPr txBox="1"/>
            <p:nvPr/>
          </p:nvSpPr>
          <p:spPr>
            <a:xfrm>
              <a:off x="7602865" y="1646238"/>
              <a:ext cx="7488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9" name="Grupo 38">
              <a:extLst>
                <a:ext uri="{FF2B5EF4-FFF2-40B4-BE49-F238E27FC236}">
                  <a16:creationId xmlns:a16="http://schemas.microsoft.com/office/drawing/2014/main" id="{CA4D720F-73ED-4C37-0366-DC6753DD9CC4}"/>
                </a:ext>
              </a:extLst>
            </p:cNvPr>
            <p:cNvGrpSpPr/>
            <p:nvPr/>
          </p:nvGrpSpPr>
          <p:grpSpPr>
            <a:xfrm>
              <a:off x="3532361" y="4662116"/>
              <a:ext cx="1094511" cy="387928"/>
              <a:chOff x="3283527" y="2673927"/>
              <a:chExt cx="1094511" cy="387928"/>
            </a:xfrm>
          </p:grpSpPr>
          <p:cxnSp>
            <p:nvCxnSpPr>
              <p:cNvPr id="40" name="Conector recto 39">
                <a:extLst>
                  <a:ext uri="{FF2B5EF4-FFF2-40B4-BE49-F238E27FC236}">
                    <a16:creationId xmlns:a16="http://schemas.microsoft.com/office/drawing/2014/main" id="{F8CF7D61-11AE-A8D0-697D-4A0CE823B15A}"/>
                  </a:ext>
                </a:extLst>
              </p:cNvPr>
              <p:cNvCxnSpPr/>
              <p:nvPr/>
            </p:nvCxnSpPr>
            <p:spPr>
              <a:xfrm>
                <a:off x="3685309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ector recto 40">
                <a:extLst>
                  <a:ext uri="{FF2B5EF4-FFF2-40B4-BE49-F238E27FC236}">
                    <a16:creationId xmlns:a16="http://schemas.microsoft.com/office/drawing/2014/main" id="{F4DA631E-D110-D774-7B63-398B32A3BDFA}"/>
                  </a:ext>
                </a:extLst>
              </p:cNvPr>
              <p:cNvCxnSpPr/>
              <p:nvPr/>
            </p:nvCxnSpPr>
            <p:spPr>
              <a:xfrm>
                <a:off x="3976256" y="2673927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ector recto 41">
                <a:extLst>
                  <a:ext uri="{FF2B5EF4-FFF2-40B4-BE49-F238E27FC236}">
                    <a16:creationId xmlns:a16="http://schemas.microsoft.com/office/drawing/2014/main" id="{71E8F55D-8265-DAB8-4CA9-28754194C687}"/>
                  </a:ext>
                </a:extLst>
              </p:cNvPr>
              <p:cNvCxnSpPr/>
              <p:nvPr/>
            </p:nvCxnSpPr>
            <p:spPr>
              <a:xfrm flipH="1">
                <a:off x="3283527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ector recto 42">
                <a:extLst>
                  <a:ext uri="{FF2B5EF4-FFF2-40B4-BE49-F238E27FC236}">
                    <a16:creationId xmlns:a16="http://schemas.microsoft.com/office/drawing/2014/main" id="{D7C7EE09-6FA0-08F5-474C-EBC055728FE6}"/>
                  </a:ext>
                </a:extLst>
              </p:cNvPr>
              <p:cNvCxnSpPr/>
              <p:nvPr/>
            </p:nvCxnSpPr>
            <p:spPr>
              <a:xfrm flipH="1">
                <a:off x="3976256" y="288174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096F574D-EC9E-FCA5-1531-3E6D64579501}"/>
                </a:ext>
              </a:extLst>
            </p:cNvPr>
            <p:cNvGrpSpPr/>
            <p:nvPr/>
          </p:nvGrpSpPr>
          <p:grpSpPr>
            <a:xfrm>
              <a:off x="5374187" y="4669043"/>
              <a:ext cx="1094511" cy="401783"/>
              <a:chOff x="4322618" y="4117255"/>
              <a:chExt cx="1094511" cy="401783"/>
            </a:xfrm>
          </p:grpSpPr>
          <p:cxnSp>
            <p:nvCxnSpPr>
              <p:cNvPr id="45" name="Conector recto 44">
                <a:extLst>
                  <a:ext uri="{FF2B5EF4-FFF2-40B4-BE49-F238E27FC236}">
                    <a16:creationId xmlns:a16="http://schemas.microsoft.com/office/drawing/2014/main" id="{E806F1DE-E059-D980-4A60-E566D5B7F97B}"/>
                  </a:ext>
                </a:extLst>
              </p:cNvPr>
              <p:cNvCxnSpPr/>
              <p:nvPr/>
            </p:nvCxnSpPr>
            <p:spPr>
              <a:xfrm>
                <a:off x="4724400" y="4117255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ector recto 45">
                <a:extLst>
                  <a:ext uri="{FF2B5EF4-FFF2-40B4-BE49-F238E27FC236}">
                    <a16:creationId xmlns:a16="http://schemas.microsoft.com/office/drawing/2014/main" id="{6735DC72-3E31-5B05-F36E-37CB84866BE0}"/>
                  </a:ext>
                </a:extLst>
              </p:cNvPr>
              <p:cNvCxnSpPr/>
              <p:nvPr/>
            </p:nvCxnSpPr>
            <p:spPr>
              <a:xfrm>
                <a:off x="5015347" y="4117255"/>
                <a:ext cx="0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ector recto 46">
                <a:extLst>
                  <a:ext uri="{FF2B5EF4-FFF2-40B4-BE49-F238E27FC236}">
                    <a16:creationId xmlns:a16="http://schemas.microsoft.com/office/drawing/2014/main" id="{7D4089CE-C6F8-2B6D-38EB-879FA7353771}"/>
                  </a:ext>
                </a:extLst>
              </p:cNvPr>
              <p:cNvCxnSpPr/>
              <p:nvPr/>
            </p:nvCxnSpPr>
            <p:spPr>
              <a:xfrm flipH="1">
                <a:off x="4322618" y="4325074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ector recto 47">
                <a:extLst>
                  <a:ext uri="{FF2B5EF4-FFF2-40B4-BE49-F238E27FC236}">
                    <a16:creationId xmlns:a16="http://schemas.microsoft.com/office/drawing/2014/main" id="{3D1B1AFC-A897-3DEB-D926-E1CE6987767F}"/>
                  </a:ext>
                </a:extLst>
              </p:cNvPr>
              <p:cNvCxnSpPr/>
              <p:nvPr/>
            </p:nvCxnSpPr>
            <p:spPr>
              <a:xfrm flipH="1">
                <a:off x="5015347" y="4325074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ector recto 48">
                <a:extLst>
                  <a:ext uri="{FF2B5EF4-FFF2-40B4-BE49-F238E27FC236}">
                    <a16:creationId xmlns:a16="http://schemas.microsoft.com/office/drawing/2014/main" id="{602B8837-A18B-1B79-7545-868FC65ACF9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85448" y="4131110"/>
                <a:ext cx="168849" cy="387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61AC78C8-BA4A-9AED-5B96-5A60A12AA258}"/>
                </a:ext>
              </a:extLst>
            </p:cNvPr>
            <p:cNvCxnSpPr/>
            <p:nvPr/>
          </p:nvCxnSpPr>
          <p:spPr>
            <a:xfrm>
              <a:off x="2547348" y="4869935"/>
              <a:ext cx="98501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>
              <a:extLst>
                <a:ext uri="{FF2B5EF4-FFF2-40B4-BE49-F238E27FC236}">
                  <a16:creationId xmlns:a16="http://schemas.microsoft.com/office/drawing/2014/main" id="{787BFB75-5171-E5E2-D325-E066FFE187A2}"/>
                </a:ext>
              </a:extLst>
            </p:cNvPr>
            <p:cNvCxnSpPr/>
            <p:nvPr/>
          </p:nvCxnSpPr>
          <p:spPr>
            <a:xfrm>
              <a:off x="4626873" y="4872738"/>
              <a:ext cx="7854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uadroTexto 51">
              <a:extLst>
                <a:ext uri="{FF2B5EF4-FFF2-40B4-BE49-F238E27FC236}">
                  <a16:creationId xmlns:a16="http://schemas.microsoft.com/office/drawing/2014/main" id="{4870B327-2E0F-06F8-6EE0-9383AF75B43A}"/>
                </a:ext>
              </a:extLst>
            </p:cNvPr>
            <p:cNvSpPr txBox="1"/>
            <p:nvPr/>
          </p:nvSpPr>
          <p:spPr>
            <a:xfrm>
              <a:off x="3627511" y="4255078"/>
              <a:ext cx="917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CuadroTexto 52">
              <a:extLst>
                <a:ext uri="{FF2B5EF4-FFF2-40B4-BE49-F238E27FC236}">
                  <a16:creationId xmlns:a16="http://schemas.microsoft.com/office/drawing/2014/main" id="{7FFBBED7-5D65-0353-92E6-628D13D40E28}"/>
                </a:ext>
              </a:extLst>
            </p:cNvPr>
            <p:cNvSpPr txBox="1"/>
            <p:nvPr/>
          </p:nvSpPr>
          <p:spPr>
            <a:xfrm>
              <a:off x="5591042" y="4255078"/>
              <a:ext cx="6608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4" name="Grupo 53">
              <a:extLst>
                <a:ext uri="{FF2B5EF4-FFF2-40B4-BE49-F238E27FC236}">
                  <a16:creationId xmlns:a16="http://schemas.microsoft.com/office/drawing/2014/main" id="{69649AB0-C62C-3E96-D7FC-5C639C819AF3}"/>
                </a:ext>
              </a:extLst>
            </p:cNvPr>
            <p:cNvGrpSpPr/>
            <p:nvPr/>
          </p:nvGrpSpPr>
          <p:grpSpPr>
            <a:xfrm>
              <a:off x="7235696" y="4699927"/>
              <a:ext cx="1431361" cy="350699"/>
              <a:chOff x="3075708" y="5173431"/>
              <a:chExt cx="1431361" cy="350699"/>
            </a:xfrm>
          </p:grpSpPr>
          <p:cxnSp>
            <p:nvCxnSpPr>
              <p:cNvPr id="55" name="Conector recto 54">
                <a:extLst>
                  <a:ext uri="{FF2B5EF4-FFF2-40B4-BE49-F238E27FC236}">
                    <a16:creationId xmlns:a16="http://schemas.microsoft.com/office/drawing/2014/main" id="{03148716-E2A7-68CB-C549-2F0123781619}"/>
                  </a:ext>
                </a:extLst>
              </p:cNvPr>
              <p:cNvCxnSpPr/>
              <p:nvPr/>
            </p:nvCxnSpPr>
            <p:spPr>
              <a:xfrm flipH="1">
                <a:off x="3075708" y="5344027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Corchetes 55">
                <a:extLst>
                  <a:ext uri="{FF2B5EF4-FFF2-40B4-BE49-F238E27FC236}">
                    <a16:creationId xmlns:a16="http://schemas.microsoft.com/office/drawing/2014/main" id="{6DDFBA2D-F78F-EF6A-5E04-A6BE5B9C52D5}"/>
                  </a:ext>
                </a:extLst>
              </p:cNvPr>
              <p:cNvSpPr/>
              <p:nvPr/>
            </p:nvSpPr>
            <p:spPr>
              <a:xfrm>
                <a:off x="3477490" y="5173431"/>
                <a:ext cx="645294" cy="350699"/>
              </a:xfrm>
              <a:prstGeom prst="bracketPair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cxnSp>
            <p:nvCxnSpPr>
              <p:cNvPr id="57" name="Conector recto 56">
                <a:extLst>
                  <a:ext uri="{FF2B5EF4-FFF2-40B4-BE49-F238E27FC236}">
                    <a16:creationId xmlns:a16="http://schemas.microsoft.com/office/drawing/2014/main" id="{FF12E28D-8762-D134-F5A7-9243363DE6AE}"/>
                  </a:ext>
                </a:extLst>
              </p:cNvPr>
              <p:cNvCxnSpPr/>
              <p:nvPr/>
            </p:nvCxnSpPr>
            <p:spPr>
              <a:xfrm flipH="1">
                <a:off x="4105287" y="5340406"/>
                <a:ext cx="4017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8" name="Conector recto 57">
              <a:extLst>
                <a:ext uri="{FF2B5EF4-FFF2-40B4-BE49-F238E27FC236}">
                  <a16:creationId xmlns:a16="http://schemas.microsoft.com/office/drawing/2014/main" id="{D5D1E3F4-3371-58E8-7825-B82101A7691D}"/>
                </a:ext>
              </a:extLst>
            </p:cNvPr>
            <p:cNvCxnSpPr/>
            <p:nvPr/>
          </p:nvCxnSpPr>
          <p:spPr>
            <a:xfrm>
              <a:off x="8653705" y="4863007"/>
              <a:ext cx="98501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>
              <a:extLst>
                <a:ext uri="{FF2B5EF4-FFF2-40B4-BE49-F238E27FC236}">
                  <a16:creationId xmlns:a16="http://schemas.microsoft.com/office/drawing/2014/main" id="{ACA7BA46-1EFD-D535-D0DF-CF1B7E0727F1}"/>
                </a:ext>
              </a:extLst>
            </p:cNvPr>
            <p:cNvCxnSpPr/>
            <p:nvPr/>
          </p:nvCxnSpPr>
          <p:spPr>
            <a:xfrm>
              <a:off x="6468698" y="4879091"/>
              <a:ext cx="7854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CuadroTexto 60">
              <a:extLst>
                <a:ext uri="{FF2B5EF4-FFF2-40B4-BE49-F238E27FC236}">
                  <a16:creationId xmlns:a16="http://schemas.microsoft.com/office/drawing/2014/main" id="{775A28FA-BF23-9EAF-9B5C-96B156FFC280}"/>
                </a:ext>
              </a:extLst>
            </p:cNvPr>
            <p:cNvSpPr txBox="1"/>
            <p:nvPr/>
          </p:nvSpPr>
          <p:spPr>
            <a:xfrm>
              <a:off x="7588705" y="4257246"/>
              <a:ext cx="7488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M1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2" name="Grupo 81">
            <a:extLst>
              <a:ext uri="{FF2B5EF4-FFF2-40B4-BE49-F238E27FC236}">
                <a16:creationId xmlns:a16="http://schemas.microsoft.com/office/drawing/2014/main" id="{30272E2F-F133-015A-32BF-7C9AC82D3558}"/>
              </a:ext>
            </a:extLst>
          </p:cNvPr>
          <p:cNvGrpSpPr/>
          <p:nvPr/>
        </p:nvGrpSpPr>
        <p:grpSpPr>
          <a:xfrm>
            <a:off x="3319974" y="4224196"/>
            <a:ext cx="6460108" cy="2323878"/>
            <a:chOff x="3319974" y="4224196"/>
            <a:chExt cx="6460108" cy="2323878"/>
          </a:xfrm>
        </p:grpSpPr>
        <p:sp>
          <p:nvSpPr>
            <p:cNvPr id="64" name="Elipse 63">
              <a:extLst>
                <a:ext uri="{FF2B5EF4-FFF2-40B4-BE49-F238E27FC236}">
                  <a16:creationId xmlns:a16="http://schemas.microsoft.com/office/drawing/2014/main" id="{C34DB602-EC2B-CA09-C7F6-A4902550893D}"/>
                </a:ext>
              </a:extLst>
            </p:cNvPr>
            <p:cNvSpPr/>
            <p:nvPr/>
          </p:nvSpPr>
          <p:spPr>
            <a:xfrm>
              <a:off x="3319974" y="4224196"/>
              <a:ext cx="6460108" cy="165329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66" name="Conector recto de flecha 65">
              <a:extLst>
                <a:ext uri="{FF2B5EF4-FFF2-40B4-BE49-F238E27FC236}">
                  <a16:creationId xmlns:a16="http://schemas.microsoft.com/office/drawing/2014/main" id="{9B1C0769-B217-52F0-95C7-366FFECDB3DB}"/>
                </a:ext>
              </a:extLst>
            </p:cNvPr>
            <p:cNvCxnSpPr>
              <a:cxnSpLocks/>
              <a:endCxn id="64" idx="4"/>
            </p:cNvCxnSpPr>
            <p:nvPr/>
          </p:nvCxnSpPr>
          <p:spPr>
            <a:xfrm flipH="1" flipV="1">
              <a:off x="6550028" y="5877495"/>
              <a:ext cx="4525" cy="36022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CuadroTexto 68">
              <a:extLst>
                <a:ext uri="{FF2B5EF4-FFF2-40B4-BE49-F238E27FC236}">
                  <a16:creationId xmlns:a16="http://schemas.microsoft.com/office/drawing/2014/main" id="{72712630-E9E3-B833-FC7D-062FECFEE869}"/>
                </a:ext>
              </a:extLst>
            </p:cNvPr>
            <p:cNvSpPr txBox="1"/>
            <p:nvPr/>
          </p:nvSpPr>
          <p:spPr>
            <a:xfrm>
              <a:off x="5672569" y="6147964"/>
              <a:ext cx="21283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Línea o Escalón 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1" name="Grupo 80">
            <a:extLst>
              <a:ext uri="{FF2B5EF4-FFF2-40B4-BE49-F238E27FC236}">
                <a16:creationId xmlns:a16="http://schemas.microsoft.com/office/drawing/2014/main" id="{DF47AE0E-2577-A62D-B57D-B13F1B5ED0E4}"/>
              </a:ext>
            </a:extLst>
          </p:cNvPr>
          <p:cNvGrpSpPr/>
          <p:nvPr/>
        </p:nvGrpSpPr>
        <p:grpSpPr>
          <a:xfrm>
            <a:off x="400453" y="1646238"/>
            <a:ext cx="7351809" cy="2495244"/>
            <a:chOff x="400453" y="1646238"/>
            <a:chExt cx="7351809" cy="2495244"/>
          </a:xfrm>
        </p:grpSpPr>
        <p:sp>
          <p:nvSpPr>
            <p:cNvPr id="75" name="Elipse 74">
              <a:extLst>
                <a:ext uri="{FF2B5EF4-FFF2-40B4-BE49-F238E27FC236}">
                  <a16:creationId xmlns:a16="http://schemas.microsoft.com/office/drawing/2014/main" id="{6AC46156-9B02-A063-91E9-E97DE0FC9864}"/>
                </a:ext>
              </a:extLst>
            </p:cNvPr>
            <p:cNvSpPr/>
            <p:nvPr/>
          </p:nvSpPr>
          <p:spPr>
            <a:xfrm>
              <a:off x="2562456" y="1646238"/>
              <a:ext cx="5189806" cy="249524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79" name="Conector recto de flecha 78">
              <a:extLst>
                <a:ext uri="{FF2B5EF4-FFF2-40B4-BE49-F238E27FC236}">
                  <a16:creationId xmlns:a16="http://schemas.microsoft.com/office/drawing/2014/main" id="{AD928A63-2C7A-519E-2EBC-D10F58A9F423}"/>
                </a:ext>
              </a:extLst>
            </p:cNvPr>
            <p:cNvCxnSpPr>
              <a:endCxn id="75" idx="2"/>
            </p:cNvCxnSpPr>
            <p:nvPr/>
          </p:nvCxnSpPr>
          <p:spPr>
            <a:xfrm flipV="1">
              <a:off x="2146820" y="2893860"/>
              <a:ext cx="415636" cy="1265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CuadroTexto 79">
              <a:extLst>
                <a:ext uri="{FF2B5EF4-FFF2-40B4-BE49-F238E27FC236}">
                  <a16:creationId xmlns:a16="http://schemas.microsoft.com/office/drawing/2014/main" id="{6C4B7969-AC65-50FE-82BE-97123C3DD687}"/>
                </a:ext>
              </a:extLst>
            </p:cNvPr>
            <p:cNvSpPr txBox="1"/>
            <p:nvPr/>
          </p:nvSpPr>
          <p:spPr>
            <a:xfrm>
              <a:off x="400453" y="2552568"/>
              <a:ext cx="19292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Condición de Activación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445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359544-9AEA-5A10-8A18-5039875C1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545234"/>
            <a:ext cx="9691255" cy="1281113"/>
          </a:xfrm>
        </p:spPr>
        <p:txBody>
          <a:bodyPr/>
          <a:lstStyle/>
          <a:p>
            <a:pPr algn="ctr"/>
            <a:r>
              <a:rPr lang="es-MX" dirty="0"/>
              <a:t>Reglas del Lenguaje Ladder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C12CDCB-F7CC-C260-E09A-B5BE1BD72AAF}"/>
              </a:ext>
            </a:extLst>
          </p:cNvPr>
          <p:cNvSpPr txBox="1"/>
          <p:nvPr/>
        </p:nvSpPr>
        <p:spPr>
          <a:xfrm>
            <a:off x="2074717" y="2162421"/>
            <a:ext cx="886691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es-MX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la derecha de la bobina no puede haber contactos.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es-MX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una red puede haber varias bobinas en paralelo.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es-MX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conducción a través de los contactos solo se produce de izquierda a derecha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14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A38CDE-FA69-C0A7-D856-AEDB10ECC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1101625"/>
            <a:ext cx="9691255" cy="1281113"/>
          </a:xfrm>
        </p:spPr>
        <p:txBody>
          <a:bodyPr/>
          <a:lstStyle/>
          <a:p>
            <a:pPr algn="ctr"/>
            <a:r>
              <a:rPr lang="es-MX" dirty="0"/>
              <a:t>Instrucción SET – RESET en Ladder</a:t>
            </a:r>
            <a:endParaRPr lang="es-CO" dirty="0"/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6EB5C756-2814-D8ED-F308-67FB033CBE08}"/>
              </a:ext>
            </a:extLst>
          </p:cNvPr>
          <p:cNvGrpSpPr/>
          <p:nvPr/>
        </p:nvGrpSpPr>
        <p:grpSpPr>
          <a:xfrm>
            <a:off x="3137584" y="3038445"/>
            <a:ext cx="5646198" cy="1439044"/>
            <a:chOff x="3137584" y="3038445"/>
            <a:chExt cx="5646198" cy="1439044"/>
          </a:xfrm>
        </p:grpSpPr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C045EB12-9836-DB9F-3766-8403BF305CC1}"/>
                </a:ext>
              </a:extLst>
            </p:cNvPr>
            <p:cNvGrpSpPr/>
            <p:nvPr/>
          </p:nvGrpSpPr>
          <p:grpSpPr>
            <a:xfrm>
              <a:off x="3137584" y="3038445"/>
              <a:ext cx="1749602" cy="1439044"/>
              <a:chOff x="3137584" y="3038445"/>
              <a:chExt cx="1749602" cy="1439044"/>
            </a:xfrm>
          </p:grpSpPr>
          <p:grpSp>
            <p:nvGrpSpPr>
              <p:cNvPr id="15" name="Grupo 14">
                <a:extLst>
                  <a:ext uri="{FF2B5EF4-FFF2-40B4-BE49-F238E27FC236}">
                    <a16:creationId xmlns:a16="http://schemas.microsoft.com/office/drawing/2014/main" id="{AF65CFDA-E303-A32D-15A0-A7772FE7A958}"/>
                  </a:ext>
                </a:extLst>
              </p:cNvPr>
              <p:cNvGrpSpPr/>
              <p:nvPr/>
            </p:nvGrpSpPr>
            <p:grpSpPr>
              <a:xfrm>
                <a:off x="3137584" y="3038445"/>
                <a:ext cx="1699784" cy="781110"/>
                <a:chOff x="3342174" y="2881165"/>
                <a:chExt cx="1699784" cy="781110"/>
              </a:xfrm>
            </p:grpSpPr>
            <p:cxnSp>
              <p:nvCxnSpPr>
                <p:cNvPr id="6" name="Conector recto 5">
                  <a:extLst>
                    <a:ext uri="{FF2B5EF4-FFF2-40B4-BE49-F238E27FC236}">
                      <a16:creationId xmlns:a16="http://schemas.microsoft.com/office/drawing/2014/main" id="{1665C66D-08E3-A3B1-496A-80BE277AB278}"/>
                    </a:ext>
                  </a:extLst>
                </p:cNvPr>
                <p:cNvCxnSpPr/>
                <p:nvPr/>
              </p:nvCxnSpPr>
              <p:spPr>
                <a:xfrm flipH="1">
                  <a:off x="3449782" y="3482172"/>
                  <a:ext cx="401782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" name="Corchetes 6">
                  <a:extLst>
                    <a:ext uri="{FF2B5EF4-FFF2-40B4-BE49-F238E27FC236}">
                      <a16:creationId xmlns:a16="http://schemas.microsoft.com/office/drawing/2014/main" id="{28091F30-29A0-E6D2-1F7A-58D3F33D4AF7}"/>
                    </a:ext>
                  </a:extLst>
                </p:cNvPr>
                <p:cNvSpPr/>
                <p:nvPr/>
              </p:nvSpPr>
              <p:spPr>
                <a:xfrm>
                  <a:off x="3851564" y="3311576"/>
                  <a:ext cx="645294" cy="350699"/>
                </a:xfrm>
                <a:prstGeom prst="bracketPair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MX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</a:t>
                  </a:r>
                  <a:endParaRPr lang="es-CO" sz="20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8" name="Conector recto 7">
                  <a:extLst>
                    <a:ext uri="{FF2B5EF4-FFF2-40B4-BE49-F238E27FC236}">
                      <a16:creationId xmlns:a16="http://schemas.microsoft.com/office/drawing/2014/main" id="{8C425B1F-04A4-C021-CC2D-EA7D04FC32F3}"/>
                    </a:ext>
                  </a:extLst>
                </p:cNvPr>
                <p:cNvCxnSpPr/>
                <p:nvPr/>
              </p:nvCxnSpPr>
              <p:spPr>
                <a:xfrm flipH="1">
                  <a:off x="4479361" y="3478551"/>
                  <a:ext cx="401782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" name="CuadroTexto 4">
                  <a:extLst>
                    <a:ext uri="{FF2B5EF4-FFF2-40B4-BE49-F238E27FC236}">
                      <a16:creationId xmlns:a16="http://schemas.microsoft.com/office/drawing/2014/main" id="{20A5F1CE-5880-BC8F-962C-143F3F4B7C5A}"/>
                    </a:ext>
                  </a:extLst>
                </p:cNvPr>
                <p:cNvSpPr txBox="1"/>
                <p:nvPr/>
              </p:nvSpPr>
              <p:spPr>
                <a:xfrm>
                  <a:off x="3342174" y="2881165"/>
                  <a:ext cx="16997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Bobina SET</a:t>
                  </a:r>
                  <a:endParaRPr lang="es-CO" sz="20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62AC1F26-1859-0CBB-1D4A-6538971578FA}"/>
                  </a:ext>
                </a:extLst>
              </p:cNvPr>
              <p:cNvSpPr txBox="1"/>
              <p:nvPr/>
            </p:nvSpPr>
            <p:spPr>
              <a:xfrm>
                <a:off x="3161651" y="4077379"/>
                <a:ext cx="17255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Figura 1</a:t>
                </a:r>
                <a:endParaRPr lang="es-CO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B794B75F-44C0-5115-CD23-645E3171975E}"/>
                </a:ext>
              </a:extLst>
            </p:cNvPr>
            <p:cNvGrpSpPr/>
            <p:nvPr/>
          </p:nvGrpSpPr>
          <p:grpSpPr>
            <a:xfrm>
              <a:off x="6632004" y="3038445"/>
              <a:ext cx="2151778" cy="1439044"/>
              <a:chOff x="6632004" y="3038445"/>
              <a:chExt cx="2151778" cy="1439044"/>
            </a:xfrm>
          </p:grpSpPr>
          <p:grpSp>
            <p:nvGrpSpPr>
              <p:cNvPr id="16" name="Grupo 15">
                <a:extLst>
                  <a:ext uri="{FF2B5EF4-FFF2-40B4-BE49-F238E27FC236}">
                    <a16:creationId xmlns:a16="http://schemas.microsoft.com/office/drawing/2014/main" id="{A04F37C9-C9E4-F445-443D-18E294479A91}"/>
                  </a:ext>
                </a:extLst>
              </p:cNvPr>
              <p:cNvGrpSpPr/>
              <p:nvPr/>
            </p:nvGrpSpPr>
            <p:grpSpPr>
              <a:xfrm>
                <a:off x="6632004" y="3038445"/>
                <a:ext cx="2151778" cy="781110"/>
                <a:chOff x="6645858" y="2998589"/>
                <a:chExt cx="2151778" cy="781110"/>
              </a:xfrm>
            </p:grpSpPr>
            <p:cxnSp>
              <p:nvCxnSpPr>
                <p:cNvPr id="12" name="Conector recto 11">
                  <a:extLst>
                    <a:ext uri="{FF2B5EF4-FFF2-40B4-BE49-F238E27FC236}">
                      <a16:creationId xmlns:a16="http://schemas.microsoft.com/office/drawing/2014/main" id="{C8F747F9-0A6F-18CC-9099-B398AFA3B79C}"/>
                    </a:ext>
                  </a:extLst>
                </p:cNvPr>
                <p:cNvCxnSpPr/>
                <p:nvPr/>
              </p:nvCxnSpPr>
              <p:spPr>
                <a:xfrm flipH="1">
                  <a:off x="6979463" y="3599596"/>
                  <a:ext cx="401782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Corchetes 12">
                  <a:extLst>
                    <a:ext uri="{FF2B5EF4-FFF2-40B4-BE49-F238E27FC236}">
                      <a16:creationId xmlns:a16="http://schemas.microsoft.com/office/drawing/2014/main" id="{24D7A1FF-282D-A927-7C52-2634FFC10817}"/>
                    </a:ext>
                  </a:extLst>
                </p:cNvPr>
                <p:cNvSpPr/>
                <p:nvPr/>
              </p:nvSpPr>
              <p:spPr>
                <a:xfrm>
                  <a:off x="7381245" y="3429000"/>
                  <a:ext cx="645294" cy="350699"/>
                </a:xfrm>
                <a:prstGeom prst="bracketPair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MX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</a:t>
                  </a:r>
                  <a:endParaRPr lang="es-CO" sz="20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4" name="Conector recto 13">
                  <a:extLst>
                    <a:ext uri="{FF2B5EF4-FFF2-40B4-BE49-F238E27FC236}">
                      <a16:creationId xmlns:a16="http://schemas.microsoft.com/office/drawing/2014/main" id="{5E07E029-FD8E-3003-E565-6C89DACA30FD}"/>
                    </a:ext>
                  </a:extLst>
                </p:cNvPr>
                <p:cNvCxnSpPr/>
                <p:nvPr/>
              </p:nvCxnSpPr>
              <p:spPr>
                <a:xfrm flipH="1">
                  <a:off x="8009042" y="3595975"/>
                  <a:ext cx="401782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CuadroTexto 10">
                  <a:extLst>
                    <a:ext uri="{FF2B5EF4-FFF2-40B4-BE49-F238E27FC236}">
                      <a16:creationId xmlns:a16="http://schemas.microsoft.com/office/drawing/2014/main" id="{2FF02718-732E-7AB4-4645-6AEB5EEBC4DA}"/>
                    </a:ext>
                  </a:extLst>
                </p:cNvPr>
                <p:cNvSpPr txBox="1"/>
                <p:nvPr/>
              </p:nvSpPr>
              <p:spPr>
                <a:xfrm>
                  <a:off x="6645858" y="2998589"/>
                  <a:ext cx="215177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Bobina RESET</a:t>
                  </a:r>
                  <a:endParaRPr lang="es-CO" sz="20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174B2191-C86E-306D-D032-574B8A055D92}"/>
                  </a:ext>
                </a:extLst>
              </p:cNvPr>
              <p:cNvSpPr txBox="1"/>
              <p:nvPr/>
            </p:nvSpPr>
            <p:spPr>
              <a:xfrm>
                <a:off x="6827270" y="4077379"/>
                <a:ext cx="17255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Figura 2</a:t>
                </a:r>
                <a:endParaRPr lang="es-CO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525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DBA9DB46-4357-4590-3E8C-652680B54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0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tesis" id="{26EBCDAA-315C-4016-BF05-111EDA8FFE06}" vid="{B8CD110A-F631-4266-AF2A-09D8A6755D3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</TotalTime>
  <Words>109</Words>
  <Application>Microsoft Office PowerPoint</Application>
  <PresentationFormat>Panorámica</PresentationFormat>
  <Paragraphs>35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</vt:lpstr>
      <vt:lpstr>Tema de Office</vt:lpstr>
      <vt:lpstr>Lenguaje Escalera (Ladder)</vt:lpstr>
      <vt:lpstr>Principales Elementos del Lenguaje Ladder</vt:lpstr>
      <vt:lpstr>Interpretación del Lenguaje Ladder</vt:lpstr>
      <vt:lpstr>Reglas del Lenguaje Ladder</vt:lpstr>
      <vt:lpstr>Instrucción SET – RESET en Ladder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BRAYAN TARAZONA</dc:creator>
  <cp:lastModifiedBy>Brayan Fernel Tarazona Jaimes</cp:lastModifiedBy>
  <cp:revision>21</cp:revision>
  <dcterms:created xsi:type="dcterms:W3CDTF">2022-06-09T15:41:28Z</dcterms:created>
  <dcterms:modified xsi:type="dcterms:W3CDTF">2022-11-24T00:25:29Z</dcterms:modified>
</cp:coreProperties>
</file>