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B9470-F6CE-89A8-9033-EF7214F0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4DB9-12FC-F8CC-DE9F-CDDAFAE0A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EA31E-0D14-71EF-726E-D81B6C0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22/01/2023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534762-0BE4-29E1-17F5-23E64FD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CF1E0-D36C-CBDF-0C13-E498D586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C224F-2CF8-87BF-ED60-E776CB47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0D7CC-782F-DBF1-C263-39C1A251B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3A093C-7D91-E628-7C52-B9C746C4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22/01/2023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DC8DC-A542-3133-547E-AFF4A826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D0FD7C-019B-3389-5346-4873680D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51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DA7E2F-DF1A-E760-779B-074C078A5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8AA5F-4E2E-03A8-B977-4E9D755FD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FBE897-5437-4122-C5E3-C3120321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22/01/2023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74BE6D-CCFC-1F71-2FB8-BF20C888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16C84-BB28-43A8-34AB-3FD1252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7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70A5AE-4942-439B-7B0A-86C65267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DA1905-FE4A-39FC-E8F8-0D2BD678E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7ECFE7-A0CD-D61B-CB97-BA7234C0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22/01/2023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6FFF1-5FD5-7763-5538-00D09A0D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60A6E4-4624-1D1E-CBD4-A99A269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682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35BF6-71BE-7269-1962-56AE6C090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65A448-607A-6538-17D1-1D3699A7F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08D6F-8884-7B52-79D5-664EBEDF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22/01/2023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D3CB8-9EC8-B4F3-C3A3-E4C00956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43222D-36B8-CCA4-2667-A0FEFFEC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0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9B035-9E8B-1B58-C0BC-79763876F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81EEC9-71D7-2B2C-34F9-C3F2CD92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59D795-4513-C28B-E459-8B2F1366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5CBB64-44DC-AC4D-356A-36F9A10F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22/01/2023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039FE4-73A4-A272-75C7-EFAF73DD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58D106-4926-5DDF-DF3E-2C8885E9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888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C6CA5-ABC9-918C-DF08-BAD6CD6EE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1CF99E-ABDB-FB5D-0AA7-EA17DC14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E9CFF1-EC50-6762-1B74-9A405A4F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AA1D5AD-A189-132D-7D16-6CCC2DA7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CE392C-CEF4-F7C8-DE00-E936A39B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5CE032-7AFA-0006-A122-FD0DB149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22/01/2023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6382D-DE2C-6E1A-E7D1-86E9B7F7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D642A8-D2A0-66F0-3379-BF10F730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97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8C2EE1-3428-48EF-B0C1-C7D4E5BC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23774E-D0DC-D1EE-159A-4753F1BA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22/01/2023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16AC26-1786-ECBC-27CB-78D585F8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977B3E-63EE-38AF-AA7C-C85B8FB3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35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F532DC-7CC8-E4AC-77F6-47AE22AB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22/01/2023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6AC209-1221-A7F4-0B33-40AF7110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612A92-D0D4-B324-5957-5462D342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81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CD085-3A36-5009-F109-85096CAD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931CEC-1C4E-152A-AB33-E75B77B42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40944E-88E3-0DA7-588D-FA2DD975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84A5D8-9982-A323-1BD1-287557B0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22/01/2023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2DD04D-05B5-3116-5EF5-6AFA0A05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AAA783-682B-8ACE-383A-9D63DDFF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030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C1AA-31E5-96B7-B12C-B81B0EF7F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B8BC2-25B2-B617-5D98-49BA08D06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CEFF60-ADB7-72F4-2091-8D187969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3BD9A2-C81B-1BB0-4DF8-1DE79355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22/01/2023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1FDD4AF-8823-EDF0-B3DC-EF06FE7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0B73BC-38A9-26E7-0927-D00E347F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338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EFB7C1-BC8D-7AB7-E73D-E89B7DE9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EB3-01F0-30D8-3435-1EA2DCE1D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0372" y="1825625"/>
            <a:ext cx="9691255" cy="410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DF5224-FBBE-567F-D360-6AE84260F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635635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fld id="{C647598A-FB4E-40D8-AD60-F13DB18D9CCA}" type="datetimeFigureOut">
              <a:rPr lang="es-CO" smtClean="0"/>
              <a:pPr/>
              <a:t>22/01/2023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4D7804-5E24-04B8-D93D-8F0A20599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5310" y="6356350"/>
            <a:ext cx="40178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50B24-7AEE-C22E-4CDD-1ECF5A65D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07039" y="6353464"/>
            <a:ext cx="2750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F373F-641C-45FC-BF98-CBC66309BDEF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7991B7-947B-A98F-5602-726ABB52B24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054" y="6174799"/>
            <a:ext cx="1260764" cy="577218"/>
          </a:xfrm>
          <a:prstGeom prst="rect">
            <a:avLst/>
          </a:prstGeom>
          <a:ln>
            <a:noFill/>
          </a:ln>
        </p:spPr>
      </p:pic>
      <p:pic>
        <p:nvPicPr>
          <p:cNvPr id="14" name="Imagen 13" descr="Logotipo&#10;&#10;Descripción generada automáticamente">
            <a:extLst>
              <a:ext uri="{FF2B5EF4-FFF2-40B4-BE49-F238E27FC236}">
                <a16:creationId xmlns:a16="http://schemas.microsoft.com/office/drawing/2014/main" id="{DC12665B-50C9-8148-898D-A045489AE87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2" y="6114709"/>
            <a:ext cx="637308" cy="6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0F7BC2-6B6F-CF36-C60B-42CC63AA24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Curso Teórico Práctico de GRAFCET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F7154E-8B69-D670-4EEA-C7CBAC82B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96406"/>
            <a:ext cx="9144000" cy="1655762"/>
          </a:xfrm>
        </p:spPr>
        <p:txBody>
          <a:bodyPr/>
          <a:lstStyle/>
          <a:p>
            <a:r>
              <a:rPr lang="es-CO" dirty="0"/>
              <a:t>Brayan Fernel Tarazona Jaimes </a:t>
            </a:r>
          </a:p>
          <a:p>
            <a:r>
              <a:rPr lang="es-CO" dirty="0"/>
              <a:t>Marlon Norberto Esparza León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0694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5AC9FF-D332-1D37-66C7-9817F3492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0"/>
            <a:ext cx="9691255" cy="837913"/>
          </a:xfrm>
        </p:spPr>
        <p:txBody>
          <a:bodyPr/>
          <a:lstStyle/>
          <a:p>
            <a:pPr algn="ctr"/>
            <a:r>
              <a:rPr lang="es-MX" dirty="0"/>
              <a:t>¿Qué es CADESIMU?</a:t>
            </a:r>
            <a:endParaRPr lang="es-CO" dirty="0"/>
          </a:p>
        </p:txBody>
      </p:sp>
      <p:pic>
        <p:nvPicPr>
          <p:cNvPr id="5" name="Marcador de contenido 4" descr="Diagrama, Esquemático&#10;&#10;Descripción generada automáticamente">
            <a:extLst>
              <a:ext uri="{FF2B5EF4-FFF2-40B4-BE49-F238E27FC236}">
                <a16:creationId xmlns:a16="http://schemas.microsoft.com/office/drawing/2014/main" id="{76073F42-6CCA-FDD4-5716-E064E98666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84" y="1062413"/>
            <a:ext cx="5503629" cy="3388014"/>
          </a:xfr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5BA36C93-3B52-841B-5258-5F86DB63D93C}"/>
              </a:ext>
            </a:extLst>
          </p:cNvPr>
          <p:cNvSpPr txBox="1"/>
          <p:nvPr/>
        </p:nvSpPr>
        <p:spPr>
          <a:xfrm>
            <a:off x="2535380" y="4650336"/>
            <a:ext cx="71212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Times New Roma"/>
              </a:rPr>
              <a:t>• Lenguaje GRAFCET</a:t>
            </a:r>
          </a:p>
          <a:p>
            <a:pPr algn="ctr"/>
            <a:r>
              <a:rPr lang="es-MX" sz="2400" dirty="0">
                <a:latin typeface="Times New Roma"/>
              </a:rPr>
              <a:t>• Lenguaje LADDER</a:t>
            </a:r>
          </a:p>
          <a:p>
            <a:pPr algn="ctr"/>
            <a:r>
              <a:rPr lang="es-MX" sz="2400" dirty="0">
                <a:latin typeface="Times New Roma"/>
              </a:rPr>
              <a:t>• Lenguaje CFC</a:t>
            </a:r>
          </a:p>
          <a:p>
            <a:pPr algn="ctr"/>
            <a:r>
              <a:rPr lang="es-MX" sz="2400" dirty="0">
                <a:latin typeface="Times New Roma"/>
              </a:rPr>
              <a:t>• Lenguaje SFC</a:t>
            </a:r>
            <a:endParaRPr lang="es-CO" sz="2400" dirty="0">
              <a:latin typeface="Times New Roma"/>
            </a:endParaRPr>
          </a:p>
        </p:txBody>
      </p:sp>
    </p:spTree>
    <p:extLst>
      <p:ext uri="{BB962C8B-B14F-4D97-AF65-F5344CB8AC3E}">
        <p14:creationId xmlns:p14="http://schemas.microsoft.com/office/powerpoint/2010/main" val="90556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7479F8-A0E7-9B9B-C2D0-517AEF147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</p:spPr>
        <p:txBody>
          <a:bodyPr anchor="ctr">
            <a:normAutofit/>
          </a:bodyPr>
          <a:lstStyle/>
          <a:p>
            <a:pPr algn="ctr"/>
            <a:r>
              <a:rPr lang="es-MX" dirty="0"/>
              <a:t>¿Para que se utiliza en la industria?</a:t>
            </a:r>
            <a:endParaRPr lang="es-CO" dirty="0"/>
          </a:p>
        </p:txBody>
      </p:sp>
      <p:pic>
        <p:nvPicPr>
          <p:cNvPr id="7" name="Marcador de contenido 6" descr="Diagrama&#10;&#10;Descripción generada automáticamente">
            <a:extLst>
              <a:ext uri="{FF2B5EF4-FFF2-40B4-BE49-F238E27FC236}">
                <a16:creationId xmlns:a16="http://schemas.microsoft.com/office/drawing/2014/main" id="{E4ACAA48-E332-60A3-CA85-B4226594825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55" y="2122618"/>
            <a:ext cx="4696690" cy="3757352"/>
          </a:xfrm>
          <a:noFill/>
        </p:spPr>
      </p:pic>
      <p:pic>
        <p:nvPicPr>
          <p:cNvPr id="13" name="Marcador de contenido 12" descr="Diagrama&#10;&#10;Descripción generada automáticamente">
            <a:extLst>
              <a:ext uri="{FF2B5EF4-FFF2-40B4-BE49-F238E27FC236}">
                <a16:creationId xmlns:a16="http://schemas.microsoft.com/office/drawing/2014/main" id="{0013595F-4D37-FD1F-957B-78427B507A0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122617"/>
            <a:ext cx="5181600" cy="3757351"/>
          </a:xfrm>
        </p:spPr>
      </p:pic>
    </p:spTree>
    <p:extLst>
      <p:ext uri="{BB962C8B-B14F-4D97-AF65-F5344CB8AC3E}">
        <p14:creationId xmlns:p14="http://schemas.microsoft.com/office/powerpoint/2010/main" val="327021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50D0841D-7F77-824E-7CC9-52858E28F74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39" y="1579418"/>
            <a:ext cx="5286722" cy="36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86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" id="{498F6F8A-B2F3-44D2-BA63-53794F391210}" vid="{CE4BE09F-EB18-4D3F-AB6B-BFF0F3E9CD3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907</TotalTime>
  <Words>39</Words>
  <Application>Microsoft Office PowerPoint</Application>
  <PresentationFormat>Panorámica</PresentationFormat>
  <Paragraphs>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</vt:lpstr>
      <vt:lpstr>Tema de Office</vt:lpstr>
      <vt:lpstr>Curso Teórico Práctico de GRAFCET</vt:lpstr>
      <vt:lpstr>¿Qué es CADESIMU?</vt:lpstr>
      <vt:lpstr>¿Para que se utiliza en la industria?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BRAYAN TARAZONA</dc:creator>
  <cp:lastModifiedBy>Brayan Fernel Tarazona Jaimes</cp:lastModifiedBy>
  <cp:revision>7</cp:revision>
  <dcterms:created xsi:type="dcterms:W3CDTF">2022-06-09T15:41:28Z</dcterms:created>
  <dcterms:modified xsi:type="dcterms:W3CDTF">2023-01-22T21:09:27Z</dcterms:modified>
</cp:coreProperties>
</file>