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  <p:sldId id="277" r:id="rId6"/>
    <p:sldId id="278" r:id="rId7"/>
    <p:sldId id="279" r:id="rId8"/>
    <p:sldId id="268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8E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23/11/2022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0F7BC2-6B6F-CF36-C60B-42CC63AA24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Curso Teórico Práctico de GRAFCET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F7154E-8B69-D670-4EEA-C7CBAC82B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9144000" cy="1655762"/>
          </a:xfrm>
        </p:spPr>
        <p:txBody>
          <a:bodyPr/>
          <a:lstStyle/>
          <a:p>
            <a:r>
              <a:rPr lang="es-CO" dirty="0"/>
              <a:t>Brayan Fernel Tarazona Jaimes </a:t>
            </a:r>
          </a:p>
          <a:p>
            <a:r>
              <a:rPr lang="es-CO" dirty="0"/>
              <a:t>Marlon Norberto Esparza León </a:t>
            </a:r>
          </a:p>
        </p:txBody>
      </p:sp>
    </p:spTree>
    <p:extLst>
      <p:ext uri="{BB962C8B-B14F-4D97-AF65-F5344CB8AC3E}">
        <p14:creationId xmlns:p14="http://schemas.microsoft.com/office/powerpoint/2010/main" val="42069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040E61-1BE2-32CC-F82F-02512203D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25696"/>
            <a:ext cx="9691255" cy="1281113"/>
          </a:xfrm>
        </p:spPr>
        <p:txBody>
          <a:bodyPr/>
          <a:lstStyle/>
          <a:p>
            <a:pPr algn="ctr"/>
            <a:r>
              <a:rPr lang="es-CO" dirty="0"/>
              <a:t>GRAFCET a LADDER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ED9200-C284-DEED-6141-4F862AB2A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084" y="1646238"/>
            <a:ext cx="6787316" cy="4104120"/>
          </a:xfrm>
        </p:spPr>
        <p:txBody>
          <a:bodyPr/>
          <a:lstStyle/>
          <a:p>
            <a:pPr marL="0" indent="0">
              <a:buNone/>
            </a:pPr>
            <a:r>
              <a:rPr lang="es-CO" dirty="0"/>
              <a:t>Para la conversión de un GRAFCET a Ladder se contemplan dos aspectos:</a:t>
            </a:r>
          </a:p>
          <a:p>
            <a:pPr marL="0" indent="0">
              <a:buNone/>
            </a:pPr>
            <a:endParaRPr lang="es-CO" dirty="0"/>
          </a:p>
          <a:p>
            <a:r>
              <a:rPr lang="es-ES" dirty="0"/>
              <a:t>Control de la Secuencia de las etapas.</a:t>
            </a:r>
          </a:p>
          <a:p>
            <a:r>
              <a:rPr lang="es-ES" dirty="0"/>
              <a:t>Acciones que deben realizarse en cada</a:t>
            </a:r>
          </a:p>
          <a:p>
            <a:pPr marL="0" indent="0">
              <a:buNone/>
            </a:pPr>
            <a:r>
              <a:rPr lang="es-ES" dirty="0"/>
              <a:t>etapa cuando se hallen activas</a:t>
            </a:r>
            <a:r>
              <a:rPr lang="es-CO" dirty="0"/>
              <a:t>.</a:t>
            </a:r>
          </a:p>
        </p:txBody>
      </p:sp>
      <p:grpSp>
        <p:nvGrpSpPr>
          <p:cNvPr id="56" name="Grupo 55">
            <a:extLst>
              <a:ext uri="{FF2B5EF4-FFF2-40B4-BE49-F238E27FC236}">
                <a16:creationId xmlns:a16="http://schemas.microsoft.com/office/drawing/2014/main" id="{116E29F3-8A83-FF47-C0FF-4F2CE0AC6213}"/>
              </a:ext>
            </a:extLst>
          </p:cNvPr>
          <p:cNvGrpSpPr/>
          <p:nvPr/>
        </p:nvGrpSpPr>
        <p:grpSpPr>
          <a:xfrm>
            <a:off x="7010400" y="2763001"/>
            <a:ext cx="4633170" cy="2125088"/>
            <a:chOff x="7010399" y="2751712"/>
            <a:chExt cx="4633170" cy="2125088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AF3A26BC-F739-A869-A0C6-FA228F8B660D}"/>
                </a:ext>
              </a:extLst>
            </p:cNvPr>
            <p:cNvSpPr/>
            <p:nvPr/>
          </p:nvSpPr>
          <p:spPr>
            <a:xfrm>
              <a:off x="7010400" y="3066517"/>
              <a:ext cx="709365" cy="50376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76308976-BA8D-F538-3016-084FC095826D}"/>
                </a:ext>
              </a:extLst>
            </p:cNvPr>
            <p:cNvSpPr/>
            <p:nvPr/>
          </p:nvSpPr>
          <p:spPr>
            <a:xfrm>
              <a:off x="7010399" y="4035892"/>
              <a:ext cx="709365" cy="50376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B5F715A5-7FD8-6374-C5C0-DED16A4E1711}"/>
                </a:ext>
              </a:extLst>
            </p:cNvPr>
            <p:cNvCxnSpPr/>
            <p:nvPr/>
          </p:nvCxnSpPr>
          <p:spPr>
            <a:xfrm>
              <a:off x="7191285" y="3868514"/>
              <a:ext cx="34758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B1FB76AF-A35E-D395-9611-EABF64D6EB76}"/>
                </a:ext>
              </a:extLst>
            </p:cNvPr>
            <p:cNvCxnSpPr>
              <a:cxnSpLocks/>
            </p:cNvCxnSpPr>
            <p:nvPr/>
          </p:nvCxnSpPr>
          <p:spPr>
            <a:xfrm>
              <a:off x="7365083" y="2854148"/>
              <a:ext cx="0" cy="2123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E66FD715-BDA4-071F-29C5-A9868321C723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7365081" y="3570286"/>
              <a:ext cx="0" cy="46560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12EF2E6D-057C-A005-5042-141E26542B30}"/>
                </a:ext>
              </a:extLst>
            </p:cNvPr>
            <p:cNvCxnSpPr>
              <a:cxnSpLocks/>
            </p:cNvCxnSpPr>
            <p:nvPr/>
          </p:nvCxnSpPr>
          <p:spPr>
            <a:xfrm>
              <a:off x="7365081" y="4539661"/>
              <a:ext cx="0" cy="33713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C2897DA9-E99C-0ACF-040B-3E4FE8E61322}"/>
                </a:ext>
              </a:extLst>
            </p:cNvPr>
            <p:cNvSpPr txBox="1"/>
            <p:nvPr/>
          </p:nvSpPr>
          <p:spPr>
            <a:xfrm>
              <a:off x="7550608" y="3614169"/>
              <a:ext cx="209635" cy="254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C435207C-64A2-4E2C-9609-9BF6E56D38A3}"/>
                </a:ext>
              </a:extLst>
            </p:cNvPr>
            <p:cNvCxnSpPr>
              <a:cxnSpLocks/>
            </p:cNvCxnSpPr>
            <p:nvPr/>
          </p:nvCxnSpPr>
          <p:spPr>
            <a:xfrm>
              <a:off x="9075347" y="2900781"/>
              <a:ext cx="0" cy="1859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2AD775D3-8AC2-9478-DAA5-D4CF5DB6F87F}"/>
                </a:ext>
              </a:extLst>
            </p:cNvPr>
            <p:cNvCxnSpPr>
              <a:cxnSpLocks/>
            </p:cNvCxnSpPr>
            <p:nvPr/>
          </p:nvCxnSpPr>
          <p:spPr>
            <a:xfrm>
              <a:off x="11643569" y="2854148"/>
              <a:ext cx="0" cy="18595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21256DB6-C37B-0DD1-E768-BA88C35B72FF}"/>
                </a:ext>
              </a:extLst>
            </p:cNvPr>
            <p:cNvCxnSpPr/>
            <p:nvPr/>
          </p:nvCxnSpPr>
          <p:spPr>
            <a:xfrm>
              <a:off x="9075347" y="3328716"/>
              <a:ext cx="34758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1E093B02-3FD2-3BE6-9154-594F25324EFE}"/>
                </a:ext>
              </a:extLst>
            </p:cNvPr>
            <p:cNvCxnSpPr>
              <a:cxnSpLocks/>
            </p:cNvCxnSpPr>
            <p:nvPr/>
          </p:nvCxnSpPr>
          <p:spPr>
            <a:xfrm>
              <a:off x="9422936" y="3160146"/>
              <a:ext cx="0" cy="33713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2A827936-8A8A-13BE-E873-4BF6D1F50F09}"/>
                </a:ext>
              </a:extLst>
            </p:cNvPr>
            <p:cNvCxnSpPr/>
            <p:nvPr/>
          </p:nvCxnSpPr>
          <p:spPr>
            <a:xfrm>
              <a:off x="9564047" y="3328716"/>
              <a:ext cx="34758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A5CB87D8-FC72-EB3E-CB40-3BBFC67E453C}"/>
                </a:ext>
              </a:extLst>
            </p:cNvPr>
            <p:cNvCxnSpPr>
              <a:cxnSpLocks/>
            </p:cNvCxnSpPr>
            <p:nvPr/>
          </p:nvCxnSpPr>
          <p:spPr>
            <a:xfrm>
              <a:off x="9564047" y="3160146"/>
              <a:ext cx="0" cy="33713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34A47E0C-3197-46CD-6140-53AF3AF27EC2}"/>
                </a:ext>
              </a:extLst>
            </p:cNvPr>
            <p:cNvCxnSpPr>
              <a:cxnSpLocks/>
            </p:cNvCxnSpPr>
            <p:nvPr/>
          </p:nvCxnSpPr>
          <p:spPr>
            <a:xfrm>
              <a:off x="9933639" y="3167859"/>
              <a:ext cx="0" cy="33713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26372783-3E9A-B315-B138-D68CE1A1113C}"/>
                </a:ext>
              </a:extLst>
            </p:cNvPr>
            <p:cNvCxnSpPr/>
            <p:nvPr/>
          </p:nvCxnSpPr>
          <p:spPr>
            <a:xfrm>
              <a:off x="10074750" y="3336429"/>
              <a:ext cx="34758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>
              <a:extLst>
                <a:ext uri="{FF2B5EF4-FFF2-40B4-BE49-F238E27FC236}">
                  <a16:creationId xmlns:a16="http://schemas.microsoft.com/office/drawing/2014/main" id="{6944DB0C-0669-F741-BF1C-8235C2F7A52B}"/>
                </a:ext>
              </a:extLst>
            </p:cNvPr>
            <p:cNvCxnSpPr>
              <a:cxnSpLocks/>
            </p:cNvCxnSpPr>
            <p:nvPr/>
          </p:nvCxnSpPr>
          <p:spPr>
            <a:xfrm>
              <a:off x="10074750" y="3167859"/>
              <a:ext cx="0" cy="33713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99986CE0-26B4-EBBF-D213-1ED5CAD04096}"/>
                </a:ext>
              </a:extLst>
            </p:cNvPr>
            <p:cNvCxnSpPr>
              <a:cxnSpLocks/>
            </p:cNvCxnSpPr>
            <p:nvPr/>
          </p:nvCxnSpPr>
          <p:spPr>
            <a:xfrm>
              <a:off x="10422339" y="3336429"/>
              <a:ext cx="0" cy="69946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>
              <a:extLst>
                <a:ext uri="{FF2B5EF4-FFF2-40B4-BE49-F238E27FC236}">
                  <a16:creationId xmlns:a16="http://schemas.microsoft.com/office/drawing/2014/main" id="{48635CAC-1BEE-DC6F-9B6A-66E7D319C0F9}"/>
                </a:ext>
              </a:extLst>
            </p:cNvPr>
            <p:cNvCxnSpPr/>
            <p:nvPr/>
          </p:nvCxnSpPr>
          <p:spPr>
            <a:xfrm>
              <a:off x="10422339" y="3336991"/>
              <a:ext cx="34758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>
              <a:extLst>
                <a:ext uri="{FF2B5EF4-FFF2-40B4-BE49-F238E27FC236}">
                  <a16:creationId xmlns:a16="http://schemas.microsoft.com/office/drawing/2014/main" id="{70D6F505-44D3-FB0B-F000-F08F2DEF264C}"/>
                </a:ext>
              </a:extLst>
            </p:cNvPr>
            <p:cNvCxnSpPr>
              <a:cxnSpLocks/>
            </p:cNvCxnSpPr>
            <p:nvPr/>
          </p:nvCxnSpPr>
          <p:spPr>
            <a:xfrm>
              <a:off x="10409239" y="4016308"/>
              <a:ext cx="31302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Arco 32">
              <a:extLst>
                <a:ext uri="{FF2B5EF4-FFF2-40B4-BE49-F238E27FC236}">
                  <a16:creationId xmlns:a16="http://schemas.microsoft.com/office/drawing/2014/main" id="{F032F196-F342-AC8F-ED80-30FD569EEFA9}"/>
                </a:ext>
              </a:extLst>
            </p:cNvPr>
            <p:cNvSpPr/>
            <p:nvPr/>
          </p:nvSpPr>
          <p:spPr>
            <a:xfrm rot="10800000">
              <a:off x="10737279" y="3880092"/>
              <a:ext cx="347590" cy="272434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4" name="Arco 33">
              <a:extLst>
                <a:ext uri="{FF2B5EF4-FFF2-40B4-BE49-F238E27FC236}">
                  <a16:creationId xmlns:a16="http://schemas.microsoft.com/office/drawing/2014/main" id="{BA8F953D-07A0-0084-8F46-1AA6D7530F84}"/>
                </a:ext>
              </a:extLst>
            </p:cNvPr>
            <p:cNvSpPr/>
            <p:nvPr/>
          </p:nvSpPr>
          <p:spPr>
            <a:xfrm rot="10800000">
              <a:off x="10757162" y="3189045"/>
              <a:ext cx="307751" cy="272434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5" name="Arco 34">
              <a:extLst>
                <a:ext uri="{FF2B5EF4-FFF2-40B4-BE49-F238E27FC236}">
                  <a16:creationId xmlns:a16="http://schemas.microsoft.com/office/drawing/2014/main" id="{B76ECDCE-9C25-962F-9564-FED082B8D2BD}"/>
                </a:ext>
              </a:extLst>
            </p:cNvPr>
            <p:cNvSpPr/>
            <p:nvPr/>
          </p:nvSpPr>
          <p:spPr>
            <a:xfrm>
              <a:off x="10859159" y="3873230"/>
              <a:ext cx="347590" cy="272434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6" name="Arco 35">
              <a:extLst>
                <a:ext uri="{FF2B5EF4-FFF2-40B4-BE49-F238E27FC236}">
                  <a16:creationId xmlns:a16="http://schemas.microsoft.com/office/drawing/2014/main" id="{819736B6-F589-C77A-AE04-6E9F1D82E3E6}"/>
                </a:ext>
              </a:extLst>
            </p:cNvPr>
            <p:cNvSpPr/>
            <p:nvPr/>
          </p:nvSpPr>
          <p:spPr>
            <a:xfrm>
              <a:off x="10844146" y="3182184"/>
              <a:ext cx="347590" cy="272434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38" name="Conector recto 37">
              <a:extLst>
                <a:ext uri="{FF2B5EF4-FFF2-40B4-BE49-F238E27FC236}">
                  <a16:creationId xmlns:a16="http://schemas.microsoft.com/office/drawing/2014/main" id="{2062AAFA-E747-75CC-8864-40030C7EC78E}"/>
                </a:ext>
              </a:extLst>
            </p:cNvPr>
            <p:cNvCxnSpPr>
              <a:cxnSpLocks/>
            </p:cNvCxnSpPr>
            <p:nvPr/>
          </p:nvCxnSpPr>
          <p:spPr>
            <a:xfrm>
              <a:off x="11191736" y="3303686"/>
              <a:ext cx="45183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>
              <a:extLst>
                <a:ext uri="{FF2B5EF4-FFF2-40B4-BE49-F238E27FC236}">
                  <a16:creationId xmlns:a16="http://schemas.microsoft.com/office/drawing/2014/main" id="{1B2B7F32-40E3-6863-8C7D-4BA11BE9E447}"/>
                </a:ext>
              </a:extLst>
            </p:cNvPr>
            <p:cNvCxnSpPr>
              <a:cxnSpLocks/>
            </p:cNvCxnSpPr>
            <p:nvPr/>
          </p:nvCxnSpPr>
          <p:spPr>
            <a:xfrm>
              <a:off x="11191736" y="3986373"/>
              <a:ext cx="45183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370E318D-D656-3BCD-CF5A-B2C7E22F4156}"/>
                </a:ext>
              </a:extLst>
            </p:cNvPr>
            <p:cNvSpPr txBox="1"/>
            <p:nvPr/>
          </p:nvSpPr>
          <p:spPr>
            <a:xfrm>
              <a:off x="10803467" y="3805310"/>
              <a:ext cx="5963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Times New Roma"/>
                </a:rPr>
                <a:t>R</a:t>
              </a:r>
              <a:endParaRPr lang="es-CO" b="1" dirty="0">
                <a:latin typeface="Times New Roma"/>
              </a:endParaRPr>
            </a:p>
          </p:txBody>
        </p:sp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594F8081-A018-70DE-CB12-7F9BFFA0C88C}"/>
                </a:ext>
              </a:extLst>
            </p:cNvPr>
            <p:cNvSpPr txBox="1"/>
            <p:nvPr/>
          </p:nvSpPr>
          <p:spPr>
            <a:xfrm>
              <a:off x="10800943" y="3140595"/>
              <a:ext cx="6076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Times New Roma"/>
                </a:rPr>
                <a:t>S</a:t>
              </a:r>
              <a:endParaRPr lang="es-CO" b="1" dirty="0">
                <a:latin typeface="Times New Roma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CuadroTexto 43">
                  <a:extLst>
                    <a:ext uri="{FF2B5EF4-FFF2-40B4-BE49-F238E27FC236}">
                      <a16:creationId xmlns:a16="http://schemas.microsoft.com/office/drawing/2014/main" id="{071D1218-FC61-893F-D690-DC907A160BBB}"/>
                    </a:ext>
                  </a:extLst>
                </p:cNvPr>
                <p:cNvSpPr txBox="1"/>
                <p:nvPr/>
              </p:nvSpPr>
              <p:spPr>
                <a:xfrm>
                  <a:off x="9177100" y="2771262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44" name="CuadroTexto 43">
                  <a:extLst>
                    <a:ext uri="{FF2B5EF4-FFF2-40B4-BE49-F238E27FC236}">
                      <a16:creationId xmlns:a16="http://schemas.microsoft.com/office/drawing/2014/main" id="{071D1218-FC61-893F-D690-DC907A160BB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77100" y="2771262"/>
                  <a:ext cx="560742" cy="369332"/>
                </a:xfrm>
                <a:prstGeom prst="rect">
                  <a:avLst/>
                </a:prstGeom>
                <a:blipFill>
                  <a:blip r:embed="rId2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CuadroTexto 44">
                  <a:extLst>
                    <a:ext uri="{FF2B5EF4-FFF2-40B4-BE49-F238E27FC236}">
                      <a16:creationId xmlns:a16="http://schemas.microsoft.com/office/drawing/2014/main" id="{013D065D-4CF4-7726-35EB-687114516CC4}"/>
                    </a:ext>
                  </a:extLst>
                </p:cNvPr>
                <p:cNvSpPr txBox="1"/>
                <p:nvPr/>
              </p:nvSpPr>
              <p:spPr>
                <a:xfrm>
                  <a:off x="9770943" y="2751712"/>
                  <a:ext cx="60761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𝒂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45" name="CuadroTexto 44">
                  <a:extLst>
                    <a:ext uri="{FF2B5EF4-FFF2-40B4-BE49-F238E27FC236}">
                      <a16:creationId xmlns:a16="http://schemas.microsoft.com/office/drawing/2014/main" id="{013D065D-4CF4-7726-35EB-687114516C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70943" y="2751712"/>
                  <a:ext cx="607613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CuadroTexto 45">
                  <a:extLst>
                    <a:ext uri="{FF2B5EF4-FFF2-40B4-BE49-F238E27FC236}">
                      <a16:creationId xmlns:a16="http://schemas.microsoft.com/office/drawing/2014/main" id="{05EEDA11-8BBF-DAE1-028D-28237622093F}"/>
                    </a:ext>
                  </a:extLst>
                </p:cNvPr>
                <p:cNvSpPr txBox="1"/>
                <p:nvPr/>
              </p:nvSpPr>
              <p:spPr>
                <a:xfrm>
                  <a:off x="10707256" y="2777476"/>
                  <a:ext cx="60761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46" name="CuadroTexto 45">
                  <a:extLst>
                    <a:ext uri="{FF2B5EF4-FFF2-40B4-BE49-F238E27FC236}">
                      <a16:creationId xmlns:a16="http://schemas.microsoft.com/office/drawing/2014/main" id="{05EEDA11-8BBF-DAE1-028D-28237622093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07256" y="2777476"/>
                  <a:ext cx="607613" cy="369332"/>
                </a:xfrm>
                <a:prstGeom prst="rect">
                  <a:avLst/>
                </a:prstGeom>
                <a:blipFill>
                  <a:blip r:embed="rId4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CuadroTexto 46">
                  <a:extLst>
                    <a:ext uri="{FF2B5EF4-FFF2-40B4-BE49-F238E27FC236}">
                      <a16:creationId xmlns:a16="http://schemas.microsoft.com/office/drawing/2014/main" id="{8CB170BA-7C8D-EBCC-C4DC-DAFC93AD16EB}"/>
                    </a:ext>
                  </a:extLst>
                </p:cNvPr>
                <p:cNvSpPr txBox="1"/>
                <p:nvPr/>
              </p:nvSpPr>
              <p:spPr>
                <a:xfrm>
                  <a:off x="10707256" y="3522630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47" name="CuadroTexto 46">
                  <a:extLst>
                    <a:ext uri="{FF2B5EF4-FFF2-40B4-BE49-F238E27FC236}">
                      <a16:creationId xmlns:a16="http://schemas.microsoft.com/office/drawing/2014/main" id="{8CB170BA-7C8D-EBCC-C4DC-DAFC93AD16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07256" y="3522630"/>
                  <a:ext cx="560742" cy="369332"/>
                </a:xfrm>
                <a:prstGeom prst="rect">
                  <a:avLst/>
                </a:prstGeom>
                <a:blipFill>
                  <a:blip r:embed="rId5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2" name="Flecha: a la derecha 51">
              <a:extLst>
                <a:ext uri="{FF2B5EF4-FFF2-40B4-BE49-F238E27FC236}">
                  <a16:creationId xmlns:a16="http://schemas.microsoft.com/office/drawing/2014/main" id="{1A14E5B4-AC5C-18E5-04AC-94F0D1ABA132}"/>
                </a:ext>
              </a:extLst>
            </p:cNvPr>
            <p:cNvSpPr/>
            <p:nvPr/>
          </p:nvSpPr>
          <p:spPr>
            <a:xfrm>
              <a:off x="8048983" y="3542233"/>
              <a:ext cx="804995" cy="349729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332429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C83A32-C718-2747-22E4-2CE45AB24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Control de la Secuencia</a:t>
            </a:r>
            <a:endParaRPr lang="es-CO" dirty="0"/>
          </a:p>
        </p:txBody>
      </p:sp>
      <p:grpSp>
        <p:nvGrpSpPr>
          <p:cNvPr id="60" name="Grupo 59">
            <a:extLst>
              <a:ext uri="{FF2B5EF4-FFF2-40B4-BE49-F238E27FC236}">
                <a16:creationId xmlns:a16="http://schemas.microsoft.com/office/drawing/2014/main" id="{BD5E7467-7C56-7739-7069-ED33FD7E031C}"/>
              </a:ext>
            </a:extLst>
          </p:cNvPr>
          <p:cNvGrpSpPr/>
          <p:nvPr/>
        </p:nvGrpSpPr>
        <p:grpSpPr>
          <a:xfrm>
            <a:off x="583909" y="2055667"/>
            <a:ext cx="7311217" cy="3148027"/>
            <a:chOff x="636161" y="2225484"/>
            <a:chExt cx="7311217" cy="3148027"/>
          </a:xfrm>
        </p:grpSpPr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94A39CE8-3A98-9E1C-7B93-13F0A34FA880}"/>
                </a:ext>
              </a:extLst>
            </p:cNvPr>
            <p:cNvCxnSpPr>
              <a:cxnSpLocks/>
            </p:cNvCxnSpPr>
            <p:nvPr/>
          </p:nvCxnSpPr>
          <p:spPr>
            <a:xfrm>
              <a:off x="636161" y="2290440"/>
              <a:ext cx="0" cy="30830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6DBC84B9-57C6-2ADA-A6CA-68619CCDCB7A}"/>
                </a:ext>
              </a:extLst>
            </p:cNvPr>
            <p:cNvCxnSpPr>
              <a:cxnSpLocks/>
            </p:cNvCxnSpPr>
            <p:nvPr/>
          </p:nvCxnSpPr>
          <p:spPr>
            <a:xfrm>
              <a:off x="7947378" y="2225484"/>
              <a:ext cx="0" cy="30830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68A3C461-2BB1-F40D-A6CF-7355258C17ED}"/>
                </a:ext>
              </a:extLst>
            </p:cNvPr>
            <p:cNvCxnSpPr/>
            <p:nvPr/>
          </p:nvCxnSpPr>
          <p:spPr>
            <a:xfrm>
              <a:off x="636161" y="2999940"/>
              <a:ext cx="73031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848EB620-5241-4DDA-7527-1E16DD615B87}"/>
                </a:ext>
              </a:extLst>
            </p:cNvPr>
            <p:cNvCxnSpPr>
              <a:cxnSpLocks/>
            </p:cNvCxnSpPr>
            <p:nvPr/>
          </p:nvCxnSpPr>
          <p:spPr>
            <a:xfrm>
              <a:off x="1366480" y="2720457"/>
              <a:ext cx="0" cy="5589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C859C21F-FB6C-FE31-79FB-B78117FB0884}"/>
                </a:ext>
              </a:extLst>
            </p:cNvPr>
            <p:cNvCxnSpPr>
              <a:cxnSpLocks/>
              <a:endCxn id="30" idx="1"/>
            </p:cNvCxnSpPr>
            <p:nvPr/>
          </p:nvCxnSpPr>
          <p:spPr>
            <a:xfrm>
              <a:off x="1662968" y="2999940"/>
              <a:ext cx="746531" cy="1277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F7D4AB2B-C58A-15C2-1EF7-F86277B47A49}"/>
                </a:ext>
              </a:extLst>
            </p:cNvPr>
            <p:cNvCxnSpPr>
              <a:cxnSpLocks/>
            </p:cNvCxnSpPr>
            <p:nvPr/>
          </p:nvCxnSpPr>
          <p:spPr>
            <a:xfrm>
              <a:off x="1662968" y="2720457"/>
              <a:ext cx="0" cy="5589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5B6EB6D5-99C2-866C-06FF-63F7F82B77A3}"/>
                </a:ext>
              </a:extLst>
            </p:cNvPr>
            <p:cNvCxnSpPr/>
            <p:nvPr/>
          </p:nvCxnSpPr>
          <p:spPr>
            <a:xfrm>
              <a:off x="4651134" y="3025088"/>
              <a:ext cx="73031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E2E1D172-6142-6BE1-4BB2-0A11CE3FE4E6}"/>
                </a:ext>
              </a:extLst>
            </p:cNvPr>
            <p:cNvCxnSpPr>
              <a:cxnSpLocks/>
            </p:cNvCxnSpPr>
            <p:nvPr/>
          </p:nvCxnSpPr>
          <p:spPr>
            <a:xfrm>
              <a:off x="5381453" y="3025088"/>
              <a:ext cx="0" cy="115968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FB31C6B6-04C7-8C69-23BD-1DDFA165B1DD}"/>
                </a:ext>
              </a:extLst>
            </p:cNvPr>
            <p:cNvCxnSpPr/>
            <p:nvPr/>
          </p:nvCxnSpPr>
          <p:spPr>
            <a:xfrm>
              <a:off x="5381453" y="3026019"/>
              <a:ext cx="73031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84B57E5B-4727-C74E-704F-006E7C1BCF0D}"/>
                </a:ext>
              </a:extLst>
            </p:cNvPr>
            <p:cNvCxnSpPr>
              <a:cxnSpLocks/>
            </p:cNvCxnSpPr>
            <p:nvPr/>
          </p:nvCxnSpPr>
          <p:spPr>
            <a:xfrm>
              <a:off x="5385469" y="4159110"/>
              <a:ext cx="65770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Arco 16">
              <a:extLst>
                <a:ext uri="{FF2B5EF4-FFF2-40B4-BE49-F238E27FC236}">
                  <a16:creationId xmlns:a16="http://schemas.microsoft.com/office/drawing/2014/main" id="{EE51245F-AB86-6862-6EAC-97ADCEFD433A}"/>
                </a:ext>
              </a:extLst>
            </p:cNvPr>
            <p:cNvSpPr/>
            <p:nvPr/>
          </p:nvSpPr>
          <p:spPr>
            <a:xfrm rot="10800000">
              <a:off x="6043173" y="3926460"/>
              <a:ext cx="730321" cy="451685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8" name="Arco 17">
              <a:extLst>
                <a:ext uri="{FF2B5EF4-FFF2-40B4-BE49-F238E27FC236}">
                  <a16:creationId xmlns:a16="http://schemas.microsoft.com/office/drawing/2014/main" id="{6761DA5D-5B06-0DDB-C8A8-69728383D579}"/>
                </a:ext>
              </a:extLst>
            </p:cNvPr>
            <p:cNvSpPr/>
            <p:nvPr/>
          </p:nvSpPr>
          <p:spPr>
            <a:xfrm rot="10800000">
              <a:off x="6084949" y="2780730"/>
              <a:ext cx="646615" cy="451685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9" name="Arco 18">
              <a:extLst>
                <a:ext uri="{FF2B5EF4-FFF2-40B4-BE49-F238E27FC236}">
                  <a16:creationId xmlns:a16="http://schemas.microsoft.com/office/drawing/2014/main" id="{BD05D688-06E0-4E7D-ED49-A7A90A9401C8}"/>
                </a:ext>
              </a:extLst>
            </p:cNvPr>
            <p:cNvSpPr/>
            <p:nvPr/>
          </p:nvSpPr>
          <p:spPr>
            <a:xfrm>
              <a:off x="6299255" y="3915083"/>
              <a:ext cx="730321" cy="451685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0" name="Arco 19">
              <a:extLst>
                <a:ext uri="{FF2B5EF4-FFF2-40B4-BE49-F238E27FC236}">
                  <a16:creationId xmlns:a16="http://schemas.microsoft.com/office/drawing/2014/main" id="{2D0EDCDE-8D64-3800-A74E-D02E9578C465}"/>
                </a:ext>
              </a:extLst>
            </p:cNvPr>
            <p:cNvSpPr/>
            <p:nvPr/>
          </p:nvSpPr>
          <p:spPr>
            <a:xfrm>
              <a:off x="6267711" y="2769355"/>
              <a:ext cx="730321" cy="451685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C7CA6032-88C8-87AD-AE0C-0B597522C755}"/>
                </a:ext>
              </a:extLst>
            </p:cNvPr>
            <p:cNvCxnSpPr>
              <a:cxnSpLocks/>
            </p:cNvCxnSpPr>
            <p:nvPr/>
          </p:nvCxnSpPr>
          <p:spPr>
            <a:xfrm>
              <a:off x="6998032" y="2970801"/>
              <a:ext cx="94934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B13769B2-DA91-A765-CB21-1DBEEA1C6D10}"/>
                </a:ext>
              </a:extLst>
            </p:cNvPr>
            <p:cNvCxnSpPr>
              <a:cxnSpLocks/>
            </p:cNvCxnSpPr>
            <p:nvPr/>
          </p:nvCxnSpPr>
          <p:spPr>
            <a:xfrm>
              <a:off x="6998032" y="4144657"/>
              <a:ext cx="94934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87170984-0AD6-1F46-5206-659D2AD649F9}"/>
                </a:ext>
              </a:extLst>
            </p:cNvPr>
            <p:cNvSpPr txBox="1"/>
            <p:nvPr/>
          </p:nvSpPr>
          <p:spPr>
            <a:xfrm>
              <a:off x="6367179" y="3956258"/>
              <a:ext cx="416293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Times New Roma"/>
                </a:rPr>
                <a:t>R</a:t>
              </a:r>
              <a:endParaRPr lang="es-CO" b="1" dirty="0">
                <a:latin typeface="Times New Roma"/>
              </a:endParaRPr>
            </a:p>
          </p:txBody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E9444AD9-8AF0-E739-92DD-3FF7C1B4614E}"/>
                </a:ext>
              </a:extLst>
            </p:cNvPr>
            <p:cNvSpPr txBox="1"/>
            <p:nvPr/>
          </p:nvSpPr>
          <p:spPr>
            <a:xfrm>
              <a:off x="6367179" y="2780051"/>
              <a:ext cx="265812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Times New Roma"/>
                </a:rPr>
                <a:t>S</a:t>
              </a:r>
              <a:endParaRPr lang="es-CO" b="1" dirty="0">
                <a:latin typeface="Times New Roma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CuadroTexto 24">
                  <a:extLst>
                    <a:ext uri="{FF2B5EF4-FFF2-40B4-BE49-F238E27FC236}">
                      <a16:creationId xmlns:a16="http://schemas.microsoft.com/office/drawing/2014/main" id="{3A0A2918-758A-6DC3-A8B9-9C4BD8BFD66E}"/>
                    </a:ext>
                  </a:extLst>
                </p:cNvPr>
                <p:cNvSpPr txBox="1"/>
                <p:nvPr/>
              </p:nvSpPr>
              <p:spPr>
                <a:xfrm>
                  <a:off x="964857" y="2332693"/>
                  <a:ext cx="117817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25" name="CuadroTexto 24">
                  <a:extLst>
                    <a:ext uri="{FF2B5EF4-FFF2-40B4-BE49-F238E27FC236}">
                      <a16:creationId xmlns:a16="http://schemas.microsoft.com/office/drawing/2014/main" id="{3A0A2918-758A-6DC3-A8B9-9C4BD8BFD6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4857" y="2332693"/>
                  <a:ext cx="1178174" cy="369332"/>
                </a:xfrm>
                <a:prstGeom prst="rect">
                  <a:avLst/>
                </a:prstGeom>
                <a:blipFill>
                  <a:blip r:embed="rId2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CuadroTexto 26">
                  <a:extLst>
                    <a:ext uri="{FF2B5EF4-FFF2-40B4-BE49-F238E27FC236}">
                      <a16:creationId xmlns:a16="http://schemas.microsoft.com/office/drawing/2014/main" id="{159C199E-DE2B-654C-ED81-3218D6A81CA9}"/>
                    </a:ext>
                  </a:extLst>
                </p:cNvPr>
                <p:cNvSpPr txBox="1"/>
                <p:nvPr/>
              </p:nvSpPr>
              <p:spPr>
                <a:xfrm>
                  <a:off x="5902673" y="2290440"/>
                  <a:ext cx="127665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𝒊</m:t>
                            </m:r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27" name="CuadroTexto 26">
                  <a:extLst>
                    <a:ext uri="{FF2B5EF4-FFF2-40B4-BE49-F238E27FC236}">
                      <a16:creationId xmlns:a16="http://schemas.microsoft.com/office/drawing/2014/main" id="{159C199E-DE2B-654C-ED81-3218D6A81C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2673" y="2290440"/>
                  <a:ext cx="1276655" cy="369332"/>
                </a:xfrm>
                <a:prstGeom prst="rect">
                  <a:avLst/>
                </a:prstGeom>
                <a:blipFill>
                  <a:blip r:embed="rId3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CuadroTexto 27">
                  <a:extLst>
                    <a:ext uri="{FF2B5EF4-FFF2-40B4-BE49-F238E27FC236}">
                      <a16:creationId xmlns:a16="http://schemas.microsoft.com/office/drawing/2014/main" id="{C1061A43-F0F0-B136-95DA-754B2B726D9F}"/>
                    </a:ext>
                  </a:extLst>
                </p:cNvPr>
                <p:cNvSpPr txBox="1"/>
                <p:nvPr/>
              </p:nvSpPr>
              <p:spPr>
                <a:xfrm>
                  <a:off x="6217693" y="3454079"/>
                  <a:ext cx="646615" cy="3806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28" name="CuadroTexto 27">
                  <a:extLst>
                    <a:ext uri="{FF2B5EF4-FFF2-40B4-BE49-F238E27FC236}">
                      <a16:creationId xmlns:a16="http://schemas.microsoft.com/office/drawing/2014/main" id="{C1061A43-F0F0-B136-95DA-754B2B726D9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17693" y="3454079"/>
                  <a:ext cx="646615" cy="38068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Rectángulo: esquinas redondeadas 29">
              <a:extLst>
                <a:ext uri="{FF2B5EF4-FFF2-40B4-BE49-F238E27FC236}">
                  <a16:creationId xmlns:a16="http://schemas.microsoft.com/office/drawing/2014/main" id="{3656FBF6-56D7-DE37-8E32-7D89B636B580}"/>
                </a:ext>
              </a:extLst>
            </p:cNvPr>
            <p:cNvSpPr/>
            <p:nvPr/>
          </p:nvSpPr>
          <p:spPr>
            <a:xfrm>
              <a:off x="2409499" y="2596444"/>
              <a:ext cx="2237620" cy="832546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CuadroTexto 32">
                  <a:extLst>
                    <a:ext uri="{FF2B5EF4-FFF2-40B4-BE49-F238E27FC236}">
                      <a16:creationId xmlns:a16="http://schemas.microsoft.com/office/drawing/2014/main" id="{C5E0F811-13F0-035B-8000-8ABC1CE096D2}"/>
                    </a:ext>
                  </a:extLst>
                </p:cNvPr>
                <p:cNvSpPr txBox="1"/>
                <p:nvPr/>
              </p:nvSpPr>
              <p:spPr>
                <a:xfrm>
                  <a:off x="2413514" y="2659772"/>
                  <a:ext cx="238954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s-ES" sz="1600" dirty="0"/>
                    <a:t>Condiciones lógicas de transición entre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s-CO" sz="1600" dirty="0"/>
                    <a:t> y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</m:oMath>
                  </a14:m>
                  <a:endParaRPr lang="es-CO" sz="1600" dirty="0"/>
                </a:p>
              </p:txBody>
            </p:sp>
          </mc:Choice>
          <mc:Fallback xmlns="">
            <p:sp>
              <p:nvSpPr>
                <p:cNvPr id="33" name="CuadroTexto 32">
                  <a:extLst>
                    <a:ext uri="{FF2B5EF4-FFF2-40B4-BE49-F238E27FC236}">
                      <a16:creationId xmlns:a16="http://schemas.microsoft.com/office/drawing/2014/main" id="{C5E0F811-13F0-035B-8000-8ABC1CE096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3514" y="2659772"/>
                  <a:ext cx="2389544" cy="584775"/>
                </a:xfrm>
                <a:prstGeom prst="rect">
                  <a:avLst/>
                </a:prstGeom>
                <a:blipFill>
                  <a:blip r:embed="rId5"/>
                  <a:stretch>
                    <a:fillRect l="-1276" t="-3125" b="-12500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uadroTexto 58">
                <a:extLst>
                  <a:ext uri="{FF2B5EF4-FFF2-40B4-BE49-F238E27FC236}">
                    <a16:creationId xmlns:a16="http://schemas.microsoft.com/office/drawing/2014/main" id="{FA05333F-A355-7882-79DD-B74935F14A91}"/>
                  </a:ext>
                </a:extLst>
              </p:cNvPr>
              <p:cNvSpPr txBox="1"/>
              <p:nvPr/>
            </p:nvSpPr>
            <p:spPr>
              <a:xfrm>
                <a:off x="8161865" y="2475106"/>
                <a:ext cx="3446223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dirty="0"/>
                  <a:t>Estando activa la etapa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sz="2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s-ES" sz="2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s-ES" sz="2400" dirty="0"/>
                  <a:t>, y si se cumple la transición, se desactiva la etapa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sz="2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s-ES" sz="2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s-ES" sz="2400" dirty="0"/>
                  <a:t> (RESET) y de activa la nueva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sz="2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s-ES" sz="2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24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s-ES" sz="2400" dirty="0"/>
                  <a:t>(SET).</a:t>
                </a:r>
                <a:endParaRPr lang="es-CO" sz="2400" dirty="0"/>
              </a:p>
            </p:txBody>
          </p:sp>
        </mc:Choice>
        <mc:Fallback xmlns="">
          <p:sp>
            <p:nvSpPr>
              <p:cNvPr id="59" name="CuadroTexto 58">
                <a:extLst>
                  <a:ext uri="{FF2B5EF4-FFF2-40B4-BE49-F238E27FC236}">
                    <a16:creationId xmlns:a16="http://schemas.microsoft.com/office/drawing/2014/main" id="{FA05333F-A355-7882-79DD-B74935F14A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1865" y="2475106"/>
                <a:ext cx="3446223" cy="1938992"/>
              </a:xfrm>
              <a:prstGeom prst="rect">
                <a:avLst/>
              </a:prstGeom>
              <a:blipFill>
                <a:blip r:embed="rId6"/>
                <a:stretch>
                  <a:fillRect l="-2832" t="-2516" r="-4425" b="-6289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62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99CED709-D5EA-6803-4DE9-8EA74F91F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950" y="365125"/>
            <a:ext cx="9690100" cy="1281113"/>
          </a:xfrm>
        </p:spPr>
        <p:txBody>
          <a:bodyPr/>
          <a:lstStyle/>
          <a:p>
            <a:pPr algn="ctr"/>
            <a:r>
              <a:rPr lang="es-ES" dirty="0"/>
              <a:t>Control de la Secuencia</a:t>
            </a: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A1A7B4D-0BF4-B91F-6C4F-A6C8210653BE}"/>
              </a:ext>
            </a:extLst>
          </p:cNvPr>
          <p:cNvSpPr txBox="1"/>
          <p:nvPr/>
        </p:nvSpPr>
        <p:spPr>
          <a:xfrm>
            <a:off x="1250950" y="1894114"/>
            <a:ext cx="3851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¿Cómo activamos las etapas iniciales?</a:t>
            </a:r>
            <a:endParaRPr lang="es-CO" dirty="0"/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3D74F4B1-7EF8-1AD9-28F3-A93250E38664}"/>
              </a:ext>
            </a:extLst>
          </p:cNvPr>
          <p:cNvSpPr txBox="1"/>
          <p:nvPr/>
        </p:nvSpPr>
        <p:spPr>
          <a:xfrm>
            <a:off x="1310349" y="5195183"/>
            <a:ext cx="90268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En el inicio, ninguna etapa está activada y por esta única vez, se activa la primera de las etapas (SET </a:t>
            </a:r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s-ES" dirty="0"/>
              <a:t> M1 = 1)</a:t>
            </a:r>
            <a:endParaRPr lang="es-CO" dirty="0"/>
          </a:p>
        </p:txBody>
      </p:sp>
      <p:grpSp>
        <p:nvGrpSpPr>
          <p:cNvPr id="81" name="Grupo 80">
            <a:extLst>
              <a:ext uri="{FF2B5EF4-FFF2-40B4-BE49-F238E27FC236}">
                <a16:creationId xmlns:a16="http://schemas.microsoft.com/office/drawing/2014/main" id="{1A39259C-39A4-1008-5829-E016F877F479}"/>
              </a:ext>
            </a:extLst>
          </p:cNvPr>
          <p:cNvGrpSpPr/>
          <p:nvPr/>
        </p:nvGrpSpPr>
        <p:grpSpPr>
          <a:xfrm>
            <a:off x="1310350" y="2604405"/>
            <a:ext cx="9269195" cy="2249818"/>
            <a:chOff x="1827782" y="2604405"/>
            <a:chExt cx="9269195" cy="2249818"/>
          </a:xfrm>
        </p:grpSpPr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E05432A4-123B-CF5E-6526-178DED715284}"/>
                </a:ext>
              </a:extLst>
            </p:cNvPr>
            <p:cNvCxnSpPr>
              <a:cxnSpLocks/>
            </p:cNvCxnSpPr>
            <p:nvPr/>
          </p:nvCxnSpPr>
          <p:spPr>
            <a:xfrm>
              <a:off x="4538132" y="2604405"/>
              <a:ext cx="0" cy="22498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F84BCC45-ED13-C0B0-0C09-198DE636C029}"/>
                </a:ext>
              </a:extLst>
            </p:cNvPr>
            <p:cNvCxnSpPr>
              <a:cxnSpLocks/>
            </p:cNvCxnSpPr>
            <p:nvPr/>
          </p:nvCxnSpPr>
          <p:spPr>
            <a:xfrm>
              <a:off x="11096977" y="2795555"/>
              <a:ext cx="0" cy="20444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4B761DD0-6A90-0DCD-3DF0-E00504D57CC4}"/>
                </a:ext>
              </a:extLst>
            </p:cNvPr>
            <p:cNvCxnSpPr/>
            <p:nvPr/>
          </p:nvCxnSpPr>
          <p:spPr>
            <a:xfrm>
              <a:off x="4539925" y="3700718"/>
              <a:ext cx="5637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BB04D815-E5AC-4CCB-4C18-C7271D4DC8A2}"/>
                </a:ext>
              </a:extLst>
            </p:cNvPr>
            <p:cNvCxnSpPr>
              <a:cxnSpLocks/>
            </p:cNvCxnSpPr>
            <p:nvPr/>
          </p:nvCxnSpPr>
          <p:spPr>
            <a:xfrm>
              <a:off x="5103626" y="3366608"/>
              <a:ext cx="0" cy="6682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391A8F01-0DE2-4DEB-8856-A496CDF9A731}"/>
                </a:ext>
              </a:extLst>
            </p:cNvPr>
            <p:cNvCxnSpPr/>
            <p:nvPr/>
          </p:nvCxnSpPr>
          <p:spPr>
            <a:xfrm>
              <a:off x="5332473" y="3700718"/>
              <a:ext cx="5637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2AB5501C-753C-2A03-0E3A-A6FD98C71F76}"/>
                </a:ext>
              </a:extLst>
            </p:cNvPr>
            <p:cNvCxnSpPr>
              <a:cxnSpLocks/>
            </p:cNvCxnSpPr>
            <p:nvPr/>
          </p:nvCxnSpPr>
          <p:spPr>
            <a:xfrm>
              <a:off x="5332473" y="3366608"/>
              <a:ext cx="0" cy="6682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52ECC503-D133-D3D5-D738-BE7D7FC47D46}"/>
                </a:ext>
              </a:extLst>
            </p:cNvPr>
            <p:cNvCxnSpPr>
              <a:cxnSpLocks/>
            </p:cNvCxnSpPr>
            <p:nvPr/>
          </p:nvCxnSpPr>
          <p:spPr>
            <a:xfrm>
              <a:off x="5931857" y="3381896"/>
              <a:ext cx="0" cy="6682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56964D41-C6A7-AC1B-3D07-753DFB4CC2B4}"/>
                </a:ext>
              </a:extLst>
            </p:cNvPr>
            <p:cNvCxnSpPr/>
            <p:nvPr/>
          </p:nvCxnSpPr>
          <p:spPr>
            <a:xfrm>
              <a:off x="6160704" y="3716006"/>
              <a:ext cx="5637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D1BAFCFE-8820-0DBC-080D-00A51A2F9B26}"/>
                </a:ext>
              </a:extLst>
            </p:cNvPr>
            <p:cNvCxnSpPr>
              <a:cxnSpLocks/>
            </p:cNvCxnSpPr>
            <p:nvPr/>
          </p:nvCxnSpPr>
          <p:spPr>
            <a:xfrm>
              <a:off x="6160704" y="3381896"/>
              <a:ext cx="0" cy="6682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F4C50EC4-B000-8267-D261-4A9FBE998819}"/>
                </a:ext>
              </a:extLst>
            </p:cNvPr>
            <p:cNvCxnSpPr/>
            <p:nvPr/>
          </p:nvCxnSpPr>
          <p:spPr>
            <a:xfrm>
              <a:off x="9116451" y="3752562"/>
              <a:ext cx="5637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Arco 26">
              <a:extLst>
                <a:ext uri="{FF2B5EF4-FFF2-40B4-BE49-F238E27FC236}">
                  <a16:creationId xmlns:a16="http://schemas.microsoft.com/office/drawing/2014/main" id="{D4DCDDA9-0EA7-D2E0-DEB3-B18F58E15653}"/>
                </a:ext>
              </a:extLst>
            </p:cNvPr>
            <p:cNvSpPr/>
            <p:nvPr/>
          </p:nvSpPr>
          <p:spPr>
            <a:xfrm rot="10800000">
              <a:off x="9659449" y="3459329"/>
              <a:ext cx="499094" cy="53997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9" name="Arco 28">
              <a:extLst>
                <a:ext uri="{FF2B5EF4-FFF2-40B4-BE49-F238E27FC236}">
                  <a16:creationId xmlns:a16="http://schemas.microsoft.com/office/drawing/2014/main" id="{78458388-EE45-F0B1-0D82-CCACEFD9226F}"/>
                </a:ext>
              </a:extLst>
            </p:cNvPr>
            <p:cNvSpPr/>
            <p:nvPr/>
          </p:nvSpPr>
          <p:spPr>
            <a:xfrm>
              <a:off x="9800515" y="3445731"/>
              <a:ext cx="563703" cy="53997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30" name="Conector recto 29">
              <a:extLst>
                <a:ext uri="{FF2B5EF4-FFF2-40B4-BE49-F238E27FC236}">
                  <a16:creationId xmlns:a16="http://schemas.microsoft.com/office/drawing/2014/main" id="{7746D215-97C4-B1A0-ADAA-1A0AE30BBDB2}"/>
                </a:ext>
              </a:extLst>
            </p:cNvPr>
            <p:cNvCxnSpPr>
              <a:cxnSpLocks/>
            </p:cNvCxnSpPr>
            <p:nvPr/>
          </p:nvCxnSpPr>
          <p:spPr>
            <a:xfrm>
              <a:off x="10364218" y="3686551"/>
              <a:ext cx="73275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DAB57303-7514-794C-9AD3-0AD32D865F2F}"/>
                </a:ext>
              </a:extLst>
            </p:cNvPr>
            <p:cNvSpPr txBox="1"/>
            <p:nvPr/>
          </p:nvSpPr>
          <p:spPr>
            <a:xfrm>
              <a:off x="9869255" y="3459329"/>
              <a:ext cx="985395" cy="732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Times New Roma"/>
                </a:rPr>
                <a:t>S</a:t>
              </a:r>
              <a:endParaRPr lang="es-CO" b="1" dirty="0">
                <a:latin typeface="Times New Roma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CuadroTexto 33">
                  <a:extLst>
                    <a:ext uri="{FF2B5EF4-FFF2-40B4-BE49-F238E27FC236}">
                      <a16:creationId xmlns:a16="http://schemas.microsoft.com/office/drawing/2014/main" id="{8F235979-196C-B83A-3CC1-B292EE5F9054}"/>
                    </a:ext>
                  </a:extLst>
                </p:cNvPr>
                <p:cNvSpPr txBox="1"/>
                <p:nvPr/>
              </p:nvSpPr>
              <p:spPr>
                <a:xfrm>
                  <a:off x="4760988" y="2945701"/>
                  <a:ext cx="909382" cy="7320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34" name="CuadroTexto 33">
                  <a:extLst>
                    <a:ext uri="{FF2B5EF4-FFF2-40B4-BE49-F238E27FC236}">
                      <a16:creationId xmlns:a16="http://schemas.microsoft.com/office/drawing/2014/main" id="{8F235979-196C-B83A-3CC1-B292EE5F90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0988" y="2945701"/>
                  <a:ext cx="909382" cy="73202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CuadroTexto 34">
                  <a:extLst>
                    <a:ext uri="{FF2B5EF4-FFF2-40B4-BE49-F238E27FC236}">
                      <a16:creationId xmlns:a16="http://schemas.microsoft.com/office/drawing/2014/main" id="{4EA6F25C-D0AB-91D4-BA22-0FADD022606E}"/>
                    </a:ext>
                  </a:extLst>
                </p:cNvPr>
                <p:cNvSpPr txBox="1"/>
                <p:nvPr/>
              </p:nvSpPr>
              <p:spPr>
                <a:xfrm>
                  <a:off x="5563067" y="2937517"/>
                  <a:ext cx="985395" cy="3693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35" name="CuadroTexto 34">
                  <a:extLst>
                    <a:ext uri="{FF2B5EF4-FFF2-40B4-BE49-F238E27FC236}">
                      <a16:creationId xmlns:a16="http://schemas.microsoft.com/office/drawing/2014/main" id="{4EA6F25C-D0AB-91D4-BA22-0FADD02260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63067" y="2937517"/>
                  <a:ext cx="985395" cy="369333"/>
                </a:xfrm>
                <a:prstGeom prst="rect">
                  <a:avLst/>
                </a:prstGeom>
                <a:blipFill>
                  <a:blip r:embed="rId3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CuadroTexto 35">
                  <a:extLst>
                    <a:ext uri="{FF2B5EF4-FFF2-40B4-BE49-F238E27FC236}">
                      <a16:creationId xmlns:a16="http://schemas.microsoft.com/office/drawing/2014/main" id="{9C03EE5D-0A22-ADAA-F5C4-D117AA3006ED}"/>
                    </a:ext>
                  </a:extLst>
                </p:cNvPr>
                <p:cNvSpPr txBox="1"/>
                <p:nvPr/>
              </p:nvSpPr>
              <p:spPr>
                <a:xfrm>
                  <a:off x="9560211" y="2983072"/>
                  <a:ext cx="985395" cy="3693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36" name="CuadroTexto 35">
                  <a:extLst>
                    <a:ext uri="{FF2B5EF4-FFF2-40B4-BE49-F238E27FC236}">
                      <a16:creationId xmlns:a16="http://schemas.microsoft.com/office/drawing/2014/main" id="{9C03EE5D-0A22-ADAA-F5C4-D117AA3006E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60211" y="2983072"/>
                  <a:ext cx="985395" cy="369333"/>
                </a:xfrm>
                <a:prstGeom prst="rect">
                  <a:avLst/>
                </a:prstGeom>
                <a:blipFill>
                  <a:blip r:embed="rId4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1" name="Conector recto 40">
              <a:extLst>
                <a:ext uri="{FF2B5EF4-FFF2-40B4-BE49-F238E27FC236}">
                  <a16:creationId xmlns:a16="http://schemas.microsoft.com/office/drawing/2014/main" id="{B5F72018-AFEF-979C-A403-AE23E9461FB5}"/>
                </a:ext>
              </a:extLst>
            </p:cNvPr>
            <p:cNvCxnSpPr>
              <a:cxnSpLocks/>
            </p:cNvCxnSpPr>
            <p:nvPr/>
          </p:nvCxnSpPr>
          <p:spPr>
            <a:xfrm>
              <a:off x="6732636" y="3427108"/>
              <a:ext cx="0" cy="6682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>
              <a:extLst>
                <a:ext uri="{FF2B5EF4-FFF2-40B4-BE49-F238E27FC236}">
                  <a16:creationId xmlns:a16="http://schemas.microsoft.com/office/drawing/2014/main" id="{76024585-9C30-B2EB-0AB0-B7C277A4D05F}"/>
                </a:ext>
              </a:extLst>
            </p:cNvPr>
            <p:cNvCxnSpPr/>
            <p:nvPr/>
          </p:nvCxnSpPr>
          <p:spPr>
            <a:xfrm>
              <a:off x="6961482" y="3761218"/>
              <a:ext cx="5637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>
              <a:extLst>
                <a:ext uri="{FF2B5EF4-FFF2-40B4-BE49-F238E27FC236}">
                  <a16:creationId xmlns:a16="http://schemas.microsoft.com/office/drawing/2014/main" id="{493DD4B4-4F54-80F4-0D59-B2A97DACF19A}"/>
                </a:ext>
              </a:extLst>
            </p:cNvPr>
            <p:cNvCxnSpPr>
              <a:cxnSpLocks/>
            </p:cNvCxnSpPr>
            <p:nvPr/>
          </p:nvCxnSpPr>
          <p:spPr>
            <a:xfrm>
              <a:off x="6961482" y="3427108"/>
              <a:ext cx="0" cy="6682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CuadroTexto 43">
                  <a:extLst>
                    <a:ext uri="{FF2B5EF4-FFF2-40B4-BE49-F238E27FC236}">
                      <a16:creationId xmlns:a16="http://schemas.microsoft.com/office/drawing/2014/main" id="{AB5519AB-5E65-FA25-CA07-E98532C169A7}"/>
                    </a:ext>
                  </a:extLst>
                </p:cNvPr>
                <p:cNvSpPr txBox="1"/>
                <p:nvPr/>
              </p:nvSpPr>
              <p:spPr>
                <a:xfrm>
                  <a:off x="6362766" y="2954525"/>
                  <a:ext cx="985395" cy="3693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44" name="CuadroTexto 43">
                  <a:extLst>
                    <a:ext uri="{FF2B5EF4-FFF2-40B4-BE49-F238E27FC236}">
                      <a16:creationId xmlns:a16="http://schemas.microsoft.com/office/drawing/2014/main" id="{AB5519AB-5E65-FA25-CA07-E98532C169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62766" y="2954525"/>
                  <a:ext cx="985395" cy="369333"/>
                </a:xfrm>
                <a:prstGeom prst="rect">
                  <a:avLst/>
                </a:prstGeom>
                <a:blipFill>
                  <a:blip r:embed="rId5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5" name="Conector recto 44">
              <a:extLst>
                <a:ext uri="{FF2B5EF4-FFF2-40B4-BE49-F238E27FC236}">
                  <a16:creationId xmlns:a16="http://schemas.microsoft.com/office/drawing/2014/main" id="{7A231C47-3D25-90E8-D8A6-EFFAEAE56980}"/>
                </a:ext>
              </a:extLst>
            </p:cNvPr>
            <p:cNvCxnSpPr/>
            <p:nvPr/>
          </p:nvCxnSpPr>
          <p:spPr>
            <a:xfrm>
              <a:off x="8323901" y="3739949"/>
              <a:ext cx="5637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>
              <a:extLst>
                <a:ext uri="{FF2B5EF4-FFF2-40B4-BE49-F238E27FC236}">
                  <a16:creationId xmlns:a16="http://schemas.microsoft.com/office/drawing/2014/main" id="{981C7AC9-2428-AE2D-0D30-940076581E11}"/>
                </a:ext>
              </a:extLst>
            </p:cNvPr>
            <p:cNvCxnSpPr>
              <a:cxnSpLocks/>
            </p:cNvCxnSpPr>
            <p:nvPr/>
          </p:nvCxnSpPr>
          <p:spPr>
            <a:xfrm>
              <a:off x="8887603" y="3405838"/>
              <a:ext cx="0" cy="6682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>
              <a:extLst>
                <a:ext uri="{FF2B5EF4-FFF2-40B4-BE49-F238E27FC236}">
                  <a16:creationId xmlns:a16="http://schemas.microsoft.com/office/drawing/2014/main" id="{2FF780A9-C102-612A-F5AB-BE9D87113367}"/>
                </a:ext>
              </a:extLst>
            </p:cNvPr>
            <p:cNvCxnSpPr>
              <a:cxnSpLocks/>
            </p:cNvCxnSpPr>
            <p:nvPr/>
          </p:nvCxnSpPr>
          <p:spPr>
            <a:xfrm>
              <a:off x="9116449" y="3405838"/>
              <a:ext cx="0" cy="6682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CuadroTexto 47">
                  <a:extLst>
                    <a:ext uri="{FF2B5EF4-FFF2-40B4-BE49-F238E27FC236}">
                      <a16:creationId xmlns:a16="http://schemas.microsoft.com/office/drawing/2014/main" id="{C4326809-3380-D4F0-FEC8-8FE3721D9BAF}"/>
                    </a:ext>
                  </a:extLst>
                </p:cNvPr>
                <p:cNvSpPr txBox="1"/>
                <p:nvPr/>
              </p:nvSpPr>
              <p:spPr>
                <a:xfrm>
                  <a:off x="8539745" y="2961904"/>
                  <a:ext cx="909382" cy="3693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48" name="CuadroTexto 47">
                  <a:extLst>
                    <a:ext uri="{FF2B5EF4-FFF2-40B4-BE49-F238E27FC236}">
                      <a16:creationId xmlns:a16="http://schemas.microsoft.com/office/drawing/2014/main" id="{C4326809-3380-D4F0-FEC8-8FE3721D9B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39745" y="2961904"/>
                  <a:ext cx="909382" cy="369333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2" name="CuadroTexto 51">
              <a:extLst>
                <a:ext uri="{FF2B5EF4-FFF2-40B4-BE49-F238E27FC236}">
                  <a16:creationId xmlns:a16="http://schemas.microsoft.com/office/drawing/2014/main" id="{E0D6690D-CD3D-BB19-E5A8-452852BF0485}"/>
                </a:ext>
              </a:extLst>
            </p:cNvPr>
            <p:cNvSpPr txBox="1"/>
            <p:nvPr/>
          </p:nvSpPr>
          <p:spPr>
            <a:xfrm>
              <a:off x="7679969" y="3223175"/>
              <a:ext cx="1346372" cy="1525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4400" dirty="0"/>
                <a:t>…</a:t>
              </a:r>
              <a:endParaRPr lang="es-CO" sz="4400" dirty="0"/>
            </a:p>
          </p:txBody>
        </p:sp>
        <p:sp>
          <p:nvSpPr>
            <p:cNvPr id="60" name="Rectángulo 59">
              <a:extLst>
                <a:ext uri="{FF2B5EF4-FFF2-40B4-BE49-F238E27FC236}">
                  <a16:creationId xmlns:a16="http://schemas.microsoft.com/office/drawing/2014/main" id="{86A6CDCD-35AC-DC73-CF07-6F558F7245DA}"/>
                </a:ext>
              </a:extLst>
            </p:cNvPr>
            <p:cNvSpPr/>
            <p:nvPr/>
          </p:nvSpPr>
          <p:spPr>
            <a:xfrm>
              <a:off x="1827782" y="2973650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cxnSp>
          <p:nvCxnSpPr>
            <p:cNvPr id="62" name="Conector recto 61">
              <a:extLst>
                <a:ext uri="{FF2B5EF4-FFF2-40B4-BE49-F238E27FC236}">
                  <a16:creationId xmlns:a16="http://schemas.microsoft.com/office/drawing/2014/main" id="{C860AEEB-65D6-482B-B504-816BE789D602}"/>
                </a:ext>
              </a:extLst>
            </p:cNvPr>
            <p:cNvCxnSpPr/>
            <p:nvPr/>
          </p:nvCxnSpPr>
          <p:spPr>
            <a:xfrm>
              <a:off x="2088786" y="4055671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>
              <a:extLst>
                <a:ext uri="{FF2B5EF4-FFF2-40B4-BE49-F238E27FC236}">
                  <a16:creationId xmlns:a16="http://schemas.microsoft.com/office/drawing/2014/main" id="{535AD602-B3BC-5918-53DD-E90835C6A5FE}"/>
                </a:ext>
              </a:extLst>
            </p:cNvPr>
            <p:cNvCxnSpPr>
              <a:cxnSpLocks/>
            </p:cNvCxnSpPr>
            <p:nvPr/>
          </p:nvCxnSpPr>
          <p:spPr>
            <a:xfrm>
              <a:off x="2339560" y="3713685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CuadroTexto 68">
              <a:extLst>
                <a:ext uri="{FF2B5EF4-FFF2-40B4-BE49-F238E27FC236}">
                  <a16:creationId xmlns:a16="http://schemas.microsoft.com/office/drawing/2014/main" id="{70C15A63-4BAC-59AE-6247-217F82B2042F}"/>
                </a:ext>
              </a:extLst>
            </p:cNvPr>
            <p:cNvSpPr txBox="1"/>
            <p:nvPr/>
          </p:nvSpPr>
          <p:spPr>
            <a:xfrm>
              <a:off x="2608155" y="3778148"/>
              <a:ext cx="302488" cy="37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72" name="Rectángulo 71">
              <a:extLst>
                <a:ext uri="{FF2B5EF4-FFF2-40B4-BE49-F238E27FC236}">
                  <a16:creationId xmlns:a16="http://schemas.microsoft.com/office/drawing/2014/main" id="{609A0E14-035E-6E6E-0B5A-E5C0E79D97BC}"/>
                </a:ext>
              </a:extLst>
            </p:cNvPr>
            <p:cNvSpPr/>
            <p:nvPr/>
          </p:nvSpPr>
          <p:spPr>
            <a:xfrm>
              <a:off x="1919111" y="3060972"/>
              <a:ext cx="823761" cy="56814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73" name="Flecha: a la derecha 72">
              <a:extLst>
                <a:ext uri="{FF2B5EF4-FFF2-40B4-BE49-F238E27FC236}">
                  <a16:creationId xmlns:a16="http://schemas.microsoft.com/office/drawing/2014/main" id="{E777EBE5-2007-5844-86F2-BBE827D3ECD1}"/>
                </a:ext>
              </a:extLst>
            </p:cNvPr>
            <p:cNvSpPr/>
            <p:nvPr/>
          </p:nvSpPr>
          <p:spPr>
            <a:xfrm>
              <a:off x="3333240" y="3388518"/>
              <a:ext cx="689498" cy="554973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75" name="Conector recto 74">
              <a:extLst>
                <a:ext uri="{FF2B5EF4-FFF2-40B4-BE49-F238E27FC236}">
                  <a16:creationId xmlns:a16="http://schemas.microsoft.com/office/drawing/2014/main" id="{6696B492-F363-079F-3FF4-E13F2F4FC4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8408" y="3543371"/>
              <a:ext cx="158045" cy="23246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>
              <a:extLst>
                <a:ext uri="{FF2B5EF4-FFF2-40B4-BE49-F238E27FC236}">
                  <a16:creationId xmlns:a16="http://schemas.microsoft.com/office/drawing/2014/main" id="{7B502092-37BB-4A33-519F-58FC69F36A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78639" y="3592873"/>
              <a:ext cx="158045" cy="23246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>
              <a:extLst>
                <a:ext uri="{FF2B5EF4-FFF2-40B4-BE49-F238E27FC236}">
                  <a16:creationId xmlns:a16="http://schemas.microsoft.com/office/drawing/2014/main" id="{6F69FC5F-73FD-D334-201A-7F0C222FE8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69067" y="3661622"/>
              <a:ext cx="158045" cy="23246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>
              <a:extLst>
                <a:ext uri="{FF2B5EF4-FFF2-40B4-BE49-F238E27FC236}">
                  <a16:creationId xmlns:a16="http://schemas.microsoft.com/office/drawing/2014/main" id="{A0317BD0-95D4-795F-76EF-34CF3612DE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24034" y="3585312"/>
              <a:ext cx="158045" cy="23246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459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ángulo 223">
            <a:extLst>
              <a:ext uri="{FF2B5EF4-FFF2-40B4-BE49-F238E27FC236}">
                <a16:creationId xmlns:a16="http://schemas.microsoft.com/office/drawing/2014/main" id="{D91A5530-2C73-1621-7161-197FF69E111B}"/>
              </a:ext>
            </a:extLst>
          </p:cNvPr>
          <p:cNvSpPr/>
          <p:nvPr/>
        </p:nvSpPr>
        <p:spPr>
          <a:xfrm>
            <a:off x="8607452" y="2408200"/>
            <a:ext cx="2319925" cy="1366250"/>
          </a:xfrm>
          <a:prstGeom prst="rect">
            <a:avLst/>
          </a:prstGeom>
          <a:solidFill>
            <a:srgbClr val="FC8E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223" name="Grupo 222">
            <a:extLst>
              <a:ext uri="{FF2B5EF4-FFF2-40B4-BE49-F238E27FC236}">
                <a16:creationId xmlns:a16="http://schemas.microsoft.com/office/drawing/2014/main" id="{DAA2E406-119B-6122-C93A-8B3AD80BDD30}"/>
              </a:ext>
            </a:extLst>
          </p:cNvPr>
          <p:cNvGrpSpPr/>
          <p:nvPr/>
        </p:nvGrpSpPr>
        <p:grpSpPr>
          <a:xfrm>
            <a:off x="5178548" y="1117519"/>
            <a:ext cx="1676470" cy="2413191"/>
            <a:chOff x="5178548" y="1117519"/>
            <a:chExt cx="1676470" cy="2413191"/>
          </a:xfrm>
        </p:grpSpPr>
        <p:sp>
          <p:nvSpPr>
            <p:cNvPr id="221" name="Rectángulo 220">
              <a:extLst>
                <a:ext uri="{FF2B5EF4-FFF2-40B4-BE49-F238E27FC236}">
                  <a16:creationId xmlns:a16="http://schemas.microsoft.com/office/drawing/2014/main" id="{2572740A-3F04-2B51-DEF0-840741F19549}"/>
                </a:ext>
              </a:extLst>
            </p:cNvPr>
            <p:cNvSpPr/>
            <p:nvPr/>
          </p:nvSpPr>
          <p:spPr>
            <a:xfrm>
              <a:off x="5787917" y="2041390"/>
              <a:ext cx="1067101" cy="1489320"/>
            </a:xfrm>
            <a:prstGeom prst="rect">
              <a:avLst/>
            </a:prstGeom>
            <a:solidFill>
              <a:srgbClr val="FC8E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20" name="Rectángulo 219">
              <a:extLst>
                <a:ext uri="{FF2B5EF4-FFF2-40B4-BE49-F238E27FC236}">
                  <a16:creationId xmlns:a16="http://schemas.microsoft.com/office/drawing/2014/main" id="{4B200A89-7982-C5E1-127F-16D49FEFDD22}"/>
                </a:ext>
              </a:extLst>
            </p:cNvPr>
            <p:cNvSpPr/>
            <p:nvPr/>
          </p:nvSpPr>
          <p:spPr>
            <a:xfrm>
              <a:off x="5178548" y="1117519"/>
              <a:ext cx="997873" cy="1162707"/>
            </a:xfrm>
            <a:prstGeom prst="rect">
              <a:avLst/>
            </a:prstGeom>
            <a:solidFill>
              <a:srgbClr val="FC8E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16" name="Rectángulo 215">
            <a:extLst>
              <a:ext uri="{FF2B5EF4-FFF2-40B4-BE49-F238E27FC236}">
                <a16:creationId xmlns:a16="http://schemas.microsoft.com/office/drawing/2014/main" id="{4DA55A6C-C1B2-797E-7F8E-F7F6E99A762F}"/>
              </a:ext>
            </a:extLst>
          </p:cNvPr>
          <p:cNvSpPr/>
          <p:nvPr/>
        </p:nvSpPr>
        <p:spPr>
          <a:xfrm>
            <a:off x="8612647" y="999092"/>
            <a:ext cx="2314730" cy="13881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215" name="Grupo 214">
            <a:extLst>
              <a:ext uri="{FF2B5EF4-FFF2-40B4-BE49-F238E27FC236}">
                <a16:creationId xmlns:a16="http://schemas.microsoft.com/office/drawing/2014/main" id="{86A2DD43-2E54-E953-9621-14562A0CBE75}"/>
              </a:ext>
            </a:extLst>
          </p:cNvPr>
          <p:cNvGrpSpPr/>
          <p:nvPr/>
        </p:nvGrpSpPr>
        <p:grpSpPr>
          <a:xfrm>
            <a:off x="4483842" y="1094221"/>
            <a:ext cx="1696583" cy="2505768"/>
            <a:chOff x="4483020" y="1117519"/>
            <a:chExt cx="1696583" cy="2505768"/>
          </a:xfrm>
        </p:grpSpPr>
        <p:sp>
          <p:nvSpPr>
            <p:cNvPr id="214" name="Rectángulo 213">
              <a:extLst>
                <a:ext uri="{FF2B5EF4-FFF2-40B4-BE49-F238E27FC236}">
                  <a16:creationId xmlns:a16="http://schemas.microsoft.com/office/drawing/2014/main" id="{5D4FAD4D-958D-9F67-778B-0B2536416730}"/>
                </a:ext>
              </a:extLst>
            </p:cNvPr>
            <p:cNvSpPr/>
            <p:nvPr/>
          </p:nvSpPr>
          <p:spPr>
            <a:xfrm>
              <a:off x="5178548" y="1117519"/>
              <a:ext cx="1001055" cy="120033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13" name="Rectángulo 212">
              <a:extLst>
                <a:ext uri="{FF2B5EF4-FFF2-40B4-BE49-F238E27FC236}">
                  <a16:creationId xmlns:a16="http://schemas.microsoft.com/office/drawing/2014/main" id="{8746E848-CBC1-50A9-B2CA-D8124C8DE7D2}"/>
                </a:ext>
              </a:extLst>
            </p:cNvPr>
            <p:cNvSpPr/>
            <p:nvPr/>
          </p:nvSpPr>
          <p:spPr>
            <a:xfrm>
              <a:off x="4483020" y="2048893"/>
              <a:ext cx="1067101" cy="1574394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4" name="Título 1">
            <a:extLst>
              <a:ext uri="{FF2B5EF4-FFF2-40B4-BE49-F238E27FC236}">
                <a16:creationId xmlns:a16="http://schemas.microsoft.com/office/drawing/2014/main" id="{3185727B-83D9-5D14-FB6D-F43EF4F39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080" y="4172"/>
            <a:ext cx="9690100" cy="1281113"/>
          </a:xfrm>
        </p:spPr>
        <p:txBody>
          <a:bodyPr/>
          <a:lstStyle/>
          <a:p>
            <a:pPr algn="ctr"/>
            <a:r>
              <a:rPr lang="es-ES" dirty="0"/>
              <a:t>Control de la Secuencia</a:t>
            </a:r>
            <a:endParaRPr lang="es-CO" dirty="0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329ED47D-0CB8-D6CD-377B-0E66CA3CE07F}"/>
              </a:ext>
            </a:extLst>
          </p:cNvPr>
          <p:cNvGrpSpPr/>
          <p:nvPr/>
        </p:nvGrpSpPr>
        <p:grpSpPr>
          <a:xfrm>
            <a:off x="4490845" y="1232217"/>
            <a:ext cx="2457600" cy="2206532"/>
            <a:chOff x="2387396" y="1393386"/>
            <a:chExt cx="2457600" cy="2206532"/>
          </a:xfrm>
        </p:grpSpPr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F333506E-FC6C-E3CA-FA65-B06366135F6B}"/>
                </a:ext>
              </a:extLst>
            </p:cNvPr>
            <p:cNvCxnSpPr>
              <a:cxnSpLocks/>
            </p:cNvCxnSpPr>
            <p:nvPr/>
          </p:nvCxnSpPr>
          <p:spPr>
            <a:xfrm>
              <a:off x="3576230" y="1393386"/>
              <a:ext cx="0" cy="25764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7ECE2775-6754-F5EC-45AB-072F614B7EA8}"/>
                </a:ext>
              </a:extLst>
            </p:cNvPr>
            <p:cNvCxnSpPr>
              <a:cxnSpLocks/>
            </p:cNvCxnSpPr>
            <p:nvPr/>
          </p:nvCxnSpPr>
          <p:spPr>
            <a:xfrm>
              <a:off x="3589378" y="2118595"/>
              <a:ext cx="0" cy="25764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A6D25E70-486A-5F37-072B-5A1EA37AD16B}"/>
                </a:ext>
              </a:extLst>
            </p:cNvPr>
            <p:cNvSpPr/>
            <p:nvPr/>
          </p:nvSpPr>
          <p:spPr>
            <a:xfrm>
              <a:off x="2646562" y="2770243"/>
              <a:ext cx="714938" cy="48108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F1CF679A-1C24-A264-4FF5-9CB04AD2AD0A}"/>
                </a:ext>
              </a:extLst>
            </p:cNvPr>
            <p:cNvSpPr/>
            <p:nvPr/>
          </p:nvSpPr>
          <p:spPr>
            <a:xfrm>
              <a:off x="3819061" y="2770243"/>
              <a:ext cx="714938" cy="48108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CF2D101A-A7AA-08A4-AF38-76147BD656CD}"/>
                </a:ext>
              </a:extLst>
            </p:cNvPr>
            <p:cNvCxnSpPr>
              <a:cxnSpLocks/>
            </p:cNvCxnSpPr>
            <p:nvPr/>
          </p:nvCxnSpPr>
          <p:spPr>
            <a:xfrm>
              <a:off x="3004031" y="3244040"/>
              <a:ext cx="0" cy="35587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833E6B1B-FA25-75E5-FA40-714536A19E94}"/>
                </a:ext>
              </a:extLst>
            </p:cNvPr>
            <p:cNvCxnSpPr>
              <a:cxnSpLocks/>
            </p:cNvCxnSpPr>
            <p:nvPr/>
          </p:nvCxnSpPr>
          <p:spPr>
            <a:xfrm>
              <a:off x="4162231" y="3244040"/>
              <a:ext cx="0" cy="35587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0FDE55F1-E67D-2741-EE7B-FDA3C2C71AA5}"/>
                </a:ext>
              </a:extLst>
            </p:cNvPr>
            <p:cNvCxnSpPr>
              <a:cxnSpLocks/>
            </p:cNvCxnSpPr>
            <p:nvPr/>
          </p:nvCxnSpPr>
          <p:spPr>
            <a:xfrm>
              <a:off x="3009376" y="2376241"/>
              <a:ext cx="0" cy="39400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F2259B5F-5479-DF9E-3A1C-27398F0EC60E}"/>
                </a:ext>
              </a:extLst>
            </p:cNvPr>
            <p:cNvCxnSpPr>
              <a:cxnSpLocks/>
            </p:cNvCxnSpPr>
            <p:nvPr/>
          </p:nvCxnSpPr>
          <p:spPr>
            <a:xfrm>
              <a:off x="4174725" y="2376241"/>
              <a:ext cx="0" cy="39400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3ED6AA1B-2D98-076C-24E3-637D4FE150BC}"/>
                </a:ext>
              </a:extLst>
            </p:cNvPr>
            <p:cNvCxnSpPr>
              <a:cxnSpLocks/>
            </p:cNvCxnSpPr>
            <p:nvPr/>
          </p:nvCxnSpPr>
          <p:spPr>
            <a:xfrm>
              <a:off x="2991536" y="2376241"/>
              <a:ext cx="117069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2F2F7E6E-63A1-572F-C9B4-B310DC9FEA38}"/>
                </a:ext>
              </a:extLst>
            </p:cNvPr>
            <p:cNvCxnSpPr>
              <a:cxnSpLocks/>
            </p:cNvCxnSpPr>
            <p:nvPr/>
          </p:nvCxnSpPr>
          <p:spPr>
            <a:xfrm>
              <a:off x="3999565" y="2573242"/>
              <a:ext cx="3503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99551965-EF16-D62C-6657-48B96C33D625}"/>
                </a:ext>
              </a:extLst>
            </p:cNvPr>
            <p:cNvCxnSpPr>
              <a:cxnSpLocks/>
            </p:cNvCxnSpPr>
            <p:nvPr/>
          </p:nvCxnSpPr>
          <p:spPr>
            <a:xfrm>
              <a:off x="2816375" y="2573242"/>
              <a:ext cx="3503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EE106578-0CAC-F10F-B862-48F348026676}"/>
                </a:ext>
              </a:extLst>
            </p:cNvPr>
            <p:cNvSpPr/>
            <p:nvPr/>
          </p:nvSpPr>
          <p:spPr>
            <a:xfrm>
              <a:off x="3231909" y="1651032"/>
              <a:ext cx="714938" cy="48108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60D95BA9-5BA1-927A-5C50-3BD0F6B494B9}"/>
                </a:ext>
              </a:extLst>
            </p:cNvPr>
            <p:cNvSpPr txBox="1"/>
            <p:nvPr/>
          </p:nvSpPr>
          <p:spPr>
            <a:xfrm>
              <a:off x="2387396" y="2384794"/>
              <a:ext cx="482583" cy="271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A2  </a:t>
              </a:r>
              <a:endParaRPr lang="es-CO" b="1" dirty="0"/>
            </a:p>
          </p:txBody>
        </p:sp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B96E9C2A-CCB6-2314-CB9D-187EE426A00E}"/>
                </a:ext>
              </a:extLst>
            </p:cNvPr>
            <p:cNvSpPr txBox="1"/>
            <p:nvPr/>
          </p:nvSpPr>
          <p:spPr>
            <a:xfrm>
              <a:off x="4362413" y="2441396"/>
              <a:ext cx="482583" cy="271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A3  </a:t>
              </a:r>
              <a:endParaRPr lang="es-CO" b="1" dirty="0"/>
            </a:p>
          </p:txBody>
        </p:sp>
      </p:grpSp>
      <p:sp>
        <p:nvSpPr>
          <p:cNvPr id="87" name="Flecha: a la derecha 86">
            <a:extLst>
              <a:ext uri="{FF2B5EF4-FFF2-40B4-BE49-F238E27FC236}">
                <a16:creationId xmlns:a16="http://schemas.microsoft.com/office/drawing/2014/main" id="{EB967EDE-73B6-A682-885E-CCBF536DAC1E}"/>
              </a:ext>
            </a:extLst>
          </p:cNvPr>
          <p:cNvSpPr/>
          <p:nvPr/>
        </p:nvSpPr>
        <p:spPr>
          <a:xfrm>
            <a:off x="7475340" y="2215075"/>
            <a:ext cx="400746" cy="39427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5F89CD99-6D1A-DD32-3E49-248C4B7D72F4}"/>
              </a:ext>
            </a:extLst>
          </p:cNvPr>
          <p:cNvGrpSpPr/>
          <p:nvPr/>
        </p:nvGrpSpPr>
        <p:grpSpPr>
          <a:xfrm>
            <a:off x="8481878" y="999092"/>
            <a:ext cx="2571073" cy="2681523"/>
            <a:chOff x="8532717" y="1368630"/>
            <a:chExt cx="2571073" cy="268152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4" name="CuadroTexto 83">
                  <a:extLst>
                    <a:ext uri="{FF2B5EF4-FFF2-40B4-BE49-F238E27FC236}">
                      <a16:creationId xmlns:a16="http://schemas.microsoft.com/office/drawing/2014/main" id="{DD9FFEE7-B98C-7EA1-7EF9-67CB903E05BF}"/>
                    </a:ext>
                  </a:extLst>
                </p:cNvPr>
                <p:cNvSpPr txBox="1"/>
                <p:nvPr/>
              </p:nvSpPr>
              <p:spPr>
                <a:xfrm>
                  <a:off x="9165050" y="1392923"/>
                  <a:ext cx="607613" cy="3496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>
            <p:sp>
              <p:nvSpPr>
                <p:cNvPr id="84" name="CuadroTexto 83">
                  <a:extLst>
                    <a:ext uri="{FF2B5EF4-FFF2-40B4-BE49-F238E27FC236}">
                      <a16:creationId xmlns:a16="http://schemas.microsoft.com/office/drawing/2014/main" id="{DD9FFEE7-B98C-7EA1-7EF9-67CB903E05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65050" y="1392923"/>
                  <a:ext cx="607613" cy="349671"/>
                </a:xfrm>
                <a:prstGeom prst="rect">
                  <a:avLst/>
                </a:prstGeom>
                <a:blipFill>
                  <a:blip r:embed="rId2"/>
                  <a:stretch>
                    <a:fillRect b="-7018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AFCD4A85-158B-71D5-8499-0B42AC211581}"/>
                </a:ext>
              </a:extLst>
            </p:cNvPr>
            <p:cNvGrpSpPr/>
            <p:nvPr/>
          </p:nvGrpSpPr>
          <p:grpSpPr>
            <a:xfrm>
              <a:off x="8532717" y="1368630"/>
              <a:ext cx="2571073" cy="2681523"/>
              <a:chOff x="7060616" y="1287521"/>
              <a:chExt cx="2571073" cy="2681523"/>
            </a:xfrm>
          </p:grpSpPr>
          <p:cxnSp>
            <p:nvCxnSpPr>
              <p:cNvPr id="63" name="Conector recto 62">
                <a:extLst>
                  <a:ext uri="{FF2B5EF4-FFF2-40B4-BE49-F238E27FC236}">
                    <a16:creationId xmlns:a16="http://schemas.microsoft.com/office/drawing/2014/main" id="{F301D608-F2B9-81AD-5F02-8CCB447984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60616" y="1410145"/>
                <a:ext cx="2851" cy="242753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ector recto 63">
                <a:extLst>
                  <a:ext uri="{FF2B5EF4-FFF2-40B4-BE49-F238E27FC236}">
                    <a16:creationId xmlns:a16="http://schemas.microsoft.com/office/drawing/2014/main" id="{C772CBA6-5E05-3F31-85A5-A139BEC178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28838" y="1365995"/>
                <a:ext cx="2851" cy="257561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ector recto 64">
                <a:extLst>
                  <a:ext uri="{FF2B5EF4-FFF2-40B4-BE49-F238E27FC236}">
                    <a16:creationId xmlns:a16="http://schemas.microsoft.com/office/drawing/2014/main" id="{FE1BCB55-DA36-89E4-A805-7F15F589CD9A}"/>
                  </a:ext>
                </a:extLst>
              </p:cNvPr>
              <p:cNvCxnSpPr/>
              <p:nvPr/>
            </p:nvCxnSpPr>
            <p:spPr>
              <a:xfrm>
                <a:off x="7063467" y="1815299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ector recto 65">
                <a:extLst>
                  <a:ext uri="{FF2B5EF4-FFF2-40B4-BE49-F238E27FC236}">
                    <a16:creationId xmlns:a16="http://schemas.microsoft.com/office/drawing/2014/main" id="{F1CD63AC-70C7-D666-0BBF-EF5267C6E1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11056" y="1655703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ector recto 66">
                <a:extLst>
                  <a:ext uri="{FF2B5EF4-FFF2-40B4-BE49-F238E27FC236}">
                    <a16:creationId xmlns:a16="http://schemas.microsoft.com/office/drawing/2014/main" id="{9E9FE646-2D68-5D13-9412-111BB7096509}"/>
                  </a:ext>
                </a:extLst>
              </p:cNvPr>
              <p:cNvCxnSpPr/>
              <p:nvPr/>
            </p:nvCxnSpPr>
            <p:spPr>
              <a:xfrm>
                <a:off x="7552167" y="1815299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ector recto 67">
                <a:extLst>
                  <a:ext uri="{FF2B5EF4-FFF2-40B4-BE49-F238E27FC236}">
                    <a16:creationId xmlns:a16="http://schemas.microsoft.com/office/drawing/2014/main" id="{06F803A0-D31E-E349-64CE-43F45A5CA2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52167" y="1655703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ector recto 68">
                <a:extLst>
                  <a:ext uri="{FF2B5EF4-FFF2-40B4-BE49-F238E27FC236}">
                    <a16:creationId xmlns:a16="http://schemas.microsoft.com/office/drawing/2014/main" id="{2B5103FA-5F8B-8E60-45A6-FFC1E3A533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21759" y="1663006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ector recto 69">
                <a:extLst>
                  <a:ext uri="{FF2B5EF4-FFF2-40B4-BE49-F238E27FC236}">
                    <a16:creationId xmlns:a16="http://schemas.microsoft.com/office/drawing/2014/main" id="{5998CCBF-0482-3A92-2B65-1C71D76AB2FA}"/>
                  </a:ext>
                </a:extLst>
              </p:cNvPr>
              <p:cNvCxnSpPr/>
              <p:nvPr/>
            </p:nvCxnSpPr>
            <p:spPr>
              <a:xfrm>
                <a:off x="8062870" y="1822602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Conector recto 70">
                <a:extLst>
                  <a:ext uri="{FF2B5EF4-FFF2-40B4-BE49-F238E27FC236}">
                    <a16:creationId xmlns:a16="http://schemas.microsoft.com/office/drawing/2014/main" id="{018EB456-C2B1-2201-352D-86B2BD54AE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62870" y="1663006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Conector recto 71">
                <a:extLst>
                  <a:ext uri="{FF2B5EF4-FFF2-40B4-BE49-F238E27FC236}">
                    <a16:creationId xmlns:a16="http://schemas.microsoft.com/office/drawing/2014/main" id="{8DB4ECB7-0E1E-5816-5499-0038E6789A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10459" y="1822602"/>
                <a:ext cx="0" cy="66222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Conector recto 72">
                <a:extLst>
                  <a:ext uri="{FF2B5EF4-FFF2-40B4-BE49-F238E27FC236}">
                    <a16:creationId xmlns:a16="http://schemas.microsoft.com/office/drawing/2014/main" id="{47B34218-C2CF-EA3E-8CFB-80683F969AB8}"/>
                  </a:ext>
                </a:extLst>
              </p:cNvPr>
              <p:cNvCxnSpPr/>
              <p:nvPr/>
            </p:nvCxnSpPr>
            <p:spPr>
              <a:xfrm>
                <a:off x="8410459" y="1823134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Conector recto 73">
                <a:extLst>
                  <a:ext uri="{FF2B5EF4-FFF2-40B4-BE49-F238E27FC236}">
                    <a16:creationId xmlns:a16="http://schemas.microsoft.com/office/drawing/2014/main" id="{BE488B31-F1F0-0D22-0345-E4C326B58D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7359" y="2466288"/>
                <a:ext cx="31302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Arco 74">
                <a:extLst>
                  <a:ext uri="{FF2B5EF4-FFF2-40B4-BE49-F238E27FC236}">
                    <a16:creationId xmlns:a16="http://schemas.microsoft.com/office/drawing/2014/main" id="{2F0FE91F-A2BC-0671-7C94-F9FA23FF2163}"/>
                  </a:ext>
                </a:extLst>
              </p:cNvPr>
              <p:cNvSpPr/>
              <p:nvPr/>
            </p:nvSpPr>
            <p:spPr>
              <a:xfrm rot="10800000">
                <a:off x="8725399" y="2337323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76" name="Arco 75">
                <a:extLst>
                  <a:ext uri="{FF2B5EF4-FFF2-40B4-BE49-F238E27FC236}">
                    <a16:creationId xmlns:a16="http://schemas.microsoft.com/office/drawing/2014/main" id="{D0791036-8CA0-0189-8CD9-EB5B0BD0AEF1}"/>
                  </a:ext>
                </a:extLst>
              </p:cNvPr>
              <p:cNvSpPr/>
              <p:nvPr/>
            </p:nvSpPr>
            <p:spPr>
              <a:xfrm rot="10800000">
                <a:off x="8745282" y="1683064"/>
                <a:ext cx="307751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77" name="Arco 76">
                <a:extLst>
                  <a:ext uri="{FF2B5EF4-FFF2-40B4-BE49-F238E27FC236}">
                    <a16:creationId xmlns:a16="http://schemas.microsoft.com/office/drawing/2014/main" id="{3DE0FD46-BC11-052A-31FF-0DD2879CC730}"/>
                  </a:ext>
                </a:extLst>
              </p:cNvPr>
              <p:cNvSpPr/>
              <p:nvPr/>
            </p:nvSpPr>
            <p:spPr>
              <a:xfrm>
                <a:off x="8847279" y="2330826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78" name="Arco 77">
                <a:extLst>
                  <a:ext uri="{FF2B5EF4-FFF2-40B4-BE49-F238E27FC236}">
                    <a16:creationId xmlns:a16="http://schemas.microsoft.com/office/drawing/2014/main" id="{20141944-4ABF-F422-CD2D-B4A14C72428E}"/>
                  </a:ext>
                </a:extLst>
              </p:cNvPr>
              <p:cNvSpPr/>
              <p:nvPr/>
            </p:nvSpPr>
            <p:spPr>
              <a:xfrm>
                <a:off x="8832266" y="1676568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cxnSp>
            <p:nvCxnSpPr>
              <p:cNvPr id="79" name="Conector recto 78">
                <a:extLst>
                  <a:ext uri="{FF2B5EF4-FFF2-40B4-BE49-F238E27FC236}">
                    <a16:creationId xmlns:a16="http://schemas.microsoft.com/office/drawing/2014/main" id="{879E3C57-A611-80D0-0CD1-742D1AC31D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79856" y="1791602"/>
                <a:ext cx="45183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ector recto 79">
                <a:extLst>
                  <a:ext uri="{FF2B5EF4-FFF2-40B4-BE49-F238E27FC236}">
                    <a16:creationId xmlns:a16="http://schemas.microsoft.com/office/drawing/2014/main" id="{4AE35B3C-1232-CC57-B70A-1137E6EC7C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79856" y="2437946"/>
                <a:ext cx="45183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CuadroTexto 80">
                <a:extLst>
                  <a:ext uri="{FF2B5EF4-FFF2-40B4-BE49-F238E27FC236}">
                    <a16:creationId xmlns:a16="http://schemas.microsoft.com/office/drawing/2014/main" id="{D2D08B96-7A33-6835-E2E0-3D66FDC32EB6}"/>
                  </a:ext>
                </a:extLst>
              </p:cNvPr>
              <p:cNvSpPr txBox="1"/>
              <p:nvPr/>
            </p:nvSpPr>
            <p:spPr>
              <a:xfrm>
                <a:off x="8791587" y="2266522"/>
                <a:ext cx="596341" cy="349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Times New Roma"/>
                  </a:rPr>
                  <a:t>R</a:t>
                </a:r>
                <a:endParaRPr lang="es-CO" b="1" dirty="0">
                  <a:latin typeface="Times New Roma"/>
                </a:endParaRPr>
              </a:p>
            </p:txBody>
          </p:sp>
          <p:sp>
            <p:nvSpPr>
              <p:cNvPr id="82" name="CuadroTexto 81">
                <a:extLst>
                  <a:ext uri="{FF2B5EF4-FFF2-40B4-BE49-F238E27FC236}">
                    <a16:creationId xmlns:a16="http://schemas.microsoft.com/office/drawing/2014/main" id="{22812CD7-3DBB-F87F-280E-482BDEAB59FF}"/>
                  </a:ext>
                </a:extLst>
              </p:cNvPr>
              <p:cNvSpPr txBox="1"/>
              <p:nvPr/>
            </p:nvSpPr>
            <p:spPr>
              <a:xfrm>
                <a:off x="8789063" y="1637193"/>
                <a:ext cx="607613" cy="349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Times New Roma"/>
                  </a:rPr>
                  <a:t>S</a:t>
                </a:r>
                <a:endParaRPr lang="es-CO" b="1" dirty="0">
                  <a:latin typeface="Times New Roma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83" name="CuadroTexto 82">
                    <a:extLst>
                      <a:ext uri="{FF2B5EF4-FFF2-40B4-BE49-F238E27FC236}">
                        <a16:creationId xmlns:a16="http://schemas.microsoft.com/office/drawing/2014/main" id="{FFB0D9AB-1151-2538-0B7C-3200DF878269}"/>
                      </a:ext>
                    </a:extLst>
                  </p:cNvPr>
                  <p:cNvSpPr txBox="1"/>
                  <p:nvPr/>
                </p:nvSpPr>
                <p:spPr>
                  <a:xfrm>
                    <a:off x="7165220" y="1287521"/>
                    <a:ext cx="560742" cy="3496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83" name="CuadroTexto 82">
                    <a:extLst>
                      <a:ext uri="{FF2B5EF4-FFF2-40B4-BE49-F238E27FC236}">
                        <a16:creationId xmlns:a16="http://schemas.microsoft.com/office/drawing/2014/main" id="{FFB0D9AB-1151-2538-0B7C-3200DF87826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65220" y="1287521"/>
                    <a:ext cx="560742" cy="349671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b="-7018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85" name="CuadroTexto 84">
                    <a:extLst>
                      <a:ext uri="{FF2B5EF4-FFF2-40B4-BE49-F238E27FC236}">
                        <a16:creationId xmlns:a16="http://schemas.microsoft.com/office/drawing/2014/main" id="{56CF0F1F-AC31-0D6B-446E-E66285C839CF}"/>
                      </a:ext>
                    </a:extLst>
                  </p:cNvPr>
                  <p:cNvSpPr txBox="1"/>
                  <p:nvPr/>
                </p:nvSpPr>
                <p:spPr>
                  <a:xfrm>
                    <a:off x="8695376" y="1293404"/>
                    <a:ext cx="607613" cy="3496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85" name="CuadroTexto 84">
                    <a:extLst>
                      <a:ext uri="{FF2B5EF4-FFF2-40B4-BE49-F238E27FC236}">
                        <a16:creationId xmlns:a16="http://schemas.microsoft.com/office/drawing/2014/main" id="{56CF0F1F-AC31-0D6B-446E-E66285C839C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95376" y="1293404"/>
                    <a:ext cx="607613" cy="349671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7018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86" name="CuadroTexto 85">
                    <a:extLst>
                      <a:ext uri="{FF2B5EF4-FFF2-40B4-BE49-F238E27FC236}">
                        <a16:creationId xmlns:a16="http://schemas.microsoft.com/office/drawing/2014/main" id="{AB0043BF-2086-EA56-99A5-6E93836631E0}"/>
                      </a:ext>
                    </a:extLst>
                  </p:cNvPr>
                  <p:cNvSpPr txBox="1"/>
                  <p:nvPr/>
                </p:nvSpPr>
                <p:spPr>
                  <a:xfrm>
                    <a:off x="8695708" y="1987501"/>
                    <a:ext cx="560742" cy="3496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86" name="CuadroTexto 85">
                    <a:extLst>
                      <a:ext uri="{FF2B5EF4-FFF2-40B4-BE49-F238E27FC236}">
                        <a16:creationId xmlns:a16="http://schemas.microsoft.com/office/drawing/2014/main" id="{AB0043BF-2086-EA56-99A5-6E93836631E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95708" y="1987501"/>
                    <a:ext cx="560742" cy="34967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7018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88" name="Conector recto 87">
                <a:extLst>
                  <a:ext uri="{FF2B5EF4-FFF2-40B4-BE49-F238E27FC236}">
                    <a16:creationId xmlns:a16="http://schemas.microsoft.com/office/drawing/2014/main" id="{992B5D35-2B30-382A-B394-EC0BB0E9F8A8}"/>
                  </a:ext>
                </a:extLst>
              </p:cNvPr>
              <p:cNvCxnSpPr/>
              <p:nvPr/>
            </p:nvCxnSpPr>
            <p:spPr>
              <a:xfrm>
                <a:off x="7060616" y="3168151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Conector recto 88">
                <a:extLst>
                  <a:ext uri="{FF2B5EF4-FFF2-40B4-BE49-F238E27FC236}">
                    <a16:creationId xmlns:a16="http://schemas.microsoft.com/office/drawing/2014/main" id="{2BF7FA1A-AC22-56C5-3406-DCB108EEEF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08205" y="3008554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Conector recto 89">
                <a:extLst>
                  <a:ext uri="{FF2B5EF4-FFF2-40B4-BE49-F238E27FC236}">
                    <a16:creationId xmlns:a16="http://schemas.microsoft.com/office/drawing/2014/main" id="{00E63D2D-1A5D-2EB9-A2C4-127B3C467604}"/>
                  </a:ext>
                </a:extLst>
              </p:cNvPr>
              <p:cNvCxnSpPr/>
              <p:nvPr/>
            </p:nvCxnSpPr>
            <p:spPr>
              <a:xfrm>
                <a:off x="7549316" y="3168151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Conector recto 90">
                <a:extLst>
                  <a:ext uri="{FF2B5EF4-FFF2-40B4-BE49-F238E27FC236}">
                    <a16:creationId xmlns:a16="http://schemas.microsoft.com/office/drawing/2014/main" id="{4934651F-EA1D-4777-B725-6177A316D2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9316" y="3008554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Conector recto 91">
                <a:extLst>
                  <a:ext uri="{FF2B5EF4-FFF2-40B4-BE49-F238E27FC236}">
                    <a16:creationId xmlns:a16="http://schemas.microsoft.com/office/drawing/2014/main" id="{06AF0686-A083-44D1-751E-B2B7ABCF2B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18908" y="3015857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Conector recto 92">
                <a:extLst>
                  <a:ext uri="{FF2B5EF4-FFF2-40B4-BE49-F238E27FC236}">
                    <a16:creationId xmlns:a16="http://schemas.microsoft.com/office/drawing/2014/main" id="{92C22A50-383C-D318-1B81-1954ABA00C54}"/>
                  </a:ext>
                </a:extLst>
              </p:cNvPr>
              <p:cNvCxnSpPr/>
              <p:nvPr/>
            </p:nvCxnSpPr>
            <p:spPr>
              <a:xfrm>
                <a:off x="8060019" y="3175453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Conector recto 93">
                <a:extLst>
                  <a:ext uri="{FF2B5EF4-FFF2-40B4-BE49-F238E27FC236}">
                    <a16:creationId xmlns:a16="http://schemas.microsoft.com/office/drawing/2014/main" id="{C2F1B6AD-38D3-C508-22CA-0D58F007BB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60019" y="3015857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Conector recto 94">
                <a:extLst>
                  <a:ext uri="{FF2B5EF4-FFF2-40B4-BE49-F238E27FC236}">
                    <a16:creationId xmlns:a16="http://schemas.microsoft.com/office/drawing/2014/main" id="{08196C7B-3ACB-A32E-D744-C0420E21E1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07608" y="3175453"/>
                <a:ext cx="0" cy="66222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Conector recto 95">
                <a:extLst>
                  <a:ext uri="{FF2B5EF4-FFF2-40B4-BE49-F238E27FC236}">
                    <a16:creationId xmlns:a16="http://schemas.microsoft.com/office/drawing/2014/main" id="{7F76180E-519E-F159-6FA9-D9F3B68162AC}"/>
                  </a:ext>
                </a:extLst>
              </p:cNvPr>
              <p:cNvCxnSpPr/>
              <p:nvPr/>
            </p:nvCxnSpPr>
            <p:spPr>
              <a:xfrm>
                <a:off x="8407608" y="3175985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Conector recto 96">
                <a:extLst>
                  <a:ext uri="{FF2B5EF4-FFF2-40B4-BE49-F238E27FC236}">
                    <a16:creationId xmlns:a16="http://schemas.microsoft.com/office/drawing/2014/main" id="{9378A21B-F787-7D0F-06CB-5C316A931D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4508" y="3819139"/>
                <a:ext cx="31302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Arco 97">
                <a:extLst>
                  <a:ext uri="{FF2B5EF4-FFF2-40B4-BE49-F238E27FC236}">
                    <a16:creationId xmlns:a16="http://schemas.microsoft.com/office/drawing/2014/main" id="{9670C5C3-E08A-E586-E505-085F6FB8823F}"/>
                  </a:ext>
                </a:extLst>
              </p:cNvPr>
              <p:cNvSpPr/>
              <p:nvPr/>
            </p:nvSpPr>
            <p:spPr>
              <a:xfrm rot="10800000">
                <a:off x="8722548" y="3690174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99" name="Arco 98">
                <a:extLst>
                  <a:ext uri="{FF2B5EF4-FFF2-40B4-BE49-F238E27FC236}">
                    <a16:creationId xmlns:a16="http://schemas.microsoft.com/office/drawing/2014/main" id="{3CCCCF66-B428-6960-A9B0-E3C6F63F1A7A}"/>
                  </a:ext>
                </a:extLst>
              </p:cNvPr>
              <p:cNvSpPr/>
              <p:nvPr/>
            </p:nvSpPr>
            <p:spPr>
              <a:xfrm rot="10800000">
                <a:off x="8742431" y="3035915"/>
                <a:ext cx="307751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00" name="Arco 99">
                <a:extLst>
                  <a:ext uri="{FF2B5EF4-FFF2-40B4-BE49-F238E27FC236}">
                    <a16:creationId xmlns:a16="http://schemas.microsoft.com/office/drawing/2014/main" id="{64193C75-17CA-ADE8-DD7C-D31168763B80}"/>
                  </a:ext>
                </a:extLst>
              </p:cNvPr>
              <p:cNvSpPr/>
              <p:nvPr/>
            </p:nvSpPr>
            <p:spPr>
              <a:xfrm>
                <a:off x="8844428" y="3683678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01" name="Arco 100">
                <a:extLst>
                  <a:ext uri="{FF2B5EF4-FFF2-40B4-BE49-F238E27FC236}">
                    <a16:creationId xmlns:a16="http://schemas.microsoft.com/office/drawing/2014/main" id="{452249DF-398C-26C7-7354-CE46EF2145FD}"/>
                  </a:ext>
                </a:extLst>
              </p:cNvPr>
              <p:cNvSpPr/>
              <p:nvPr/>
            </p:nvSpPr>
            <p:spPr>
              <a:xfrm>
                <a:off x="8829415" y="3029419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cxnSp>
            <p:nvCxnSpPr>
              <p:cNvPr id="102" name="Conector recto 101">
                <a:extLst>
                  <a:ext uri="{FF2B5EF4-FFF2-40B4-BE49-F238E27FC236}">
                    <a16:creationId xmlns:a16="http://schemas.microsoft.com/office/drawing/2014/main" id="{8DB92F8A-455E-69B4-8785-E102762A00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77005" y="3144453"/>
                <a:ext cx="45183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Conector recto 102">
                <a:extLst>
                  <a:ext uri="{FF2B5EF4-FFF2-40B4-BE49-F238E27FC236}">
                    <a16:creationId xmlns:a16="http://schemas.microsoft.com/office/drawing/2014/main" id="{BF075606-0A2A-047C-2FB3-DFD8FF7B1E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77005" y="3790797"/>
                <a:ext cx="45183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CuadroTexto 103">
                <a:extLst>
                  <a:ext uri="{FF2B5EF4-FFF2-40B4-BE49-F238E27FC236}">
                    <a16:creationId xmlns:a16="http://schemas.microsoft.com/office/drawing/2014/main" id="{BD24CFF3-E1AD-5295-960E-6E7F03604F0C}"/>
                  </a:ext>
                </a:extLst>
              </p:cNvPr>
              <p:cNvSpPr txBox="1"/>
              <p:nvPr/>
            </p:nvSpPr>
            <p:spPr>
              <a:xfrm>
                <a:off x="8788736" y="3619373"/>
                <a:ext cx="596341" cy="349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Times New Roma"/>
                  </a:rPr>
                  <a:t>R</a:t>
                </a:r>
                <a:endParaRPr lang="es-CO" b="1" dirty="0">
                  <a:latin typeface="Times New Roma"/>
                </a:endParaRPr>
              </a:p>
            </p:txBody>
          </p:sp>
          <p:sp>
            <p:nvSpPr>
              <p:cNvPr id="105" name="CuadroTexto 104">
                <a:extLst>
                  <a:ext uri="{FF2B5EF4-FFF2-40B4-BE49-F238E27FC236}">
                    <a16:creationId xmlns:a16="http://schemas.microsoft.com/office/drawing/2014/main" id="{E8F77DF3-E349-712F-5696-EEBD25738F34}"/>
                  </a:ext>
                </a:extLst>
              </p:cNvPr>
              <p:cNvSpPr txBox="1"/>
              <p:nvPr/>
            </p:nvSpPr>
            <p:spPr>
              <a:xfrm>
                <a:off x="8786212" y="2990044"/>
                <a:ext cx="607613" cy="349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Times New Roma"/>
                  </a:rPr>
                  <a:t>S</a:t>
                </a:r>
                <a:endParaRPr lang="es-CO" b="1" dirty="0">
                  <a:latin typeface="Times New Roma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06" name="CuadroTexto 105">
                    <a:extLst>
                      <a:ext uri="{FF2B5EF4-FFF2-40B4-BE49-F238E27FC236}">
                        <a16:creationId xmlns:a16="http://schemas.microsoft.com/office/drawing/2014/main" id="{BFFF6DCE-EFA5-96C3-771F-D53C63CBC989}"/>
                      </a:ext>
                    </a:extLst>
                  </p:cNvPr>
                  <p:cNvSpPr txBox="1"/>
                  <p:nvPr/>
                </p:nvSpPr>
                <p:spPr>
                  <a:xfrm>
                    <a:off x="7769832" y="2696629"/>
                    <a:ext cx="607613" cy="3496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106" name="CuadroTexto 105">
                    <a:extLst>
                      <a:ext uri="{FF2B5EF4-FFF2-40B4-BE49-F238E27FC236}">
                        <a16:creationId xmlns:a16="http://schemas.microsoft.com/office/drawing/2014/main" id="{BFFF6DCE-EFA5-96C3-771F-D53C63CBC98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69832" y="2696629"/>
                    <a:ext cx="607613" cy="349671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8772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07" name="CuadroTexto 106">
                    <a:extLst>
                      <a:ext uri="{FF2B5EF4-FFF2-40B4-BE49-F238E27FC236}">
                        <a16:creationId xmlns:a16="http://schemas.microsoft.com/office/drawing/2014/main" id="{9363620E-49C6-9F20-0C84-063CAFE0D998}"/>
                      </a:ext>
                    </a:extLst>
                  </p:cNvPr>
                  <p:cNvSpPr txBox="1"/>
                  <p:nvPr/>
                </p:nvSpPr>
                <p:spPr>
                  <a:xfrm>
                    <a:off x="8692525" y="2646256"/>
                    <a:ext cx="607613" cy="3496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107" name="CuadroTexto 106">
                    <a:extLst>
                      <a:ext uri="{FF2B5EF4-FFF2-40B4-BE49-F238E27FC236}">
                        <a16:creationId xmlns:a16="http://schemas.microsoft.com/office/drawing/2014/main" id="{9363620E-49C6-9F20-0C84-063CAFE0D99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92525" y="2646256"/>
                    <a:ext cx="607613" cy="349671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7018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08" name="CuadroTexto 107">
                    <a:extLst>
                      <a:ext uri="{FF2B5EF4-FFF2-40B4-BE49-F238E27FC236}">
                        <a16:creationId xmlns:a16="http://schemas.microsoft.com/office/drawing/2014/main" id="{5E77AC70-3992-AD6E-1C1D-9F450D3F3485}"/>
                      </a:ext>
                    </a:extLst>
                  </p:cNvPr>
                  <p:cNvSpPr txBox="1"/>
                  <p:nvPr/>
                </p:nvSpPr>
                <p:spPr>
                  <a:xfrm>
                    <a:off x="8703965" y="3317691"/>
                    <a:ext cx="560742" cy="3496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108" name="CuadroTexto 107">
                    <a:extLst>
                      <a:ext uri="{FF2B5EF4-FFF2-40B4-BE49-F238E27FC236}">
                        <a16:creationId xmlns:a16="http://schemas.microsoft.com/office/drawing/2014/main" id="{5E77AC70-3992-AD6E-1C1D-9F450D3F348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03965" y="3317691"/>
                    <a:ext cx="560742" cy="34967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7018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11" name="CuadroTexto 110">
                    <a:extLst>
                      <a:ext uri="{FF2B5EF4-FFF2-40B4-BE49-F238E27FC236}">
                        <a16:creationId xmlns:a16="http://schemas.microsoft.com/office/drawing/2014/main" id="{482E729D-92A1-A817-9214-A815353CEAA5}"/>
                      </a:ext>
                    </a:extLst>
                  </p:cNvPr>
                  <p:cNvSpPr txBox="1"/>
                  <p:nvPr/>
                </p:nvSpPr>
                <p:spPr>
                  <a:xfrm>
                    <a:off x="7226740" y="2662368"/>
                    <a:ext cx="560742" cy="3496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111" name="CuadroTexto 110">
                    <a:extLst>
                      <a:ext uri="{FF2B5EF4-FFF2-40B4-BE49-F238E27FC236}">
                        <a16:creationId xmlns:a16="http://schemas.microsoft.com/office/drawing/2014/main" id="{482E729D-92A1-A817-9214-A815353CEAA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226740" y="2662368"/>
                    <a:ext cx="560742" cy="349671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b="-6897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160" name="CuadroTexto 159">
            <a:extLst>
              <a:ext uri="{FF2B5EF4-FFF2-40B4-BE49-F238E27FC236}">
                <a16:creationId xmlns:a16="http://schemas.microsoft.com/office/drawing/2014/main" id="{4504DEB0-D558-8A43-4D84-5433A808188F}"/>
              </a:ext>
            </a:extLst>
          </p:cNvPr>
          <p:cNvSpPr txBox="1"/>
          <p:nvPr/>
        </p:nvSpPr>
        <p:spPr>
          <a:xfrm>
            <a:off x="1264623" y="1681970"/>
            <a:ext cx="20212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Secuencias alternativas Divergencia O</a:t>
            </a:r>
          </a:p>
        </p:txBody>
      </p:sp>
      <p:sp>
        <p:nvSpPr>
          <p:cNvPr id="161" name="CuadroTexto 160">
            <a:extLst>
              <a:ext uri="{FF2B5EF4-FFF2-40B4-BE49-F238E27FC236}">
                <a16:creationId xmlns:a16="http://schemas.microsoft.com/office/drawing/2014/main" id="{025D43DA-E3CD-1665-473B-1632566E438D}"/>
              </a:ext>
            </a:extLst>
          </p:cNvPr>
          <p:cNvSpPr txBox="1"/>
          <p:nvPr/>
        </p:nvSpPr>
        <p:spPr>
          <a:xfrm>
            <a:off x="916417" y="4621789"/>
            <a:ext cx="2231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Secuencias alternativas Convergencia O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0F0CF9D9-6A8C-9DA0-33AC-78167F40402E}"/>
              </a:ext>
            </a:extLst>
          </p:cNvPr>
          <p:cNvGrpSpPr/>
          <p:nvPr/>
        </p:nvGrpSpPr>
        <p:grpSpPr>
          <a:xfrm>
            <a:off x="3774088" y="3968873"/>
            <a:ext cx="2428451" cy="2484076"/>
            <a:chOff x="2985219" y="3984747"/>
            <a:chExt cx="2428451" cy="2484076"/>
          </a:xfrm>
        </p:grpSpPr>
        <p:cxnSp>
          <p:nvCxnSpPr>
            <p:cNvPr id="32" name="Conector recto 31">
              <a:extLst>
                <a:ext uri="{FF2B5EF4-FFF2-40B4-BE49-F238E27FC236}">
                  <a16:creationId xmlns:a16="http://schemas.microsoft.com/office/drawing/2014/main" id="{C5F5AED4-C416-25D4-E218-42B0365966FF}"/>
                </a:ext>
              </a:extLst>
            </p:cNvPr>
            <p:cNvCxnSpPr>
              <a:cxnSpLocks/>
            </p:cNvCxnSpPr>
            <p:nvPr/>
          </p:nvCxnSpPr>
          <p:spPr>
            <a:xfrm>
              <a:off x="4049617" y="6065587"/>
              <a:ext cx="0" cy="4032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C760C2F3-7759-C778-C3BF-15C82FE9787D}"/>
                </a:ext>
              </a:extLst>
            </p:cNvPr>
            <p:cNvSpPr/>
            <p:nvPr/>
          </p:nvSpPr>
          <p:spPr>
            <a:xfrm>
              <a:off x="3192762" y="4391734"/>
              <a:ext cx="680123" cy="47701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cxnSp>
          <p:nvCxnSpPr>
            <p:cNvPr id="35" name="Conector recto 34">
              <a:extLst>
                <a:ext uri="{FF2B5EF4-FFF2-40B4-BE49-F238E27FC236}">
                  <a16:creationId xmlns:a16="http://schemas.microsoft.com/office/drawing/2014/main" id="{0CF807AE-CEBC-353C-E65A-B0D69D1DEB4A}"/>
                </a:ext>
              </a:extLst>
            </p:cNvPr>
            <p:cNvCxnSpPr>
              <a:cxnSpLocks/>
            </p:cNvCxnSpPr>
            <p:nvPr/>
          </p:nvCxnSpPr>
          <p:spPr>
            <a:xfrm>
              <a:off x="4489980" y="5167775"/>
              <a:ext cx="33326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A5D6C557-7D63-A050-264A-398E9A5A1263}"/>
                </a:ext>
              </a:extLst>
            </p:cNvPr>
            <p:cNvSpPr txBox="1"/>
            <p:nvPr/>
          </p:nvSpPr>
          <p:spPr>
            <a:xfrm>
              <a:off x="4806002" y="4947861"/>
              <a:ext cx="6076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S8</a:t>
              </a:r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ángulo 36">
              <a:extLst>
                <a:ext uri="{FF2B5EF4-FFF2-40B4-BE49-F238E27FC236}">
                  <a16:creationId xmlns:a16="http://schemas.microsoft.com/office/drawing/2014/main" id="{8D692C12-1A54-48FC-1E70-79BCA3793F5C}"/>
                </a:ext>
              </a:extLst>
            </p:cNvPr>
            <p:cNvSpPr/>
            <p:nvPr/>
          </p:nvSpPr>
          <p:spPr>
            <a:xfrm>
              <a:off x="4304664" y="4391733"/>
              <a:ext cx="680123" cy="47701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cxnSp>
          <p:nvCxnSpPr>
            <p:cNvPr id="38" name="Conector recto 37">
              <a:extLst>
                <a:ext uri="{FF2B5EF4-FFF2-40B4-BE49-F238E27FC236}">
                  <a16:creationId xmlns:a16="http://schemas.microsoft.com/office/drawing/2014/main" id="{E31732D3-D274-0667-7B2C-CAA62541DF0B}"/>
                </a:ext>
              </a:extLst>
            </p:cNvPr>
            <p:cNvCxnSpPr>
              <a:cxnSpLocks/>
            </p:cNvCxnSpPr>
            <p:nvPr/>
          </p:nvCxnSpPr>
          <p:spPr>
            <a:xfrm>
              <a:off x="3542925" y="5363150"/>
              <a:ext cx="111368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>
              <a:extLst>
                <a:ext uri="{FF2B5EF4-FFF2-40B4-BE49-F238E27FC236}">
                  <a16:creationId xmlns:a16="http://schemas.microsoft.com/office/drawing/2014/main" id="{A8861B73-D3A1-269C-58FC-899495DE0DD6}"/>
                </a:ext>
              </a:extLst>
            </p:cNvPr>
            <p:cNvCxnSpPr>
              <a:cxnSpLocks/>
              <a:stCxn id="34" idx="2"/>
            </p:cNvCxnSpPr>
            <p:nvPr/>
          </p:nvCxnSpPr>
          <p:spPr>
            <a:xfrm>
              <a:off x="3532824" y="4868747"/>
              <a:ext cx="10101" cy="49440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>
              <a:extLst>
                <a:ext uri="{FF2B5EF4-FFF2-40B4-BE49-F238E27FC236}">
                  <a16:creationId xmlns:a16="http://schemas.microsoft.com/office/drawing/2014/main" id="{0D5F869D-F7F8-BE71-1D1D-E2762AED5321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>
              <a:off x="4644726" y="4868746"/>
              <a:ext cx="0" cy="49440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>
              <a:extLst>
                <a:ext uri="{FF2B5EF4-FFF2-40B4-BE49-F238E27FC236}">
                  <a16:creationId xmlns:a16="http://schemas.microsoft.com/office/drawing/2014/main" id="{D47C95D2-18C8-FCA8-5160-998EC54D7804}"/>
                </a:ext>
              </a:extLst>
            </p:cNvPr>
            <p:cNvCxnSpPr>
              <a:cxnSpLocks/>
            </p:cNvCxnSpPr>
            <p:nvPr/>
          </p:nvCxnSpPr>
          <p:spPr>
            <a:xfrm>
              <a:off x="4049617" y="5363150"/>
              <a:ext cx="0" cy="29920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>
              <a:extLst>
                <a:ext uri="{FF2B5EF4-FFF2-40B4-BE49-F238E27FC236}">
                  <a16:creationId xmlns:a16="http://schemas.microsoft.com/office/drawing/2014/main" id="{2EBB7D98-7EBB-19CE-42AB-122C1E5200E9}"/>
                </a:ext>
              </a:extLst>
            </p:cNvPr>
            <p:cNvCxnSpPr>
              <a:cxnSpLocks/>
            </p:cNvCxnSpPr>
            <p:nvPr/>
          </p:nvCxnSpPr>
          <p:spPr>
            <a:xfrm>
              <a:off x="3539761" y="3984747"/>
              <a:ext cx="0" cy="39066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>
              <a:extLst>
                <a:ext uri="{FF2B5EF4-FFF2-40B4-BE49-F238E27FC236}">
                  <a16:creationId xmlns:a16="http://schemas.microsoft.com/office/drawing/2014/main" id="{7BF4123C-7F75-7366-D338-2544FAF16485}"/>
                </a:ext>
              </a:extLst>
            </p:cNvPr>
            <p:cNvCxnSpPr>
              <a:cxnSpLocks/>
            </p:cNvCxnSpPr>
            <p:nvPr/>
          </p:nvCxnSpPr>
          <p:spPr>
            <a:xfrm>
              <a:off x="4632621" y="3991348"/>
              <a:ext cx="0" cy="39066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4C03EEC7-28EA-3386-18EB-D08647919C8D}"/>
                </a:ext>
              </a:extLst>
            </p:cNvPr>
            <p:cNvCxnSpPr>
              <a:cxnSpLocks/>
            </p:cNvCxnSpPr>
            <p:nvPr/>
          </p:nvCxnSpPr>
          <p:spPr>
            <a:xfrm>
              <a:off x="3367104" y="5147916"/>
              <a:ext cx="33326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0294D93F-5633-2DE2-F587-038B713558A5}"/>
                </a:ext>
              </a:extLst>
            </p:cNvPr>
            <p:cNvSpPr txBox="1"/>
            <p:nvPr/>
          </p:nvSpPr>
          <p:spPr>
            <a:xfrm>
              <a:off x="2985219" y="4923131"/>
              <a:ext cx="4941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S7</a:t>
              </a:r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E14D507D-FE6E-DD5A-48B5-2EC9573650DA}"/>
                </a:ext>
              </a:extLst>
            </p:cNvPr>
            <p:cNvSpPr/>
            <p:nvPr/>
          </p:nvSpPr>
          <p:spPr>
            <a:xfrm>
              <a:off x="3709556" y="5646226"/>
              <a:ext cx="680123" cy="47701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863EEB2D-099E-9DEA-D01D-D48BEC1129E3}"/>
              </a:ext>
            </a:extLst>
          </p:cNvPr>
          <p:cNvGrpSpPr/>
          <p:nvPr/>
        </p:nvGrpSpPr>
        <p:grpSpPr>
          <a:xfrm>
            <a:off x="7244697" y="3855110"/>
            <a:ext cx="2571073" cy="2719694"/>
            <a:chOff x="7090365" y="3861315"/>
            <a:chExt cx="2571073" cy="2719694"/>
          </a:xfrm>
        </p:grpSpPr>
        <p:cxnSp>
          <p:nvCxnSpPr>
            <p:cNvPr id="114" name="Conector recto 113">
              <a:extLst>
                <a:ext uri="{FF2B5EF4-FFF2-40B4-BE49-F238E27FC236}">
                  <a16:creationId xmlns:a16="http://schemas.microsoft.com/office/drawing/2014/main" id="{A697D7A8-CD43-C673-13DA-497F4E94F2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0365" y="4002449"/>
              <a:ext cx="2851" cy="24275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ector recto 114">
              <a:extLst>
                <a:ext uri="{FF2B5EF4-FFF2-40B4-BE49-F238E27FC236}">
                  <a16:creationId xmlns:a16="http://schemas.microsoft.com/office/drawing/2014/main" id="{762B5ED8-6E45-7C5E-0386-EC84A61A45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58587" y="3958300"/>
              <a:ext cx="2851" cy="25756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ector recto 115">
              <a:extLst>
                <a:ext uri="{FF2B5EF4-FFF2-40B4-BE49-F238E27FC236}">
                  <a16:creationId xmlns:a16="http://schemas.microsoft.com/office/drawing/2014/main" id="{9BA13829-D66F-5FDB-0122-6948B0EABD57}"/>
                </a:ext>
              </a:extLst>
            </p:cNvPr>
            <p:cNvCxnSpPr/>
            <p:nvPr/>
          </p:nvCxnSpPr>
          <p:spPr>
            <a:xfrm>
              <a:off x="7093216" y="4407604"/>
              <a:ext cx="3475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ector recto 116">
              <a:extLst>
                <a:ext uri="{FF2B5EF4-FFF2-40B4-BE49-F238E27FC236}">
                  <a16:creationId xmlns:a16="http://schemas.microsoft.com/office/drawing/2014/main" id="{821446C7-8B22-1D3D-A55B-097E5039A2D6}"/>
                </a:ext>
              </a:extLst>
            </p:cNvPr>
            <p:cNvCxnSpPr>
              <a:cxnSpLocks/>
            </p:cNvCxnSpPr>
            <p:nvPr/>
          </p:nvCxnSpPr>
          <p:spPr>
            <a:xfrm>
              <a:off x="7440804" y="4248007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ector recto 117">
              <a:extLst>
                <a:ext uri="{FF2B5EF4-FFF2-40B4-BE49-F238E27FC236}">
                  <a16:creationId xmlns:a16="http://schemas.microsoft.com/office/drawing/2014/main" id="{DF99EEE2-5FB6-FF7F-CA97-4C5E719529AE}"/>
                </a:ext>
              </a:extLst>
            </p:cNvPr>
            <p:cNvCxnSpPr/>
            <p:nvPr/>
          </p:nvCxnSpPr>
          <p:spPr>
            <a:xfrm>
              <a:off x="7581917" y="4407604"/>
              <a:ext cx="3475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ector recto 118">
              <a:extLst>
                <a:ext uri="{FF2B5EF4-FFF2-40B4-BE49-F238E27FC236}">
                  <a16:creationId xmlns:a16="http://schemas.microsoft.com/office/drawing/2014/main" id="{6677C079-2F17-1DA1-F4D2-45877F46E548}"/>
                </a:ext>
              </a:extLst>
            </p:cNvPr>
            <p:cNvCxnSpPr>
              <a:cxnSpLocks/>
            </p:cNvCxnSpPr>
            <p:nvPr/>
          </p:nvCxnSpPr>
          <p:spPr>
            <a:xfrm>
              <a:off x="7581917" y="4248007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ector recto 119">
              <a:extLst>
                <a:ext uri="{FF2B5EF4-FFF2-40B4-BE49-F238E27FC236}">
                  <a16:creationId xmlns:a16="http://schemas.microsoft.com/office/drawing/2014/main" id="{00DF3149-25AB-9BAD-6EFB-9E9956CBCFB4}"/>
                </a:ext>
              </a:extLst>
            </p:cNvPr>
            <p:cNvCxnSpPr>
              <a:cxnSpLocks/>
            </p:cNvCxnSpPr>
            <p:nvPr/>
          </p:nvCxnSpPr>
          <p:spPr>
            <a:xfrm>
              <a:off x="7951508" y="4255310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ector recto 120">
              <a:extLst>
                <a:ext uri="{FF2B5EF4-FFF2-40B4-BE49-F238E27FC236}">
                  <a16:creationId xmlns:a16="http://schemas.microsoft.com/office/drawing/2014/main" id="{6FD9F574-EC13-0A7B-0C9D-6F7BF493AAE8}"/>
                </a:ext>
              </a:extLst>
            </p:cNvPr>
            <p:cNvCxnSpPr/>
            <p:nvPr/>
          </p:nvCxnSpPr>
          <p:spPr>
            <a:xfrm>
              <a:off x="8092620" y="4414907"/>
              <a:ext cx="3475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ector recto 121">
              <a:extLst>
                <a:ext uri="{FF2B5EF4-FFF2-40B4-BE49-F238E27FC236}">
                  <a16:creationId xmlns:a16="http://schemas.microsoft.com/office/drawing/2014/main" id="{E7F85D99-451B-BCC4-4D77-3C75B5DF2396}"/>
                </a:ext>
              </a:extLst>
            </p:cNvPr>
            <p:cNvCxnSpPr>
              <a:cxnSpLocks/>
            </p:cNvCxnSpPr>
            <p:nvPr/>
          </p:nvCxnSpPr>
          <p:spPr>
            <a:xfrm>
              <a:off x="8092620" y="4255310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Conector recto 122">
              <a:extLst>
                <a:ext uri="{FF2B5EF4-FFF2-40B4-BE49-F238E27FC236}">
                  <a16:creationId xmlns:a16="http://schemas.microsoft.com/office/drawing/2014/main" id="{EC47AE5B-1922-AC11-1485-35A12D32CE56}"/>
                </a:ext>
              </a:extLst>
            </p:cNvPr>
            <p:cNvCxnSpPr>
              <a:cxnSpLocks/>
            </p:cNvCxnSpPr>
            <p:nvPr/>
          </p:nvCxnSpPr>
          <p:spPr>
            <a:xfrm>
              <a:off x="8440208" y="4414907"/>
              <a:ext cx="0" cy="66222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Conector recto 123">
              <a:extLst>
                <a:ext uri="{FF2B5EF4-FFF2-40B4-BE49-F238E27FC236}">
                  <a16:creationId xmlns:a16="http://schemas.microsoft.com/office/drawing/2014/main" id="{7BD54BF9-C5AC-FDCA-478C-E9C917602E00}"/>
                </a:ext>
              </a:extLst>
            </p:cNvPr>
            <p:cNvCxnSpPr/>
            <p:nvPr/>
          </p:nvCxnSpPr>
          <p:spPr>
            <a:xfrm>
              <a:off x="8440208" y="4415439"/>
              <a:ext cx="3475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ector recto 124">
              <a:extLst>
                <a:ext uri="{FF2B5EF4-FFF2-40B4-BE49-F238E27FC236}">
                  <a16:creationId xmlns:a16="http://schemas.microsoft.com/office/drawing/2014/main" id="{4E2A0D53-E364-F479-BD9D-133DCDE8A934}"/>
                </a:ext>
              </a:extLst>
            </p:cNvPr>
            <p:cNvCxnSpPr>
              <a:cxnSpLocks/>
            </p:cNvCxnSpPr>
            <p:nvPr/>
          </p:nvCxnSpPr>
          <p:spPr>
            <a:xfrm>
              <a:off x="8427108" y="5058593"/>
              <a:ext cx="31302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Arco 125">
              <a:extLst>
                <a:ext uri="{FF2B5EF4-FFF2-40B4-BE49-F238E27FC236}">
                  <a16:creationId xmlns:a16="http://schemas.microsoft.com/office/drawing/2014/main" id="{215B5798-0AEC-5592-93B7-B0FC8B2B9175}"/>
                </a:ext>
              </a:extLst>
            </p:cNvPr>
            <p:cNvSpPr/>
            <p:nvPr/>
          </p:nvSpPr>
          <p:spPr>
            <a:xfrm rot="10800000">
              <a:off x="8755148" y="4929628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Arco 126">
              <a:extLst>
                <a:ext uri="{FF2B5EF4-FFF2-40B4-BE49-F238E27FC236}">
                  <a16:creationId xmlns:a16="http://schemas.microsoft.com/office/drawing/2014/main" id="{5A0DA4F1-BE05-7E08-19B5-6F84C52907FF}"/>
                </a:ext>
              </a:extLst>
            </p:cNvPr>
            <p:cNvSpPr/>
            <p:nvPr/>
          </p:nvSpPr>
          <p:spPr>
            <a:xfrm rot="10800000">
              <a:off x="8775030" y="4275369"/>
              <a:ext cx="30775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Arco 127">
              <a:extLst>
                <a:ext uri="{FF2B5EF4-FFF2-40B4-BE49-F238E27FC236}">
                  <a16:creationId xmlns:a16="http://schemas.microsoft.com/office/drawing/2014/main" id="{AF7DD014-A8EE-44AE-94FC-297F80D2E2FE}"/>
                </a:ext>
              </a:extLst>
            </p:cNvPr>
            <p:cNvSpPr/>
            <p:nvPr/>
          </p:nvSpPr>
          <p:spPr>
            <a:xfrm>
              <a:off x="8877028" y="4923131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Arco 128">
              <a:extLst>
                <a:ext uri="{FF2B5EF4-FFF2-40B4-BE49-F238E27FC236}">
                  <a16:creationId xmlns:a16="http://schemas.microsoft.com/office/drawing/2014/main" id="{B542A972-59B8-7DE8-1339-053642D9BF33}"/>
                </a:ext>
              </a:extLst>
            </p:cNvPr>
            <p:cNvSpPr/>
            <p:nvPr/>
          </p:nvSpPr>
          <p:spPr>
            <a:xfrm>
              <a:off x="8862014" y="4268872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0" name="Conector recto 129">
              <a:extLst>
                <a:ext uri="{FF2B5EF4-FFF2-40B4-BE49-F238E27FC236}">
                  <a16:creationId xmlns:a16="http://schemas.microsoft.com/office/drawing/2014/main" id="{12176D3B-4941-E739-2354-8790831212ED}"/>
                </a:ext>
              </a:extLst>
            </p:cNvPr>
            <p:cNvCxnSpPr>
              <a:cxnSpLocks/>
            </p:cNvCxnSpPr>
            <p:nvPr/>
          </p:nvCxnSpPr>
          <p:spPr>
            <a:xfrm>
              <a:off x="9209605" y="4383908"/>
              <a:ext cx="45183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Conector recto 130">
              <a:extLst>
                <a:ext uri="{FF2B5EF4-FFF2-40B4-BE49-F238E27FC236}">
                  <a16:creationId xmlns:a16="http://schemas.microsoft.com/office/drawing/2014/main" id="{4D98BFA9-97FE-B2F1-A30F-66FFECC0E722}"/>
                </a:ext>
              </a:extLst>
            </p:cNvPr>
            <p:cNvCxnSpPr>
              <a:cxnSpLocks/>
            </p:cNvCxnSpPr>
            <p:nvPr/>
          </p:nvCxnSpPr>
          <p:spPr>
            <a:xfrm>
              <a:off x="9209605" y="5030251"/>
              <a:ext cx="45183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CuadroTexto 131">
              <a:extLst>
                <a:ext uri="{FF2B5EF4-FFF2-40B4-BE49-F238E27FC236}">
                  <a16:creationId xmlns:a16="http://schemas.microsoft.com/office/drawing/2014/main" id="{0139146E-3A5C-0E17-B89C-D0DC00E40BB1}"/>
                </a:ext>
              </a:extLst>
            </p:cNvPr>
            <p:cNvSpPr txBox="1"/>
            <p:nvPr/>
          </p:nvSpPr>
          <p:spPr>
            <a:xfrm>
              <a:off x="8821336" y="4858827"/>
              <a:ext cx="596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  <a:endParaRPr lang="es-CO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CuadroTexto 132">
              <a:extLst>
                <a:ext uri="{FF2B5EF4-FFF2-40B4-BE49-F238E27FC236}">
                  <a16:creationId xmlns:a16="http://schemas.microsoft.com/office/drawing/2014/main" id="{94348450-160C-0896-EAD5-08591538B886}"/>
                </a:ext>
              </a:extLst>
            </p:cNvPr>
            <p:cNvSpPr txBox="1"/>
            <p:nvPr/>
          </p:nvSpPr>
          <p:spPr>
            <a:xfrm>
              <a:off x="8842274" y="4207178"/>
              <a:ext cx="607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es-CO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4" name="CuadroTexto 133">
                  <a:extLst>
                    <a:ext uri="{FF2B5EF4-FFF2-40B4-BE49-F238E27FC236}">
                      <a16:creationId xmlns:a16="http://schemas.microsoft.com/office/drawing/2014/main" id="{5F76A40F-B39A-DD1D-A32F-08B1B720140B}"/>
                    </a:ext>
                  </a:extLst>
                </p:cNvPr>
                <p:cNvSpPr txBox="1"/>
                <p:nvPr/>
              </p:nvSpPr>
              <p:spPr>
                <a:xfrm>
                  <a:off x="7194969" y="3879826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𝟕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34" name="CuadroTexto 133">
                  <a:extLst>
                    <a:ext uri="{FF2B5EF4-FFF2-40B4-BE49-F238E27FC236}">
                      <a16:creationId xmlns:a16="http://schemas.microsoft.com/office/drawing/2014/main" id="{5F76A40F-B39A-DD1D-A32F-08B1B72014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94969" y="3879826"/>
                  <a:ext cx="560742" cy="369332"/>
                </a:xfrm>
                <a:prstGeom prst="rect">
                  <a:avLst/>
                </a:prstGeom>
                <a:blipFill>
                  <a:blip r:embed="rId10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5" name="CuadroTexto 134">
                  <a:extLst>
                    <a:ext uri="{FF2B5EF4-FFF2-40B4-BE49-F238E27FC236}">
                      <a16:creationId xmlns:a16="http://schemas.microsoft.com/office/drawing/2014/main" id="{F193F836-D997-E0C8-BCF1-4E76FDCB6F2B}"/>
                    </a:ext>
                  </a:extLst>
                </p:cNvPr>
                <p:cNvSpPr txBox="1"/>
                <p:nvPr/>
              </p:nvSpPr>
              <p:spPr>
                <a:xfrm>
                  <a:off x="7788812" y="3861315"/>
                  <a:ext cx="6076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𝟕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35" name="CuadroTexto 134">
                  <a:extLst>
                    <a:ext uri="{FF2B5EF4-FFF2-40B4-BE49-F238E27FC236}">
                      <a16:creationId xmlns:a16="http://schemas.microsoft.com/office/drawing/2014/main" id="{F193F836-D997-E0C8-BCF1-4E76FDCB6F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8812" y="3861315"/>
                  <a:ext cx="607612" cy="369332"/>
                </a:xfrm>
                <a:prstGeom prst="rect">
                  <a:avLst/>
                </a:prstGeom>
                <a:blipFill>
                  <a:blip r:embed="rId11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6" name="CuadroTexto 135">
                  <a:extLst>
                    <a:ext uri="{FF2B5EF4-FFF2-40B4-BE49-F238E27FC236}">
                      <a16:creationId xmlns:a16="http://schemas.microsoft.com/office/drawing/2014/main" id="{85CD25A9-F743-7FB9-F953-01629965A9C6}"/>
                    </a:ext>
                  </a:extLst>
                </p:cNvPr>
                <p:cNvSpPr txBox="1"/>
                <p:nvPr/>
              </p:nvSpPr>
              <p:spPr>
                <a:xfrm>
                  <a:off x="8725125" y="3885709"/>
                  <a:ext cx="6076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𝟗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36" name="CuadroTexto 135">
                  <a:extLst>
                    <a:ext uri="{FF2B5EF4-FFF2-40B4-BE49-F238E27FC236}">
                      <a16:creationId xmlns:a16="http://schemas.microsoft.com/office/drawing/2014/main" id="{85CD25A9-F743-7FB9-F953-01629965A9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25125" y="3885709"/>
                  <a:ext cx="607612" cy="369332"/>
                </a:xfrm>
                <a:prstGeom prst="rect">
                  <a:avLst/>
                </a:prstGeom>
                <a:blipFill>
                  <a:blip r:embed="rId12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7" name="CuadroTexto 136">
                  <a:extLst>
                    <a:ext uri="{FF2B5EF4-FFF2-40B4-BE49-F238E27FC236}">
                      <a16:creationId xmlns:a16="http://schemas.microsoft.com/office/drawing/2014/main" id="{F335895F-6A5E-AA21-F6E7-B6D082F3318B}"/>
                    </a:ext>
                  </a:extLst>
                </p:cNvPr>
                <p:cNvSpPr txBox="1"/>
                <p:nvPr/>
              </p:nvSpPr>
              <p:spPr>
                <a:xfrm>
                  <a:off x="8700843" y="4577816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𝟕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37" name="CuadroTexto 136">
                  <a:extLst>
                    <a:ext uri="{FF2B5EF4-FFF2-40B4-BE49-F238E27FC236}">
                      <a16:creationId xmlns:a16="http://schemas.microsoft.com/office/drawing/2014/main" id="{F335895F-6A5E-AA21-F6E7-B6D082F3318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00843" y="4577816"/>
                  <a:ext cx="560742" cy="369332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8" name="Conector recto 137">
              <a:extLst>
                <a:ext uri="{FF2B5EF4-FFF2-40B4-BE49-F238E27FC236}">
                  <a16:creationId xmlns:a16="http://schemas.microsoft.com/office/drawing/2014/main" id="{AA9504FC-100B-40D4-9DE9-5EA74C1F1A1F}"/>
                </a:ext>
              </a:extLst>
            </p:cNvPr>
            <p:cNvCxnSpPr/>
            <p:nvPr/>
          </p:nvCxnSpPr>
          <p:spPr>
            <a:xfrm>
              <a:off x="7090365" y="5760456"/>
              <a:ext cx="3475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Conector recto 138">
              <a:extLst>
                <a:ext uri="{FF2B5EF4-FFF2-40B4-BE49-F238E27FC236}">
                  <a16:creationId xmlns:a16="http://schemas.microsoft.com/office/drawing/2014/main" id="{088DA8C2-E59A-BA04-F39B-7E681BAF2E23}"/>
                </a:ext>
              </a:extLst>
            </p:cNvPr>
            <p:cNvCxnSpPr>
              <a:cxnSpLocks/>
            </p:cNvCxnSpPr>
            <p:nvPr/>
          </p:nvCxnSpPr>
          <p:spPr>
            <a:xfrm>
              <a:off x="7437953" y="5600858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ector recto 139">
              <a:extLst>
                <a:ext uri="{FF2B5EF4-FFF2-40B4-BE49-F238E27FC236}">
                  <a16:creationId xmlns:a16="http://schemas.microsoft.com/office/drawing/2014/main" id="{6FECD39E-9DA0-F9C0-3DE4-1D2CD18AFA75}"/>
                </a:ext>
              </a:extLst>
            </p:cNvPr>
            <p:cNvCxnSpPr/>
            <p:nvPr/>
          </p:nvCxnSpPr>
          <p:spPr>
            <a:xfrm>
              <a:off x="7579066" y="5760456"/>
              <a:ext cx="3475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ector recto 140">
              <a:extLst>
                <a:ext uri="{FF2B5EF4-FFF2-40B4-BE49-F238E27FC236}">
                  <a16:creationId xmlns:a16="http://schemas.microsoft.com/office/drawing/2014/main" id="{A28959F4-1DC3-14E7-C26D-048826BBD0CA}"/>
                </a:ext>
              </a:extLst>
            </p:cNvPr>
            <p:cNvCxnSpPr>
              <a:cxnSpLocks/>
            </p:cNvCxnSpPr>
            <p:nvPr/>
          </p:nvCxnSpPr>
          <p:spPr>
            <a:xfrm>
              <a:off x="7579066" y="5600858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Conector recto 141">
              <a:extLst>
                <a:ext uri="{FF2B5EF4-FFF2-40B4-BE49-F238E27FC236}">
                  <a16:creationId xmlns:a16="http://schemas.microsoft.com/office/drawing/2014/main" id="{038BF03E-1CDC-6CCA-DA46-7D92C47F1908}"/>
                </a:ext>
              </a:extLst>
            </p:cNvPr>
            <p:cNvCxnSpPr>
              <a:cxnSpLocks/>
            </p:cNvCxnSpPr>
            <p:nvPr/>
          </p:nvCxnSpPr>
          <p:spPr>
            <a:xfrm>
              <a:off x="7948657" y="5608162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ector recto 142">
              <a:extLst>
                <a:ext uri="{FF2B5EF4-FFF2-40B4-BE49-F238E27FC236}">
                  <a16:creationId xmlns:a16="http://schemas.microsoft.com/office/drawing/2014/main" id="{60ACB401-58E5-8992-CE5B-0F57DF92DB01}"/>
                </a:ext>
              </a:extLst>
            </p:cNvPr>
            <p:cNvCxnSpPr/>
            <p:nvPr/>
          </p:nvCxnSpPr>
          <p:spPr>
            <a:xfrm>
              <a:off x="8089769" y="5767758"/>
              <a:ext cx="3475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ector recto 143">
              <a:extLst>
                <a:ext uri="{FF2B5EF4-FFF2-40B4-BE49-F238E27FC236}">
                  <a16:creationId xmlns:a16="http://schemas.microsoft.com/office/drawing/2014/main" id="{899DEA61-0267-3B76-165B-F361E204B774}"/>
                </a:ext>
              </a:extLst>
            </p:cNvPr>
            <p:cNvCxnSpPr>
              <a:cxnSpLocks/>
            </p:cNvCxnSpPr>
            <p:nvPr/>
          </p:nvCxnSpPr>
          <p:spPr>
            <a:xfrm>
              <a:off x="8089769" y="5608162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ector recto 144">
              <a:extLst>
                <a:ext uri="{FF2B5EF4-FFF2-40B4-BE49-F238E27FC236}">
                  <a16:creationId xmlns:a16="http://schemas.microsoft.com/office/drawing/2014/main" id="{4CCB9646-290C-97CF-8047-4CC3C52CF414}"/>
                </a:ext>
              </a:extLst>
            </p:cNvPr>
            <p:cNvCxnSpPr>
              <a:cxnSpLocks/>
            </p:cNvCxnSpPr>
            <p:nvPr/>
          </p:nvCxnSpPr>
          <p:spPr>
            <a:xfrm>
              <a:off x="8437357" y="5767758"/>
              <a:ext cx="0" cy="66222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ector recto 145">
              <a:extLst>
                <a:ext uri="{FF2B5EF4-FFF2-40B4-BE49-F238E27FC236}">
                  <a16:creationId xmlns:a16="http://schemas.microsoft.com/office/drawing/2014/main" id="{A52EE7FA-0024-7818-30AB-9D1CFE5590D9}"/>
                </a:ext>
              </a:extLst>
            </p:cNvPr>
            <p:cNvCxnSpPr/>
            <p:nvPr/>
          </p:nvCxnSpPr>
          <p:spPr>
            <a:xfrm>
              <a:off x="8437357" y="5768290"/>
              <a:ext cx="3475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ector recto 146">
              <a:extLst>
                <a:ext uri="{FF2B5EF4-FFF2-40B4-BE49-F238E27FC236}">
                  <a16:creationId xmlns:a16="http://schemas.microsoft.com/office/drawing/2014/main" id="{AE206565-BE3D-1801-4416-0972E65DE846}"/>
                </a:ext>
              </a:extLst>
            </p:cNvPr>
            <p:cNvCxnSpPr>
              <a:cxnSpLocks/>
            </p:cNvCxnSpPr>
            <p:nvPr/>
          </p:nvCxnSpPr>
          <p:spPr>
            <a:xfrm>
              <a:off x="8424257" y="6411445"/>
              <a:ext cx="31302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Arco 147">
              <a:extLst>
                <a:ext uri="{FF2B5EF4-FFF2-40B4-BE49-F238E27FC236}">
                  <a16:creationId xmlns:a16="http://schemas.microsoft.com/office/drawing/2014/main" id="{F3B7A9C7-628F-D41B-E942-CFB7B5F4551B}"/>
                </a:ext>
              </a:extLst>
            </p:cNvPr>
            <p:cNvSpPr/>
            <p:nvPr/>
          </p:nvSpPr>
          <p:spPr>
            <a:xfrm rot="10800000">
              <a:off x="8752297" y="6282479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Arco 148">
              <a:extLst>
                <a:ext uri="{FF2B5EF4-FFF2-40B4-BE49-F238E27FC236}">
                  <a16:creationId xmlns:a16="http://schemas.microsoft.com/office/drawing/2014/main" id="{00CF3960-8A69-4A3F-F5C9-48A568F2419D}"/>
                </a:ext>
              </a:extLst>
            </p:cNvPr>
            <p:cNvSpPr/>
            <p:nvPr/>
          </p:nvSpPr>
          <p:spPr>
            <a:xfrm rot="10800000">
              <a:off x="8772179" y="5628220"/>
              <a:ext cx="30775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Arco 149">
              <a:extLst>
                <a:ext uri="{FF2B5EF4-FFF2-40B4-BE49-F238E27FC236}">
                  <a16:creationId xmlns:a16="http://schemas.microsoft.com/office/drawing/2014/main" id="{112A5159-088F-25FA-39E2-114EA93D0A3D}"/>
                </a:ext>
              </a:extLst>
            </p:cNvPr>
            <p:cNvSpPr/>
            <p:nvPr/>
          </p:nvSpPr>
          <p:spPr>
            <a:xfrm>
              <a:off x="8874177" y="6275984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Arco 150">
              <a:extLst>
                <a:ext uri="{FF2B5EF4-FFF2-40B4-BE49-F238E27FC236}">
                  <a16:creationId xmlns:a16="http://schemas.microsoft.com/office/drawing/2014/main" id="{25E62C58-F45D-92BC-23EA-6A4F11FEB5FE}"/>
                </a:ext>
              </a:extLst>
            </p:cNvPr>
            <p:cNvSpPr/>
            <p:nvPr/>
          </p:nvSpPr>
          <p:spPr>
            <a:xfrm>
              <a:off x="8859163" y="5621724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2" name="Conector recto 151">
              <a:extLst>
                <a:ext uri="{FF2B5EF4-FFF2-40B4-BE49-F238E27FC236}">
                  <a16:creationId xmlns:a16="http://schemas.microsoft.com/office/drawing/2014/main" id="{3A601770-B61B-266A-2EE4-929C1C4492E4}"/>
                </a:ext>
              </a:extLst>
            </p:cNvPr>
            <p:cNvCxnSpPr>
              <a:cxnSpLocks/>
            </p:cNvCxnSpPr>
            <p:nvPr/>
          </p:nvCxnSpPr>
          <p:spPr>
            <a:xfrm>
              <a:off x="9206754" y="5736758"/>
              <a:ext cx="45183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Conector recto 152">
              <a:extLst>
                <a:ext uri="{FF2B5EF4-FFF2-40B4-BE49-F238E27FC236}">
                  <a16:creationId xmlns:a16="http://schemas.microsoft.com/office/drawing/2014/main" id="{4AD3F759-219C-AAD6-31D4-CA8379FA136B}"/>
                </a:ext>
              </a:extLst>
            </p:cNvPr>
            <p:cNvCxnSpPr>
              <a:cxnSpLocks/>
            </p:cNvCxnSpPr>
            <p:nvPr/>
          </p:nvCxnSpPr>
          <p:spPr>
            <a:xfrm>
              <a:off x="9206753" y="6383102"/>
              <a:ext cx="45183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CuadroTexto 153">
              <a:extLst>
                <a:ext uri="{FF2B5EF4-FFF2-40B4-BE49-F238E27FC236}">
                  <a16:creationId xmlns:a16="http://schemas.microsoft.com/office/drawing/2014/main" id="{B74C8F07-CD1A-3803-3FFF-3361D3FAEA25}"/>
                </a:ext>
              </a:extLst>
            </p:cNvPr>
            <p:cNvSpPr txBox="1"/>
            <p:nvPr/>
          </p:nvSpPr>
          <p:spPr>
            <a:xfrm>
              <a:off x="8818483" y="6211677"/>
              <a:ext cx="596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  <a:endParaRPr lang="es-CO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CuadroTexto 154">
              <a:extLst>
                <a:ext uri="{FF2B5EF4-FFF2-40B4-BE49-F238E27FC236}">
                  <a16:creationId xmlns:a16="http://schemas.microsoft.com/office/drawing/2014/main" id="{789F5A86-47A3-65E6-0880-8F42D13E04FA}"/>
                </a:ext>
              </a:extLst>
            </p:cNvPr>
            <p:cNvSpPr txBox="1"/>
            <p:nvPr/>
          </p:nvSpPr>
          <p:spPr>
            <a:xfrm>
              <a:off x="8815959" y="5582347"/>
              <a:ext cx="607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es-CO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6" name="CuadroTexto 155">
                  <a:extLst>
                    <a:ext uri="{FF2B5EF4-FFF2-40B4-BE49-F238E27FC236}">
                      <a16:creationId xmlns:a16="http://schemas.microsoft.com/office/drawing/2014/main" id="{C924C1E0-CB03-F3D2-DE5E-CE01F659C42C}"/>
                    </a:ext>
                  </a:extLst>
                </p:cNvPr>
                <p:cNvSpPr txBox="1"/>
                <p:nvPr/>
              </p:nvSpPr>
              <p:spPr>
                <a:xfrm>
                  <a:off x="7799580" y="5288932"/>
                  <a:ext cx="6076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𝟖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56" name="CuadroTexto 155">
                  <a:extLst>
                    <a:ext uri="{FF2B5EF4-FFF2-40B4-BE49-F238E27FC236}">
                      <a16:creationId xmlns:a16="http://schemas.microsoft.com/office/drawing/2014/main" id="{C924C1E0-CB03-F3D2-DE5E-CE01F659C4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99580" y="5288932"/>
                  <a:ext cx="607612" cy="369332"/>
                </a:xfrm>
                <a:prstGeom prst="rect">
                  <a:avLst/>
                </a:prstGeom>
                <a:blipFill>
                  <a:blip r:embed="rId14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7" name="CuadroTexto 156">
                  <a:extLst>
                    <a:ext uri="{FF2B5EF4-FFF2-40B4-BE49-F238E27FC236}">
                      <a16:creationId xmlns:a16="http://schemas.microsoft.com/office/drawing/2014/main" id="{F42371AA-E2A3-49CE-FF18-C25935C9AADB}"/>
                    </a:ext>
                  </a:extLst>
                </p:cNvPr>
                <p:cNvSpPr txBox="1"/>
                <p:nvPr/>
              </p:nvSpPr>
              <p:spPr>
                <a:xfrm>
                  <a:off x="8722272" y="5238559"/>
                  <a:ext cx="6076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𝟗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57" name="CuadroTexto 156">
                  <a:extLst>
                    <a:ext uri="{FF2B5EF4-FFF2-40B4-BE49-F238E27FC236}">
                      <a16:creationId xmlns:a16="http://schemas.microsoft.com/office/drawing/2014/main" id="{F42371AA-E2A3-49CE-FF18-C25935C9AAD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22272" y="5238559"/>
                  <a:ext cx="607612" cy="369332"/>
                </a:xfrm>
                <a:prstGeom prst="rect">
                  <a:avLst/>
                </a:prstGeom>
                <a:blipFill>
                  <a:blip r:embed="rId15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8" name="CuadroTexto 157">
                  <a:extLst>
                    <a:ext uri="{FF2B5EF4-FFF2-40B4-BE49-F238E27FC236}">
                      <a16:creationId xmlns:a16="http://schemas.microsoft.com/office/drawing/2014/main" id="{7C77C5E8-87BE-B230-84B1-25BA8DF9BB1D}"/>
                    </a:ext>
                  </a:extLst>
                </p:cNvPr>
                <p:cNvSpPr txBox="1"/>
                <p:nvPr/>
              </p:nvSpPr>
              <p:spPr>
                <a:xfrm>
                  <a:off x="8723034" y="5897404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𝟖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58" name="CuadroTexto 157">
                  <a:extLst>
                    <a:ext uri="{FF2B5EF4-FFF2-40B4-BE49-F238E27FC236}">
                      <a16:creationId xmlns:a16="http://schemas.microsoft.com/office/drawing/2014/main" id="{7C77C5E8-87BE-B230-84B1-25BA8DF9BB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23034" y="5897404"/>
                  <a:ext cx="560742" cy="369332"/>
                </a:xfrm>
                <a:prstGeom prst="rect">
                  <a:avLst/>
                </a:prstGeom>
                <a:blipFill>
                  <a:blip r:embed="rId16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9" name="CuadroTexto 158">
                  <a:extLst>
                    <a:ext uri="{FF2B5EF4-FFF2-40B4-BE49-F238E27FC236}">
                      <a16:creationId xmlns:a16="http://schemas.microsoft.com/office/drawing/2014/main" id="{370270A8-568A-C076-75A8-9AC625C5C497}"/>
                    </a:ext>
                  </a:extLst>
                </p:cNvPr>
                <p:cNvSpPr txBox="1"/>
                <p:nvPr/>
              </p:nvSpPr>
              <p:spPr>
                <a:xfrm>
                  <a:off x="7256490" y="5254674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𝟖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59" name="CuadroTexto 158">
                  <a:extLst>
                    <a:ext uri="{FF2B5EF4-FFF2-40B4-BE49-F238E27FC236}">
                      <a16:creationId xmlns:a16="http://schemas.microsoft.com/office/drawing/2014/main" id="{370270A8-568A-C076-75A8-9AC625C5C4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56490" y="5254674"/>
                  <a:ext cx="560742" cy="369332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Flecha: a la derecha 5">
            <a:extLst>
              <a:ext uri="{FF2B5EF4-FFF2-40B4-BE49-F238E27FC236}">
                <a16:creationId xmlns:a16="http://schemas.microsoft.com/office/drawing/2014/main" id="{86EE0CF5-3A5A-B2E3-AE7E-7502646414AB}"/>
              </a:ext>
            </a:extLst>
          </p:cNvPr>
          <p:cNvSpPr/>
          <p:nvPr/>
        </p:nvSpPr>
        <p:spPr>
          <a:xfrm>
            <a:off x="3758330" y="2214798"/>
            <a:ext cx="400746" cy="39427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17D9EE5D-530B-AD6F-6688-996FFE1843AB}"/>
              </a:ext>
            </a:extLst>
          </p:cNvPr>
          <p:cNvSpPr/>
          <p:nvPr/>
        </p:nvSpPr>
        <p:spPr>
          <a:xfrm>
            <a:off x="6461320" y="5054084"/>
            <a:ext cx="400746" cy="39427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Flecha: a la derecha 20">
            <a:extLst>
              <a:ext uri="{FF2B5EF4-FFF2-40B4-BE49-F238E27FC236}">
                <a16:creationId xmlns:a16="http://schemas.microsoft.com/office/drawing/2014/main" id="{9E82C6B6-5E69-45A3-4839-E7AD16F89B09}"/>
              </a:ext>
            </a:extLst>
          </p:cNvPr>
          <p:cNvSpPr/>
          <p:nvPr/>
        </p:nvSpPr>
        <p:spPr>
          <a:xfrm>
            <a:off x="3181231" y="4977720"/>
            <a:ext cx="400746" cy="39427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909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 animBg="1"/>
      <p:bldP spid="216" grpId="0" animBg="1"/>
      <p:bldP spid="216" grpId="1" animBg="1"/>
      <p:bldP spid="4" grpId="0"/>
      <p:bldP spid="87" grpId="0" animBg="1"/>
      <p:bldP spid="160" grpId="0"/>
      <p:bldP spid="161" grpId="0"/>
      <p:bldP spid="6" grpId="0" animBg="1"/>
      <p:bldP spid="17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C5BD66BE-84B7-8D26-854E-2DEDC7359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-3096"/>
            <a:ext cx="9691255" cy="802095"/>
          </a:xfrm>
        </p:spPr>
        <p:txBody>
          <a:bodyPr/>
          <a:lstStyle/>
          <a:p>
            <a:pPr algn="ctr"/>
            <a:r>
              <a:rPr lang="es-ES" dirty="0"/>
              <a:t>Control de la Secuencia</a:t>
            </a:r>
            <a:endParaRPr lang="es-CO" dirty="0"/>
          </a:p>
        </p:txBody>
      </p:sp>
      <p:sp>
        <p:nvSpPr>
          <p:cNvPr id="166" name="CuadroTexto 165">
            <a:extLst>
              <a:ext uri="{FF2B5EF4-FFF2-40B4-BE49-F238E27FC236}">
                <a16:creationId xmlns:a16="http://schemas.microsoft.com/office/drawing/2014/main" id="{D06ABCE2-B7BC-E770-8AE0-3746FFB8ABE6}"/>
              </a:ext>
            </a:extLst>
          </p:cNvPr>
          <p:cNvSpPr txBox="1"/>
          <p:nvPr/>
        </p:nvSpPr>
        <p:spPr>
          <a:xfrm>
            <a:off x="1067711" y="1874134"/>
            <a:ext cx="2007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Secuencias alternativas Divergencia Y</a:t>
            </a:r>
          </a:p>
        </p:txBody>
      </p:sp>
      <p:sp>
        <p:nvSpPr>
          <p:cNvPr id="167" name="CuadroTexto 166">
            <a:extLst>
              <a:ext uri="{FF2B5EF4-FFF2-40B4-BE49-F238E27FC236}">
                <a16:creationId xmlns:a16="http://schemas.microsoft.com/office/drawing/2014/main" id="{28AA4B34-6843-072F-F8EF-4C96195DA02C}"/>
              </a:ext>
            </a:extLst>
          </p:cNvPr>
          <p:cNvSpPr txBox="1"/>
          <p:nvPr/>
        </p:nvSpPr>
        <p:spPr>
          <a:xfrm>
            <a:off x="991666" y="4757305"/>
            <a:ext cx="213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Secuencias alternativas Convergencia Y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4F619879-528C-77E0-1691-266868626FC4}"/>
              </a:ext>
            </a:extLst>
          </p:cNvPr>
          <p:cNvGrpSpPr/>
          <p:nvPr/>
        </p:nvGrpSpPr>
        <p:grpSpPr>
          <a:xfrm>
            <a:off x="3295981" y="1089509"/>
            <a:ext cx="6627355" cy="2672597"/>
            <a:chOff x="3295981" y="1089509"/>
            <a:chExt cx="6627355" cy="2672597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A89D1E09-E679-017E-46C5-F80E99358379}"/>
                </a:ext>
              </a:extLst>
            </p:cNvPr>
            <p:cNvGrpSpPr/>
            <p:nvPr/>
          </p:nvGrpSpPr>
          <p:grpSpPr>
            <a:xfrm>
              <a:off x="3295981" y="1089509"/>
              <a:ext cx="6627355" cy="2672597"/>
              <a:chOff x="3295981" y="1089509"/>
              <a:chExt cx="6627355" cy="2672597"/>
            </a:xfrm>
          </p:grpSpPr>
          <p:cxnSp>
            <p:nvCxnSpPr>
              <p:cNvPr id="6" name="Conector recto 5">
                <a:extLst>
                  <a:ext uri="{FF2B5EF4-FFF2-40B4-BE49-F238E27FC236}">
                    <a16:creationId xmlns:a16="http://schemas.microsoft.com/office/drawing/2014/main" id="{1F4E7F44-FBF2-819C-4792-6C8BB1618A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38347" y="1321398"/>
                <a:ext cx="0" cy="2430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Rectángulo 8">
                <a:extLst>
                  <a:ext uri="{FF2B5EF4-FFF2-40B4-BE49-F238E27FC236}">
                    <a16:creationId xmlns:a16="http://schemas.microsoft.com/office/drawing/2014/main" id="{BF7FE1B5-172B-4886-5BAE-A18B705C945E}"/>
                  </a:ext>
                </a:extLst>
              </p:cNvPr>
              <p:cNvSpPr/>
              <p:nvPr/>
            </p:nvSpPr>
            <p:spPr>
              <a:xfrm>
                <a:off x="4075484" y="2745357"/>
                <a:ext cx="711257" cy="4512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b="1" dirty="0">
                    <a:solidFill>
                      <a:schemeClr val="tx1"/>
                    </a:solidFill>
                    <a:latin typeface="Times New Roma"/>
                  </a:rPr>
                  <a:t>3</a:t>
                </a:r>
              </a:p>
            </p:txBody>
          </p:sp>
          <p:cxnSp>
            <p:nvCxnSpPr>
              <p:cNvPr id="11" name="Conector recto 10">
                <a:extLst>
                  <a:ext uri="{FF2B5EF4-FFF2-40B4-BE49-F238E27FC236}">
                    <a16:creationId xmlns:a16="http://schemas.microsoft.com/office/drawing/2014/main" id="{BBDE680C-BADF-8FF0-BE07-5941421067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31113" y="3196585"/>
                <a:ext cx="0" cy="21146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AB0B6C16-EE20-245C-7FD7-0B55B340B425}"/>
                  </a:ext>
                </a:extLst>
              </p:cNvPr>
              <p:cNvSpPr/>
              <p:nvPr/>
            </p:nvSpPr>
            <p:spPr>
              <a:xfrm>
                <a:off x="4686295" y="1569778"/>
                <a:ext cx="711257" cy="4512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b="1" dirty="0">
                    <a:solidFill>
                      <a:schemeClr val="tx1"/>
                    </a:solidFill>
                    <a:latin typeface="Times New Roma"/>
                  </a:rPr>
                  <a:t>2</a:t>
                </a:r>
              </a:p>
            </p:txBody>
          </p:sp>
          <p:cxnSp>
            <p:nvCxnSpPr>
              <p:cNvPr id="16" name="Conector recto 15">
                <a:extLst>
                  <a:ext uri="{FF2B5EF4-FFF2-40B4-BE49-F238E27FC236}">
                    <a16:creationId xmlns:a16="http://schemas.microsoft.com/office/drawing/2014/main" id="{93F6D948-5E49-5250-3322-E5A4AA45EE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7699" y="2014168"/>
                <a:ext cx="0" cy="33379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ector recto 17">
                <a:extLst>
                  <a:ext uri="{FF2B5EF4-FFF2-40B4-BE49-F238E27FC236}">
                    <a16:creationId xmlns:a16="http://schemas.microsoft.com/office/drawing/2014/main" id="{8C3167EC-B54C-CF34-5AA3-5736F9DD33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48890" y="2411566"/>
                <a:ext cx="0" cy="33379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Rectángulo 18">
                <a:extLst>
                  <a:ext uri="{FF2B5EF4-FFF2-40B4-BE49-F238E27FC236}">
                    <a16:creationId xmlns:a16="http://schemas.microsoft.com/office/drawing/2014/main" id="{3746AF97-84F4-EBC7-7938-69E39C7F1380}"/>
                  </a:ext>
                </a:extLst>
              </p:cNvPr>
              <p:cNvSpPr/>
              <p:nvPr/>
            </p:nvSpPr>
            <p:spPr>
              <a:xfrm>
                <a:off x="5241948" y="2745357"/>
                <a:ext cx="711257" cy="4512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b="1" dirty="0">
                    <a:solidFill>
                      <a:schemeClr val="tx1"/>
                    </a:solidFill>
                    <a:latin typeface="Times New Roma"/>
                  </a:rPr>
                  <a:t>4</a:t>
                </a:r>
              </a:p>
            </p:txBody>
          </p:sp>
          <p:cxnSp>
            <p:nvCxnSpPr>
              <p:cNvPr id="20" name="Conector recto 19">
                <a:extLst>
                  <a:ext uri="{FF2B5EF4-FFF2-40B4-BE49-F238E27FC236}">
                    <a16:creationId xmlns:a16="http://schemas.microsoft.com/office/drawing/2014/main" id="{E33070D8-75E8-E4A7-B0AB-00BAC2FF37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15353" y="2411566"/>
                <a:ext cx="0" cy="33379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ector recto 20">
                <a:extLst>
                  <a:ext uri="{FF2B5EF4-FFF2-40B4-BE49-F238E27FC236}">
                    <a16:creationId xmlns:a16="http://schemas.microsoft.com/office/drawing/2014/main" id="{815B6902-72E2-C290-E1D2-7ADC9E0CBA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75060" y="2359252"/>
                <a:ext cx="167145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ector recto 21">
                <a:extLst>
                  <a:ext uri="{FF2B5EF4-FFF2-40B4-BE49-F238E27FC236}">
                    <a16:creationId xmlns:a16="http://schemas.microsoft.com/office/drawing/2014/main" id="{BE1CB674-CBAA-57E8-62FC-6605BBE3AE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75060" y="2407110"/>
                <a:ext cx="167145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ector recto 23">
                <a:extLst>
                  <a:ext uri="{FF2B5EF4-FFF2-40B4-BE49-F238E27FC236}">
                    <a16:creationId xmlns:a16="http://schemas.microsoft.com/office/drawing/2014/main" id="{836B5188-965D-8567-D3FC-7D0ED0C01A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5781" y="3196585"/>
                <a:ext cx="0" cy="21146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ector recto 24">
                <a:extLst>
                  <a:ext uri="{FF2B5EF4-FFF2-40B4-BE49-F238E27FC236}">
                    <a16:creationId xmlns:a16="http://schemas.microsoft.com/office/drawing/2014/main" id="{7AE8F062-0E6C-9BBD-3A90-FD5A69606FE8}"/>
                  </a:ext>
                </a:extLst>
              </p:cNvPr>
              <p:cNvCxnSpPr/>
              <p:nvPr/>
            </p:nvCxnSpPr>
            <p:spPr>
              <a:xfrm>
                <a:off x="4853440" y="2191014"/>
                <a:ext cx="34851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0F90A5EF-DC33-4816-4302-7DD72426EC3F}"/>
                  </a:ext>
                </a:extLst>
              </p:cNvPr>
              <p:cNvSpPr txBox="1"/>
              <p:nvPr/>
            </p:nvSpPr>
            <p:spPr>
              <a:xfrm>
                <a:off x="5216587" y="2013850"/>
                <a:ext cx="4800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b="1" dirty="0"/>
                  <a:t>S2  </a:t>
                </a:r>
                <a:endParaRPr lang="es-CO" b="1" dirty="0"/>
              </a:p>
            </p:txBody>
          </p:sp>
          <p:cxnSp>
            <p:nvCxnSpPr>
              <p:cNvPr id="109" name="Conector recto 108">
                <a:extLst>
                  <a:ext uri="{FF2B5EF4-FFF2-40B4-BE49-F238E27FC236}">
                    <a16:creationId xmlns:a16="http://schemas.microsoft.com/office/drawing/2014/main" id="{5D11951D-2B46-73AF-B0BC-2CECB969BE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52263" y="1230642"/>
                <a:ext cx="2851" cy="242753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ector recto 109">
                <a:extLst>
                  <a:ext uri="{FF2B5EF4-FFF2-40B4-BE49-F238E27FC236}">
                    <a16:creationId xmlns:a16="http://schemas.microsoft.com/office/drawing/2014/main" id="{1157138C-8E75-8D07-7517-F22A10727A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20485" y="1186492"/>
                <a:ext cx="2851" cy="257561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ector recto 110">
                <a:extLst>
                  <a:ext uri="{FF2B5EF4-FFF2-40B4-BE49-F238E27FC236}">
                    <a16:creationId xmlns:a16="http://schemas.microsoft.com/office/drawing/2014/main" id="{6487B790-121C-4743-0667-3BEF44140FA9}"/>
                  </a:ext>
                </a:extLst>
              </p:cNvPr>
              <p:cNvCxnSpPr/>
              <p:nvPr/>
            </p:nvCxnSpPr>
            <p:spPr>
              <a:xfrm>
                <a:off x="7355114" y="1635796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ector recto 111">
                <a:extLst>
                  <a:ext uri="{FF2B5EF4-FFF2-40B4-BE49-F238E27FC236}">
                    <a16:creationId xmlns:a16="http://schemas.microsoft.com/office/drawing/2014/main" id="{4339D5CC-27E1-F1D7-BE51-5609E17D3B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02703" y="1476200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ector recto 112">
                <a:extLst>
                  <a:ext uri="{FF2B5EF4-FFF2-40B4-BE49-F238E27FC236}">
                    <a16:creationId xmlns:a16="http://schemas.microsoft.com/office/drawing/2014/main" id="{C93B8361-8AB1-CEB8-3338-5FD386D965FD}"/>
                  </a:ext>
                </a:extLst>
              </p:cNvPr>
              <p:cNvCxnSpPr/>
              <p:nvPr/>
            </p:nvCxnSpPr>
            <p:spPr>
              <a:xfrm>
                <a:off x="7843814" y="1635796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ector recto 113">
                <a:extLst>
                  <a:ext uri="{FF2B5EF4-FFF2-40B4-BE49-F238E27FC236}">
                    <a16:creationId xmlns:a16="http://schemas.microsoft.com/office/drawing/2014/main" id="{F781B9DB-6A77-64E1-663D-6B12C72724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43814" y="1476200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ector recto 114">
                <a:extLst>
                  <a:ext uri="{FF2B5EF4-FFF2-40B4-BE49-F238E27FC236}">
                    <a16:creationId xmlns:a16="http://schemas.microsoft.com/office/drawing/2014/main" id="{6A752CD2-06B9-31CD-C1D7-7779CD1DB6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13406" y="1483503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ector recto 115">
                <a:extLst>
                  <a:ext uri="{FF2B5EF4-FFF2-40B4-BE49-F238E27FC236}">
                    <a16:creationId xmlns:a16="http://schemas.microsoft.com/office/drawing/2014/main" id="{552CC4E6-8CEB-7576-8F23-03128062CD65}"/>
                  </a:ext>
                </a:extLst>
              </p:cNvPr>
              <p:cNvCxnSpPr/>
              <p:nvPr/>
            </p:nvCxnSpPr>
            <p:spPr>
              <a:xfrm>
                <a:off x="8354517" y="1643099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ector recto 116">
                <a:extLst>
                  <a:ext uri="{FF2B5EF4-FFF2-40B4-BE49-F238E27FC236}">
                    <a16:creationId xmlns:a16="http://schemas.microsoft.com/office/drawing/2014/main" id="{935E534E-F5F5-A414-4B03-EFB3C768C0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54517" y="1483503"/>
                <a:ext cx="0" cy="3191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Conector recto 117">
                <a:extLst>
                  <a:ext uri="{FF2B5EF4-FFF2-40B4-BE49-F238E27FC236}">
                    <a16:creationId xmlns:a16="http://schemas.microsoft.com/office/drawing/2014/main" id="{BBBE2B68-6147-AE9E-D711-834C452410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2106" y="1641114"/>
                <a:ext cx="0" cy="66222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ector recto 118">
                <a:extLst>
                  <a:ext uri="{FF2B5EF4-FFF2-40B4-BE49-F238E27FC236}">
                    <a16:creationId xmlns:a16="http://schemas.microsoft.com/office/drawing/2014/main" id="{7D0A2571-24D3-6884-72F1-8CEFFBD3889B}"/>
                  </a:ext>
                </a:extLst>
              </p:cNvPr>
              <p:cNvCxnSpPr/>
              <p:nvPr/>
            </p:nvCxnSpPr>
            <p:spPr>
              <a:xfrm>
                <a:off x="8702106" y="1643631"/>
                <a:ext cx="34758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Conector recto 119">
                <a:extLst>
                  <a:ext uri="{FF2B5EF4-FFF2-40B4-BE49-F238E27FC236}">
                    <a16:creationId xmlns:a16="http://schemas.microsoft.com/office/drawing/2014/main" id="{708209EE-AE5E-A1AC-4902-4FD66ED437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89006" y="2284800"/>
                <a:ext cx="31302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Arco 120">
                <a:extLst>
                  <a:ext uri="{FF2B5EF4-FFF2-40B4-BE49-F238E27FC236}">
                    <a16:creationId xmlns:a16="http://schemas.microsoft.com/office/drawing/2014/main" id="{EC31EBF1-97C8-2521-517D-706F0FE2994C}"/>
                  </a:ext>
                </a:extLst>
              </p:cNvPr>
              <p:cNvSpPr/>
              <p:nvPr/>
            </p:nvSpPr>
            <p:spPr>
              <a:xfrm rot="10800000">
                <a:off x="9017046" y="2155835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22" name="Arco 121">
                <a:extLst>
                  <a:ext uri="{FF2B5EF4-FFF2-40B4-BE49-F238E27FC236}">
                    <a16:creationId xmlns:a16="http://schemas.microsoft.com/office/drawing/2014/main" id="{1E003B5A-32D8-09B2-9B2A-2B78448D014D}"/>
                  </a:ext>
                </a:extLst>
              </p:cNvPr>
              <p:cNvSpPr/>
              <p:nvPr/>
            </p:nvSpPr>
            <p:spPr>
              <a:xfrm rot="10800000">
                <a:off x="9036929" y="1503561"/>
                <a:ext cx="307751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23" name="Arco 122">
                <a:extLst>
                  <a:ext uri="{FF2B5EF4-FFF2-40B4-BE49-F238E27FC236}">
                    <a16:creationId xmlns:a16="http://schemas.microsoft.com/office/drawing/2014/main" id="{54F1AF32-6309-B8C1-0843-0B136B1CC3A8}"/>
                  </a:ext>
                </a:extLst>
              </p:cNvPr>
              <p:cNvSpPr/>
              <p:nvPr/>
            </p:nvSpPr>
            <p:spPr>
              <a:xfrm>
                <a:off x="9138926" y="2151323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24" name="Arco 123">
                <a:extLst>
                  <a:ext uri="{FF2B5EF4-FFF2-40B4-BE49-F238E27FC236}">
                    <a16:creationId xmlns:a16="http://schemas.microsoft.com/office/drawing/2014/main" id="{C7F3EBA6-A084-9B40-5F28-84C6FDB14CB1}"/>
                  </a:ext>
                </a:extLst>
              </p:cNvPr>
              <p:cNvSpPr/>
              <p:nvPr/>
            </p:nvSpPr>
            <p:spPr>
              <a:xfrm>
                <a:off x="9123913" y="1497065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cxnSp>
            <p:nvCxnSpPr>
              <p:cNvPr id="125" name="Conector recto 124">
                <a:extLst>
                  <a:ext uri="{FF2B5EF4-FFF2-40B4-BE49-F238E27FC236}">
                    <a16:creationId xmlns:a16="http://schemas.microsoft.com/office/drawing/2014/main" id="{83550CD3-6ECC-6C61-B441-6CFB12302E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1503" y="1612099"/>
                <a:ext cx="45183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Conector recto 125">
                <a:extLst>
                  <a:ext uri="{FF2B5EF4-FFF2-40B4-BE49-F238E27FC236}">
                    <a16:creationId xmlns:a16="http://schemas.microsoft.com/office/drawing/2014/main" id="{E2D406DC-6B27-2C95-CF9D-AE1937F107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1503" y="2257542"/>
                <a:ext cx="45183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CuadroTexto 126">
                <a:extLst>
                  <a:ext uri="{FF2B5EF4-FFF2-40B4-BE49-F238E27FC236}">
                    <a16:creationId xmlns:a16="http://schemas.microsoft.com/office/drawing/2014/main" id="{258865EA-569C-BEEE-30F0-9B622907BBB9}"/>
                  </a:ext>
                </a:extLst>
              </p:cNvPr>
              <p:cNvSpPr txBox="1"/>
              <p:nvPr/>
            </p:nvSpPr>
            <p:spPr>
              <a:xfrm>
                <a:off x="9083234" y="2086118"/>
                <a:ext cx="5963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Times New Roma"/>
                  </a:rPr>
                  <a:t>S</a:t>
                </a:r>
                <a:endParaRPr lang="es-CO" b="1" dirty="0">
                  <a:latin typeface="Times New Roma"/>
                </a:endParaRPr>
              </a:p>
            </p:txBody>
          </p:sp>
          <p:sp>
            <p:nvSpPr>
              <p:cNvPr id="128" name="CuadroTexto 127">
                <a:extLst>
                  <a:ext uri="{FF2B5EF4-FFF2-40B4-BE49-F238E27FC236}">
                    <a16:creationId xmlns:a16="http://schemas.microsoft.com/office/drawing/2014/main" id="{3AA5FA1A-3FCC-E45B-633A-3AEC48B92026}"/>
                  </a:ext>
                </a:extLst>
              </p:cNvPr>
              <p:cNvSpPr txBox="1"/>
              <p:nvPr/>
            </p:nvSpPr>
            <p:spPr>
              <a:xfrm>
                <a:off x="9080710" y="1457690"/>
                <a:ext cx="607613" cy="349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Times New Roma"/>
                  </a:rPr>
                  <a:t>S</a:t>
                </a:r>
                <a:endParaRPr lang="es-CO" b="1" dirty="0">
                  <a:latin typeface="Times New Roma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29" name="CuadroTexto 128">
                    <a:extLst>
                      <a:ext uri="{FF2B5EF4-FFF2-40B4-BE49-F238E27FC236}">
                        <a16:creationId xmlns:a16="http://schemas.microsoft.com/office/drawing/2014/main" id="{25239E77-3E15-02EC-BA48-F46C0B0F3C08}"/>
                      </a:ext>
                    </a:extLst>
                  </p:cNvPr>
                  <p:cNvSpPr txBox="1"/>
                  <p:nvPr/>
                </p:nvSpPr>
                <p:spPr>
                  <a:xfrm>
                    <a:off x="7456866" y="1106868"/>
                    <a:ext cx="56074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O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129" name="CuadroTexto 128">
                    <a:extLst>
                      <a:ext uri="{FF2B5EF4-FFF2-40B4-BE49-F238E27FC236}">
                        <a16:creationId xmlns:a16="http://schemas.microsoft.com/office/drawing/2014/main" id="{25239E77-3E15-02EC-BA48-F46C0B0F3C0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56866" y="1106868"/>
                    <a:ext cx="560742" cy="369332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0" name="CuadroTexto 129">
                    <a:extLst>
                      <a:ext uri="{FF2B5EF4-FFF2-40B4-BE49-F238E27FC236}">
                        <a16:creationId xmlns:a16="http://schemas.microsoft.com/office/drawing/2014/main" id="{45A74125-F5A3-9756-DF9D-F016DF3E0CC4}"/>
                      </a:ext>
                    </a:extLst>
                  </p:cNvPr>
                  <p:cNvSpPr txBox="1"/>
                  <p:nvPr/>
                </p:nvSpPr>
                <p:spPr>
                  <a:xfrm>
                    <a:off x="8050710" y="1089509"/>
                    <a:ext cx="60761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O" b="1" i="1" smtClean="0"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130" name="CuadroTexto 129">
                    <a:extLst>
                      <a:ext uri="{FF2B5EF4-FFF2-40B4-BE49-F238E27FC236}">
                        <a16:creationId xmlns:a16="http://schemas.microsoft.com/office/drawing/2014/main" id="{45A74125-F5A3-9756-DF9D-F016DF3E0CC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050710" y="1089509"/>
                    <a:ext cx="607613" cy="369332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1" name="CuadroTexto 130">
                    <a:extLst>
                      <a:ext uri="{FF2B5EF4-FFF2-40B4-BE49-F238E27FC236}">
                        <a16:creationId xmlns:a16="http://schemas.microsoft.com/office/drawing/2014/main" id="{9AD3EF10-633B-18C1-C261-622E76BCC4DB}"/>
                      </a:ext>
                    </a:extLst>
                  </p:cNvPr>
                  <p:cNvSpPr txBox="1"/>
                  <p:nvPr/>
                </p:nvSpPr>
                <p:spPr>
                  <a:xfrm>
                    <a:off x="8987023" y="1113901"/>
                    <a:ext cx="60761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O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131" name="CuadroTexto 130">
                    <a:extLst>
                      <a:ext uri="{FF2B5EF4-FFF2-40B4-BE49-F238E27FC236}">
                        <a16:creationId xmlns:a16="http://schemas.microsoft.com/office/drawing/2014/main" id="{9AD3EF10-633B-18C1-C261-622E76BCC4D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987023" y="1113901"/>
                    <a:ext cx="607613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2" name="CuadroTexto 131">
                    <a:extLst>
                      <a:ext uri="{FF2B5EF4-FFF2-40B4-BE49-F238E27FC236}">
                        <a16:creationId xmlns:a16="http://schemas.microsoft.com/office/drawing/2014/main" id="{83366350-26D2-C56B-D5F9-E0714FEE84A6}"/>
                      </a:ext>
                    </a:extLst>
                  </p:cNvPr>
                  <p:cNvSpPr txBox="1"/>
                  <p:nvPr/>
                </p:nvSpPr>
                <p:spPr>
                  <a:xfrm>
                    <a:off x="8987355" y="1807998"/>
                    <a:ext cx="56074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O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132" name="CuadroTexto 131">
                    <a:extLst>
                      <a:ext uri="{FF2B5EF4-FFF2-40B4-BE49-F238E27FC236}">
                        <a16:creationId xmlns:a16="http://schemas.microsoft.com/office/drawing/2014/main" id="{83366350-26D2-C56B-D5F9-E0714FEE84A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987355" y="1807998"/>
                    <a:ext cx="560742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56" name="Conector recto 155">
                <a:extLst>
                  <a:ext uri="{FF2B5EF4-FFF2-40B4-BE49-F238E27FC236}">
                    <a16:creationId xmlns:a16="http://schemas.microsoft.com/office/drawing/2014/main" id="{DD49B7ED-C5B7-2764-EEAF-5FFA2AED70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97618" y="2287453"/>
                <a:ext cx="0" cy="66222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Conector recto 156">
                <a:extLst>
                  <a:ext uri="{FF2B5EF4-FFF2-40B4-BE49-F238E27FC236}">
                    <a16:creationId xmlns:a16="http://schemas.microsoft.com/office/drawing/2014/main" id="{D2AA832B-5A58-FD1B-3F6D-44C54FD6F6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84518" y="2931139"/>
                <a:ext cx="31302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Arco 157">
                <a:extLst>
                  <a:ext uri="{FF2B5EF4-FFF2-40B4-BE49-F238E27FC236}">
                    <a16:creationId xmlns:a16="http://schemas.microsoft.com/office/drawing/2014/main" id="{F592D09B-3D1A-EFB3-5E36-7172FB893AF8}"/>
                  </a:ext>
                </a:extLst>
              </p:cNvPr>
              <p:cNvSpPr/>
              <p:nvPr/>
            </p:nvSpPr>
            <p:spPr>
              <a:xfrm rot="10800000">
                <a:off x="9012558" y="2802174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59" name="Arco 158">
                <a:extLst>
                  <a:ext uri="{FF2B5EF4-FFF2-40B4-BE49-F238E27FC236}">
                    <a16:creationId xmlns:a16="http://schemas.microsoft.com/office/drawing/2014/main" id="{14FA2674-2B87-07F8-2738-5C67D8165FB3}"/>
                  </a:ext>
                </a:extLst>
              </p:cNvPr>
              <p:cNvSpPr/>
              <p:nvPr/>
            </p:nvSpPr>
            <p:spPr>
              <a:xfrm>
                <a:off x="9134438" y="2797662"/>
                <a:ext cx="347590" cy="257931"/>
              </a:xfrm>
              <a:prstGeom prst="arc">
                <a:avLst>
                  <a:gd name="adj1" fmla="val 16007943"/>
                  <a:gd name="adj2" fmla="val 5348574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cxnSp>
            <p:nvCxnSpPr>
              <p:cNvPr id="160" name="Conector recto 159">
                <a:extLst>
                  <a:ext uri="{FF2B5EF4-FFF2-40B4-BE49-F238E27FC236}">
                    <a16:creationId xmlns:a16="http://schemas.microsoft.com/office/drawing/2014/main" id="{8642CB7A-29AA-B58E-3DD1-C3ACEAE56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67015" y="2903881"/>
                <a:ext cx="45183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1" name="CuadroTexto 160">
                <a:extLst>
                  <a:ext uri="{FF2B5EF4-FFF2-40B4-BE49-F238E27FC236}">
                    <a16:creationId xmlns:a16="http://schemas.microsoft.com/office/drawing/2014/main" id="{6A5E7D46-F769-4DA6-B02B-041764F20897}"/>
                  </a:ext>
                </a:extLst>
              </p:cNvPr>
              <p:cNvSpPr txBox="1"/>
              <p:nvPr/>
            </p:nvSpPr>
            <p:spPr>
              <a:xfrm>
                <a:off x="9078746" y="2731180"/>
                <a:ext cx="596341" cy="349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Times New Roma"/>
                  </a:rPr>
                  <a:t>R</a:t>
                </a:r>
                <a:endParaRPr lang="es-CO" b="1" dirty="0">
                  <a:latin typeface="Times New Roma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62" name="CuadroTexto 161">
                    <a:extLst>
                      <a:ext uri="{FF2B5EF4-FFF2-40B4-BE49-F238E27FC236}">
                        <a16:creationId xmlns:a16="http://schemas.microsoft.com/office/drawing/2014/main" id="{56DF63CB-E7DB-0209-5896-B2FC7602F23C}"/>
                      </a:ext>
                    </a:extLst>
                  </p:cNvPr>
                  <p:cNvSpPr txBox="1"/>
                  <p:nvPr/>
                </p:nvSpPr>
                <p:spPr>
                  <a:xfrm>
                    <a:off x="8975114" y="2412567"/>
                    <a:ext cx="56074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O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lang="es-CO" b="1" dirty="0">
                      <a:latin typeface="Times New Roma"/>
                    </a:endParaRPr>
                  </a:p>
                </p:txBody>
              </p:sp>
            </mc:Choice>
            <mc:Fallback>
              <p:sp>
                <p:nvSpPr>
                  <p:cNvPr id="162" name="CuadroTexto 161">
                    <a:extLst>
                      <a:ext uri="{FF2B5EF4-FFF2-40B4-BE49-F238E27FC236}">
                        <a16:creationId xmlns:a16="http://schemas.microsoft.com/office/drawing/2014/main" id="{56DF63CB-E7DB-0209-5896-B2FC7602F23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975114" y="2412567"/>
                    <a:ext cx="560742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s-CO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" name="Flecha: a la derecha 2">
                <a:extLst>
                  <a:ext uri="{FF2B5EF4-FFF2-40B4-BE49-F238E27FC236}">
                    <a16:creationId xmlns:a16="http://schemas.microsoft.com/office/drawing/2014/main" id="{5AD2708E-2B9B-618A-91B7-85AF86D6F5C6}"/>
                  </a:ext>
                </a:extLst>
              </p:cNvPr>
              <p:cNvSpPr/>
              <p:nvPr/>
            </p:nvSpPr>
            <p:spPr>
              <a:xfrm>
                <a:off x="6318307" y="2234157"/>
                <a:ext cx="400746" cy="394274"/>
              </a:xfrm>
              <a:prstGeom prst="rightArrow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7" name="Flecha: a la derecha 6">
                <a:extLst>
                  <a:ext uri="{FF2B5EF4-FFF2-40B4-BE49-F238E27FC236}">
                    <a16:creationId xmlns:a16="http://schemas.microsoft.com/office/drawing/2014/main" id="{180B5208-744A-8AF5-1B56-6728FD5628A0}"/>
                  </a:ext>
                </a:extLst>
              </p:cNvPr>
              <p:cNvSpPr/>
              <p:nvPr/>
            </p:nvSpPr>
            <p:spPr>
              <a:xfrm>
                <a:off x="3295981" y="2216629"/>
                <a:ext cx="400746" cy="394274"/>
              </a:xfrm>
              <a:prstGeom prst="rightArrow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</p:grp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C1821A0F-C575-F88B-52D3-66EF14361673}"/>
                </a:ext>
              </a:extLst>
            </p:cNvPr>
            <p:cNvSpPr txBox="1"/>
            <p:nvPr/>
          </p:nvSpPr>
          <p:spPr>
            <a:xfrm>
              <a:off x="8202961" y="3284353"/>
              <a:ext cx="12261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Figura 1</a:t>
              </a:r>
              <a:endParaRPr lang="es-CO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E474A0A6-8850-E72C-2F55-C794D8D8346D}"/>
              </a:ext>
            </a:extLst>
          </p:cNvPr>
          <p:cNvGrpSpPr/>
          <p:nvPr/>
        </p:nvGrpSpPr>
        <p:grpSpPr>
          <a:xfrm>
            <a:off x="3302260" y="4065848"/>
            <a:ext cx="6870307" cy="2657031"/>
            <a:chOff x="3302260" y="4065848"/>
            <a:chExt cx="6870307" cy="2657031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2" name="CuadroTexto 71">
                  <a:extLst>
                    <a:ext uri="{FF2B5EF4-FFF2-40B4-BE49-F238E27FC236}">
                      <a16:creationId xmlns:a16="http://schemas.microsoft.com/office/drawing/2014/main" id="{7EF5BA93-401C-46D9-C347-4080F4AE8198}"/>
                    </a:ext>
                  </a:extLst>
                </p:cNvPr>
                <p:cNvSpPr txBox="1"/>
                <p:nvPr/>
              </p:nvSpPr>
              <p:spPr>
                <a:xfrm>
                  <a:off x="7495439" y="4106487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𝟕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>
            <p:sp>
              <p:nvSpPr>
                <p:cNvPr id="72" name="CuadroTexto 71">
                  <a:extLst>
                    <a:ext uri="{FF2B5EF4-FFF2-40B4-BE49-F238E27FC236}">
                      <a16:creationId xmlns:a16="http://schemas.microsoft.com/office/drawing/2014/main" id="{7EF5BA93-401C-46D9-C347-4080F4AE81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95439" y="4106487"/>
                  <a:ext cx="560742" cy="369332"/>
                </a:xfrm>
                <a:prstGeom prst="rect">
                  <a:avLst/>
                </a:prstGeom>
                <a:blipFill>
                  <a:blip r:embed="rId7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3" name="CuadroTexto 72">
                  <a:extLst>
                    <a:ext uri="{FF2B5EF4-FFF2-40B4-BE49-F238E27FC236}">
                      <a16:creationId xmlns:a16="http://schemas.microsoft.com/office/drawing/2014/main" id="{F403DAB3-9367-BB2B-B3A0-E82571D437DB}"/>
                    </a:ext>
                  </a:extLst>
                </p:cNvPr>
                <p:cNvSpPr txBox="1"/>
                <p:nvPr/>
              </p:nvSpPr>
              <p:spPr>
                <a:xfrm>
                  <a:off x="8426711" y="4087904"/>
                  <a:ext cx="60761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CO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𝟗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>
            <p:sp>
              <p:nvSpPr>
                <p:cNvPr id="73" name="CuadroTexto 72">
                  <a:extLst>
                    <a:ext uri="{FF2B5EF4-FFF2-40B4-BE49-F238E27FC236}">
                      <a16:creationId xmlns:a16="http://schemas.microsoft.com/office/drawing/2014/main" id="{F403DAB3-9367-BB2B-B3A0-E82571D437D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26711" y="4087904"/>
                  <a:ext cx="607613" cy="369332"/>
                </a:xfrm>
                <a:prstGeom prst="rect">
                  <a:avLst/>
                </a:prstGeom>
                <a:blipFill>
                  <a:blip r:embed="rId8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4" name="CuadroTexto 73">
                  <a:extLst>
                    <a:ext uri="{FF2B5EF4-FFF2-40B4-BE49-F238E27FC236}">
                      <a16:creationId xmlns:a16="http://schemas.microsoft.com/office/drawing/2014/main" id="{CB0DC7AD-7098-6CDA-ECC4-1FBAEE2E7B0C}"/>
                    </a:ext>
                  </a:extLst>
                </p:cNvPr>
                <p:cNvSpPr txBox="1"/>
                <p:nvPr/>
              </p:nvSpPr>
              <p:spPr>
                <a:xfrm>
                  <a:off x="9224203" y="4065848"/>
                  <a:ext cx="60761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𝟗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>
            <p:sp>
              <p:nvSpPr>
                <p:cNvPr id="74" name="CuadroTexto 73">
                  <a:extLst>
                    <a:ext uri="{FF2B5EF4-FFF2-40B4-BE49-F238E27FC236}">
                      <a16:creationId xmlns:a16="http://schemas.microsoft.com/office/drawing/2014/main" id="{CB0DC7AD-7098-6CDA-ECC4-1FBAEE2E7B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24203" y="4065848"/>
                  <a:ext cx="607613" cy="36933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3" name="CuadroTexto 162">
                  <a:extLst>
                    <a:ext uri="{FF2B5EF4-FFF2-40B4-BE49-F238E27FC236}">
                      <a16:creationId xmlns:a16="http://schemas.microsoft.com/office/drawing/2014/main" id="{BD2DB609-F4C4-D9DE-3637-0DDEF65EB6A2}"/>
                    </a:ext>
                  </a:extLst>
                </p:cNvPr>
                <p:cNvSpPr txBox="1"/>
                <p:nvPr/>
              </p:nvSpPr>
              <p:spPr>
                <a:xfrm>
                  <a:off x="7974679" y="4087904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𝟖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>
            <p:sp>
              <p:nvSpPr>
                <p:cNvPr id="163" name="CuadroTexto 162">
                  <a:extLst>
                    <a:ext uri="{FF2B5EF4-FFF2-40B4-BE49-F238E27FC236}">
                      <a16:creationId xmlns:a16="http://schemas.microsoft.com/office/drawing/2014/main" id="{BD2DB609-F4C4-D9DE-3637-0DDEF65EB6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74679" y="4087904"/>
                  <a:ext cx="560742" cy="369332"/>
                </a:xfrm>
                <a:prstGeom prst="rect">
                  <a:avLst/>
                </a:prstGeom>
                <a:blipFill>
                  <a:blip r:embed="rId10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3885B388-2F9C-A21E-F0A9-8FE14F92C22F}"/>
                </a:ext>
              </a:extLst>
            </p:cNvPr>
            <p:cNvSpPr/>
            <p:nvPr/>
          </p:nvSpPr>
          <p:spPr>
            <a:xfrm>
              <a:off x="4544200" y="5944698"/>
              <a:ext cx="711257" cy="45122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9</a:t>
              </a:r>
            </a:p>
          </p:txBody>
        </p:sp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6E76B7CF-A7A7-5D1E-24B7-7A16656A5176}"/>
                </a:ext>
              </a:extLst>
            </p:cNvPr>
            <p:cNvSpPr/>
            <p:nvPr/>
          </p:nvSpPr>
          <p:spPr>
            <a:xfrm>
              <a:off x="3933389" y="4800508"/>
              <a:ext cx="711257" cy="45122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7</a:t>
              </a:r>
            </a:p>
          </p:txBody>
        </p:sp>
        <p:cxnSp>
          <p:nvCxnSpPr>
            <p:cNvPr id="32" name="Conector recto 31">
              <a:extLst>
                <a:ext uri="{FF2B5EF4-FFF2-40B4-BE49-F238E27FC236}">
                  <a16:creationId xmlns:a16="http://schemas.microsoft.com/office/drawing/2014/main" id="{D7111758-CE6F-2F6B-9F0E-F7EFFF1A6A9F}"/>
                </a:ext>
              </a:extLst>
            </p:cNvPr>
            <p:cNvCxnSpPr/>
            <p:nvPr/>
          </p:nvCxnSpPr>
          <p:spPr>
            <a:xfrm>
              <a:off x="4721994" y="5747445"/>
              <a:ext cx="34851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>
              <a:extLst>
                <a:ext uri="{FF2B5EF4-FFF2-40B4-BE49-F238E27FC236}">
                  <a16:creationId xmlns:a16="http://schemas.microsoft.com/office/drawing/2014/main" id="{69DB58D9-9D66-22FD-4005-497B586EBDD6}"/>
                </a:ext>
              </a:extLst>
            </p:cNvPr>
            <p:cNvCxnSpPr>
              <a:cxnSpLocks/>
            </p:cNvCxnSpPr>
            <p:nvPr/>
          </p:nvCxnSpPr>
          <p:spPr>
            <a:xfrm>
              <a:off x="4289018" y="5251736"/>
              <a:ext cx="0" cy="2114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547C24B7-8D77-CD2E-3B4E-A12E2067AA6B}"/>
                </a:ext>
              </a:extLst>
            </p:cNvPr>
            <p:cNvSpPr txBox="1"/>
            <p:nvPr/>
          </p:nvSpPr>
          <p:spPr>
            <a:xfrm>
              <a:off x="5070510" y="5588149"/>
              <a:ext cx="480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S9</a:t>
              </a:r>
              <a:endParaRPr lang="es-CO" b="1" dirty="0"/>
            </a:p>
          </p:txBody>
        </p:sp>
        <p:cxnSp>
          <p:nvCxnSpPr>
            <p:cNvPr id="36" name="Conector recto 35">
              <a:extLst>
                <a:ext uri="{FF2B5EF4-FFF2-40B4-BE49-F238E27FC236}">
                  <a16:creationId xmlns:a16="http://schemas.microsoft.com/office/drawing/2014/main" id="{33625FA9-AC97-0F12-4F52-89C9110368DB}"/>
                </a:ext>
              </a:extLst>
            </p:cNvPr>
            <p:cNvCxnSpPr>
              <a:cxnSpLocks/>
            </p:cNvCxnSpPr>
            <p:nvPr/>
          </p:nvCxnSpPr>
          <p:spPr>
            <a:xfrm>
              <a:off x="4032965" y="5463204"/>
              <a:ext cx="167145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>
              <a:extLst>
                <a:ext uri="{FF2B5EF4-FFF2-40B4-BE49-F238E27FC236}">
                  <a16:creationId xmlns:a16="http://schemas.microsoft.com/office/drawing/2014/main" id="{D0F68356-8B86-6328-8DC9-8DE45C2383F3}"/>
                </a:ext>
              </a:extLst>
            </p:cNvPr>
            <p:cNvCxnSpPr>
              <a:cxnSpLocks/>
            </p:cNvCxnSpPr>
            <p:nvPr/>
          </p:nvCxnSpPr>
          <p:spPr>
            <a:xfrm>
              <a:off x="4899829" y="6389088"/>
              <a:ext cx="0" cy="33379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>
              <a:extLst>
                <a:ext uri="{FF2B5EF4-FFF2-40B4-BE49-F238E27FC236}">
                  <a16:creationId xmlns:a16="http://schemas.microsoft.com/office/drawing/2014/main" id="{B107A365-00F2-EE20-4B3D-CA3296860BD2}"/>
                </a:ext>
              </a:extLst>
            </p:cNvPr>
            <p:cNvCxnSpPr>
              <a:cxnSpLocks/>
            </p:cNvCxnSpPr>
            <p:nvPr/>
          </p:nvCxnSpPr>
          <p:spPr>
            <a:xfrm>
              <a:off x="4032965" y="5511061"/>
              <a:ext cx="167145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>
              <a:extLst>
                <a:ext uri="{FF2B5EF4-FFF2-40B4-BE49-F238E27FC236}">
                  <a16:creationId xmlns:a16="http://schemas.microsoft.com/office/drawing/2014/main" id="{870E1B4C-A4AD-F45E-E52A-FD68EB8E0F1A}"/>
                </a:ext>
              </a:extLst>
            </p:cNvPr>
            <p:cNvCxnSpPr>
              <a:cxnSpLocks/>
            </p:cNvCxnSpPr>
            <p:nvPr/>
          </p:nvCxnSpPr>
          <p:spPr>
            <a:xfrm>
              <a:off x="4306795" y="4466717"/>
              <a:ext cx="0" cy="33379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00147068-0148-EABA-05B9-EBE1111C0DFC}"/>
                </a:ext>
              </a:extLst>
            </p:cNvPr>
            <p:cNvSpPr/>
            <p:nvPr/>
          </p:nvSpPr>
          <p:spPr>
            <a:xfrm>
              <a:off x="5099853" y="4800508"/>
              <a:ext cx="711257" cy="45122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8</a:t>
              </a:r>
            </a:p>
          </p:txBody>
        </p:sp>
        <p:cxnSp>
          <p:nvCxnSpPr>
            <p:cNvPr id="42" name="Conector recto 41">
              <a:extLst>
                <a:ext uri="{FF2B5EF4-FFF2-40B4-BE49-F238E27FC236}">
                  <a16:creationId xmlns:a16="http://schemas.microsoft.com/office/drawing/2014/main" id="{F9B8DD6B-9F43-24FB-8CCE-9510FE49B910}"/>
                </a:ext>
              </a:extLst>
            </p:cNvPr>
            <p:cNvCxnSpPr>
              <a:cxnSpLocks/>
            </p:cNvCxnSpPr>
            <p:nvPr/>
          </p:nvCxnSpPr>
          <p:spPr>
            <a:xfrm>
              <a:off x="5473258" y="4466717"/>
              <a:ext cx="0" cy="33379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>
              <a:extLst>
                <a:ext uri="{FF2B5EF4-FFF2-40B4-BE49-F238E27FC236}">
                  <a16:creationId xmlns:a16="http://schemas.microsoft.com/office/drawing/2014/main" id="{AFFCCBD3-7054-BD67-076C-0A8CB9F973EF}"/>
                </a:ext>
              </a:extLst>
            </p:cNvPr>
            <p:cNvCxnSpPr>
              <a:cxnSpLocks/>
            </p:cNvCxnSpPr>
            <p:nvPr/>
          </p:nvCxnSpPr>
          <p:spPr>
            <a:xfrm>
              <a:off x="4898034" y="5527123"/>
              <a:ext cx="0" cy="41460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>
              <a:extLst>
                <a:ext uri="{FF2B5EF4-FFF2-40B4-BE49-F238E27FC236}">
                  <a16:creationId xmlns:a16="http://schemas.microsoft.com/office/drawing/2014/main" id="{805DA0FF-EB78-F8B9-1F58-F20E518F5163}"/>
                </a:ext>
              </a:extLst>
            </p:cNvPr>
            <p:cNvCxnSpPr>
              <a:cxnSpLocks/>
            </p:cNvCxnSpPr>
            <p:nvPr/>
          </p:nvCxnSpPr>
          <p:spPr>
            <a:xfrm>
              <a:off x="5453686" y="5251736"/>
              <a:ext cx="0" cy="2114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>
              <a:extLst>
                <a:ext uri="{FF2B5EF4-FFF2-40B4-BE49-F238E27FC236}">
                  <a16:creationId xmlns:a16="http://schemas.microsoft.com/office/drawing/2014/main" id="{8C54A1AB-9B0D-AB9E-2CD1-6ACD75D319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55818" y="4284537"/>
              <a:ext cx="2585" cy="212744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>
              <a:extLst>
                <a:ext uri="{FF2B5EF4-FFF2-40B4-BE49-F238E27FC236}">
                  <a16:creationId xmlns:a16="http://schemas.microsoft.com/office/drawing/2014/main" id="{430F5767-D05D-E2E3-E651-57801AF6C7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66733" y="4200088"/>
              <a:ext cx="2585" cy="22572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>
              <a:extLst>
                <a:ext uri="{FF2B5EF4-FFF2-40B4-BE49-F238E27FC236}">
                  <a16:creationId xmlns:a16="http://schemas.microsoft.com/office/drawing/2014/main" id="{EFD62411-DA94-A7EA-037E-6EC22421E09B}"/>
                </a:ext>
              </a:extLst>
            </p:cNvPr>
            <p:cNvCxnSpPr/>
            <p:nvPr/>
          </p:nvCxnSpPr>
          <p:spPr>
            <a:xfrm>
              <a:off x="7840421" y="4593849"/>
              <a:ext cx="31519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>
              <a:extLst>
                <a:ext uri="{FF2B5EF4-FFF2-40B4-BE49-F238E27FC236}">
                  <a16:creationId xmlns:a16="http://schemas.microsoft.com/office/drawing/2014/main" id="{71C024B4-2651-545B-F1B1-29ECD78F3D62}"/>
                </a:ext>
              </a:extLst>
            </p:cNvPr>
            <p:cNvCxnSpPr>
              <a:cxnSpLocks/>
            </p:cNvCxnSpPr>
            <p:nvPr/>
          </p:nvCxnSpPr>
          <p:spPr>
            <a:xfrm>
              <a:off x="8155619" y="4453982"/>
              <a:ext cx="0" cy="27973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>
              <a:extLst>
                <a:ext uri="{FF2B5EF4-FFF2-40B4-BE49-F238E27FC236}">
                  <a16:creationId xmlns:a16="http://schemas.microsoft.com/office/drawing/2014/main" id="{3D4281BB-063A-A3DF-81B8-2496BABE4751}"/>
                </a:ext>
              </a:extLst>
            </p:cNvPr>
            <p:cNvCxnSpPr/>
            <p:nvPr/>
          </p:nvCxnSpPr>
          <p:spPr>
            <a:xfrm>
              <a:off x="8283581" y="4593849"/>
              <a:ext cx="31519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>
              <a:extLst>
                <a:ext uri="{FF2B5EF4-FFF2-40B4-BE49-F238E27FC236}">
                  <a16:creationId xmlns:a16="http://schemas.microsoft.com/office/drawing/2014/main" id="{C88BF806-B85C-A276-C6A5-EEEB7E031F9B}"/>
                </a:ext>
              </a:extLst>
            </p:cNvPr>
            <p:cNvCxnSpPr>
              <a:cxnSpLocks/>
            </p:cNvCxnSpPr>
            <p:nvPr/>
          </p:nvCxnSpPr>
          <p:spPr>
            <a:xfrm>
              <a:off x="8283581" y="4453982"/>
              <a:ext cx="0" cy="27973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>
              <a:extLst>
                <a:ext uri="{FF2B5EF4-FFF2-40B4-BE49-F238E27FC236}">
                  <a16:creationId xmlns:a16="http://schemas.microsoft.com/office/drawing/2014/main" id="{98317534-6624-D988-5B9C-3D031902BE60}"/>
                </a:ext>
              </a:extLst>
            </p:cNvPr>
            <p:cNvCxnSpPr>
              <a:cxnSpLocks/>
            </p:cNvCxnSpPr>
            <p:nvPr/>
          </p:nvCxnSpPr>
          <p:spPr>
            <a:xfrm>
              <a:off x="8618731" y="4460383"/>
              <a:ext cx="0" cy="27973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>
              <a:extLst>
                <a:ext uri="{FF2B5EF4-FFF2-40B4-BE49-F238E27FC236}">
                  <a16:creationId xmlns:a16="http://schemas.microsoft.com/office/drawing/2014/main" id="{7D45151C-2D08-7EA1-DB64-4F59B3CEF7C5}"/>
                </a:ext>
              </a:extLst>
            </p:cNvPr>
            <p:cNvCxnSpPr/>
            <p:nvPr/>
          </p:nvCxnSpPr>
          <p:spPr>
            <a:xfrm>
              <a:off x="8746693" y="4600249"/>
              <a:ext cx="31519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>
              <a:extLst>
                <a:ext uri="{FF2B5EF4-FFF2-40B4-BE49-F238E27FC236}">
                  <a16:creationId xmlns:a16="http://schemas.microsoft.com/office/drawing/2014/main" id="{A82A2D61-93DC-9F93-0BCC-3C57D51B2F42}"/>
                </a:ext>
              </a:extLst>
            </p:cNvPr>
            <p:cNvCxnSpPr>
              <a:cxnSpLocks/>
            </p:cNvCxnSpPr>
            <p:nvPr/>
          </p:nvCxnSpPr>
          <p:spPr>
            <a:xfrm>
              <a:off x="8746693" y="4460383"/>
              <a:ext cx="0" cy="27973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>
              <a:extLst>
                <a:ext uri="{FF2B5EF4-FFF2-40B4-BE49-F238E27FC236}">
                  <a16:creationId xmlns:a16="http://schemas.microsoft.com/office/drawing/2014/main" id="{DE3AC41E-3BDF-977C-5F12-02D403249D2A}"/>
                </a:ext>
              </a:extLst>
            </p:cNvPr>
            <p:cNvCxnSpPr>
              <a:cxnSpLocks/>
            </p:cNvCxnSpPr>
            <p:nvPr/>
          </p:nvCxnSpPr>
          <p:spPr>
            <a:xfrm>
              <a:off x="9061891" y="4600249"/>
              <a:ext cx="0" cy="58036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>
              <a:extLst>
                <a:ext uri="{FF2B5EF4-FFF2-40B4-BE49-F238E27FC236}">
                  <a16:creationId xmlns:a16="http://schemas.microsoft.com/office/drawing/2014/main" id="{561D63B3-5117-F665-8D15-6DB2E61C9E4B}"/>
                </a:ext>
              </a:extLst>
            </p:cNvPr>
            <p:cNvCxnSpPr/>
            <p:nvPr/>
          </p:nvCxnSpPr>
          <p:spPr>
            <a:xfrm>
              <a:off x="9061891" y="4600716"/>
              <a:ext cx="31519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>
              <a:extLst>
                <a:ext uri="{FF2B5EF4-FFF2-40B4-BE49-F238E27FC236}">
                  <a16:creationId xmlns:a16="http://schemas.microsoft.com/office/drawing/2014/main" id="{C9637685-A7E5-407B-E5C5-D18F9548F368}"/>
                </a:ext>
              </a:extLst>
            </p:cNvPr>
            <p:cNvCxnSpPr>
              <a:cxnSpLocks/>
            </p:cNvCxnSpPr>
            <p:nvPr/>
          </p:nvCxnSpPr>
          <p:spPr>
            <a:xfrm>
              <a:off x="9050012" y="5164363"/>
              <a:ext cx="2838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Arco 63">
              <a:extLst>
                <a:ext uri="{FF2B5EF4-FFF2-40B4-BE49-F238E27FC236}">
                  <a16:creationId xmlns:a16="http://schemas.microsoft.com/office/drawing/2014/main" id="{671E6379-5553-446F-3323-4B84A795C199}"/>
                </a:ext>
              </a:extLst>
            </p:cNvPr>
            <p:cNvSpPr/>
            <p:nvPr/>
          </p:nvSpPr>
          <p:spPr>
            <a:xfrm rot="10800000">
              <a:off x="9347483" y="5051341"/>
              <a:ext cx="315199" cy="226046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5" name="Arco 64">
              <a:extLst>
                <a:ext uri="{FF2B5EF4-FFF2-40B4-BE49-F238E27FC236}">
                  <a16:creationId xmlns:a16="http://schemas.microsoft.com/office/drawing/2014/main" id="{E5532CA4-27A8-C677-4679-B0C6703D0D89}"/>
                </a:ext>
              </a:extLst>
            </p:cNvPr>
            <p:cNvSpPr/>
            <p:nvPr/>
          </p:nvSpPr>
          <p:spPr>
            <a:xfrm rot="10800000">
              <a:off x="9365513" y="4477961"/>
              <a:ext cx="279073" cy="226046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6" name="Arco 65">
              <a:extLst>
                <a:ext uri="{FF2B5EF4-FFF2-40B4-BE49-F238E27FC236}">
                  <a16:creationId xmlns:a16="http://schemas.microsoft.com/office/drawing/2014/main" id="{C2CBF23F-1A6E-3912-534E-FD57A95BBA60}"/>
                </a:ext>
              </a:extLst>
            </p:cNvPr>
            <p:cNvSpPr/>
            <p:nvPr/>
          </p:nvSpPr>
          <p:spPr>
            <a:xfrm>
              <a:off x="9458005" y="5045647"/>
              <a:ext cx="315199" cy="226046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7" name="Arco 66">
              <a:extLst>
                <a:ext uri="{FF2B5EF4-FFF2-40B4-BE49-F238E27FC236}">
                  <a16:creationId xmlns:a16="http://schemas.microsoft.com/office/drawing/2014/main" id="{D7110AFF-0F5B-7DFA-6899-A6F2A29FA672}"/>
                </a:ext>
              </a:extLst>
            </p:cNvPr>
            <p:cNvSpPr/>
            <p:nvPr/>
          </p:nvSpPr>
          <p:spPr>
            <a:xfrm>
              <a:off x="9444391" y="4472268"/>
              <a:ext cx="315199" cy="226046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68" name="Conector recto 67">
              <a:extLst>
                <a:ext uri="{FF2B5EF4-FFF2-40B4-BE49-F238E27FC236}">
                  <a16:creationId xmlns:a16="http://schemas.microsoft.com/office/drawing/2014/main" id="{63D70729-465A-B1F7-3D5C-492F5D425080}"/>
                </a:ext>
              </a:extLst>
            </p:cNvPr>
            <p:cNvCxnSpPr>
              <a:cxnSpLocks/>
            </p:cNvCxnSpPr>
            <p:nvPr/>
          </p:nvCxnSpPr>
          <p:spPr>
            <a:xfrm>
              <a:off x="9759591" y="4573082"/>
              <a:ext cx="40972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>
              <a:extLst>
                <a:ext uri="{FF2B5EF4-FFF2-40B4-BE49-F238E27FC236}">
                  <a16:creationId xmlns:a16="http://schemas.microsoft.com/office/drawing/2014/main" id="{8D9A66F8-0C04-5A36-4463-8D3E92E4E199}"/>
                </a:ext>
              </a:extLst>
            </p:cNvPr>
            <p:cNvCxnSpPr>
              <a:cxnSpLocks/>
            </p:cNvCxnSpPr>
            <p:nvPr/>
          </p:nvCxnSpPr>
          <p:spPr>
            <a:xfrm>
              <a:off x="9759591" y="5139525"/>
              <a:ext cx="40972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CuadroTexto 69">
              <a:extLst>
                <a:ext uri="{FF2B5EF4-FFF2-40B4-BE49-F238E27FC236}">
                  <a16:creationId xmlns:a16="http://schemas.microsoft.com/office/drawing/2014/main" id="{0A75B9A8-0CBD-BF21-487D-65C7E7A44DE9}"/>
                </a:ext>
              </a:extLst>
            </p:cNvPr>
            <p:cNvSpPr txBox="1"/>
            <p:nvPr/>
          </p:nvSpPr>
          <p:spPr>
            <a:xfrm>
              <a:off x="9407503" y="4989292"/>
              <a:ext cx="540770" cy="306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Times New Roma"/>
                </a:rPr>
                <a:t>R</a:t>
              </a:r>
              <a:endParaRPr lang="es-CO" b="1" dirty="0">
                <a:latin typeface="Times New Roma"/>
              </a:endParaRPr>
            </a:p>
          </p:txBody>
        </p:sp>
        <p:sp>
          <p:nvSpPr>
            <p:cNvPr id="71" name="CuadroTexto 70">
              <a:extLst>
                <a:ext uri="{FF2B5EF4-FFF2-40B4-BE49-F238E27FC236}">
                  <a16:creationId xmlns:a16="http://schemas.microsoft.com/office/drawing/2014/main" id="{C9745F1A-5B73-BA53-F8BE-A53549C9187A}"/>
                </a:ext>
              </a:extLst>
            </p:cNvPr>
            <p:cNvSpPr txBox="1"/>
            <p:nvPr/>
          </p:nvSpPr>
          <p:spPr>
            <a:xfrm>
              <a:off x="9405214" y="4393212"/>
              <a:ext cx="550992" cy="306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Times New Roma"/>
                </a:rPr>
                <a:t>S</a:t>
              </a:r>
              <a:endParaRPr lang="es-CO" b="1" dirty="0">
                <a:latin typeface="Times New Roma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5" name="CuadroTexto 74">
                  <a:extLst>
                    <a:ext uri="{FF2B5EF4-FFF2-40B4-BE49-F238E27FC236}">
                      <a16:creationId xmlns:a16="http://schemas.microsoft.com/office/drawing/2014/main" id="{D190C97A-13B1-1B04-19F0-AD2012950A41}"/>
                    </a:ext>
                  </a:extLst>
                </p:cNvPr>
                <p:cNvSpPr txBox="1"/>
                <p:nvPr/>
              </p:nvSpPr>
              <p:spPr>
                <a:xfrm>
                  <a:off x="9305568" y="4688472"/>
                  <a:ext cx="50848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𝟕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>
            <p:sp>
              <p:nvSpPr>
                <p:cNvPr id="75" name="CuadroTexto 74">
                  <a:extLst>
                    <a:ext uri="{FF2B5EF4-FFF2-40B4-BE49-F238E27FC236}">
                      <a16:creationId xmlns:a16="http://schemas.microsoft.com/office/drawing/2014/main" id="{D190C97A-13B1-1B04-19F0-AD2012950A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05568" y="4688472"/>
                  <a:ext cx="508488" cy="369332"/>
                </a:xfrm>
                <a:prstGeom prst="rect">
                  <a:avLst/>
                </a:prstGeom>
                <a:blipFill>
                  <a:blip r:embed="rId11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8" name="Conector recto 97">
              <a:extLst>
                <a:ext uri="{FF2B5EF4-FFF2-40B4-BE49-F238E27FC236}">
                  <a16:creationId xmlns:a16="http://schemas.microsoft.com/office/drawing/2014/main" id="{6AD8805B-6D66-E60A-8E5B-385EEA1A0891}"/>
                </a:ext>
              </a:extLst>
            </p:cNvPr>
            <p:cNvCxnSpPr/>
            <p:nvPr/>
          </p:nvCxnSpPr>
          <p:spPr>
            <a:xfrm>
              <a:off x="7355818" y="4585291"/>
              <a:ext cx="31519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>
              <a:extLst>
                <a:ext uri="{FF2B5EF4-FFF2-40B4-BE49-F238E27FC236}">
                  <a16:creationId xmlns:a16="http://schemas.microsoft.com/office/drawing/2014/main" id="{EF75D1CB-0F55-67F5-3074-2C807A821715}"/>
                </a:ext>
              </a:extLst>
            </p:cNvPr>
            <p:cNvCxnSpPr>
              <a:cxnSpLocks/>
            </p:cNvCxnSpPr>
            <p:nvPr/>
          </p:nvCxnSpPr>
          <p:spPr>
            <a:xfrm>
              <a:off x="7671016" y="4445424"/>
              <a:ext cx="0" cy="27973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99">
              <a:extLst>
                <a:ext uri="{FF2B5EF4-FFF2-40B4-BE49-F238E27FC236}">
                  <a16:creationId xmlns:a16="http://schemas.microsoft.com/office/drawing/2014/main" id="{18AE32CC-CD2D-A9AE-D669-39C2E5FD177A}"/>
                </a:ext>
              </a:extLst>
            </p:cNvPr>
            <p:cNvCxnSpPr>
              <a:cxnSpLocks/>
            </p:cNvCxnSpPr>
            <p:nvPr/>
          </p:nvCxnSpPr>
          <p:spPr>
            <a:xfrm>
              <a:off x="7840421" y="4445424"/>
              <a:ext cx="0" cy="27973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ector recto 100">
              <a:extLst>
                <a:ext uri="{FF2B5EF4-FFF2-40B4-BE49-F238E27FC236}">
                  <a16:creationId xmlns:a16="http://schemas.microsoft.com/office/drawing/2014/main" id="{F31396DE-18BA-4692-FB12-EB70FC471A9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139" y="5166950"/>
              <a:ext cx="0" cy="58036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ector recto 101">
              <a:extLst>
                <a:ext uri="{FF2B5EF4-FFF2-40B4-BE49-F238E27FC236}">
                  <a16:creationId xmlns:a16="http://schemas.microsoft.com/office/drawing/2014/main" id="{C19E2E16-B082-721A-CE61-C89CF6EA4A78}"/>
                </a:ext>
              </a:extLst>
            </p:cNvPr>
            <p:cNvCxnSpPr>
              <a:cxnSpLocks/>
            </p:cNvCxnSpPr>
            <p:nvPr/>
          </p:nvCxnSpPr>
          <p:spPr>
            <a:xfrm>
              <a:off x="9053260" y="5731064"/>
              <a:ext cx="2838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Arco 102">
              <a:extLst>
                <a:ext uri="{FF2B5EF4-FFF2-40B4-BE49-F238E27FC236}">
                  <a16:creationId xmlns:a16="http://schemas.microsoft.com/office/drawing/2014/main" id="{59C8C81B-5ABB-09FD-418B-C4FE4549C049}"/>
                </a:ext>
              </a:extLst>
            </p:cNvPr>
            <p:cNvSpPr/>
            <p:nvPr/>
          </p:nvSpPr>
          <p:spPr>
            <a:xfrm rot="10800000">
              <a:off x="9350731" y="5618042"/>
              <a:ext cx="315199" cy="226046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04" name="Arco 103">
              <a:extLst>
                <a:ext uri="{FF2B5EF4-FFF2-40B4-BE49-F238E27FC236}">
                  <a16:creationId xmlns:a16="http://schemas.microsoft.com/office/drawing/2014/main" id="{F505BA15-73A9-B76F-758B-33B844296355}"/>
                </a:ext>
              </a:extLst>
            </p:cNvPr>
            <p:cNvSpPr/>
            <p:nvPr/>
          </p:nvSpPr>
          <p:spPr>
            <a:xfrm>
              <a:off x="9461254" y="5612348"/>
              <a:ext cx="315199" cy="226046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105" name="Conector recto 104">
              <a:extLst>
                <a:ext uri="{FF2B5EF4-FFF2-40B4-BE49-F238E27FC236}">
                  <a16:creationId xmlns:a16="http://schemas.microsoft.com/office/drawing/2014/main" id="{BF447FFE-9658-96DC-5A87-D8574CDA2332}"/>
                </a:ext>
              </a:extLst>
            </p:cNvPr>
            <p:cNvCxnSpPr>
              <a:cxnSpLocks/>
            </p:cNvCxnSpPr>
            <p:nvPr/>
          </p:nvCxnSpPr>
          <p:spPr>
            <a:xfrm>
              <a:off x="9762839" y="5706226"/>
              <a:ext cx="40972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CuadroTexto 105">
              <a:extLst>
                <a:ext uri="{FF2B5EF4-FFF2-40B4-BE49-F238E27FC236}">
                  <a16:creationId xmlns:a16="http://schemas.microsoft.com/office/drawing/2014/main" id="{DD169D1B-3EA4-5365-860A-C370EDDE151C}"/>
                </a:ext>
              </a:extLst>
            </p:cNvPr>
            <p:cNvSpPr txBox="1"/>
            <p:nvPr/>
          </p:nvSpPr>
          <p:spPr>
            <a:xfrm>
              <a:off x="9410751" y="5555993"/>
              <a:ext cx="540770" cy="306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Times New Roma"/>
                </a:rPr>
                <a:t>R</a:t>
              </a:r>
              <a:endParaRPr lang="es-CO" b="1" dirty="0">
                <a:latin typeface="Times New Roma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7" name="CuadroTexto 106">
                  <a:extLst>
                    <a:ext uri="{FF2B5EF4-FFF2-40B4-BE49-F238E27FC236}">
                      <a16:creationId xmlns:a16="http://schemas.microsoft.com/office/drawing/2014/main" id="{AA522A00-7317-CA07-8293-208BC8E61B5E}"/>
                    </a:ext>
                  </a:extLst>
                </p:cNvPr>
                <p:cNvSpPr txBox="1"/>
                <p:nvPr/>
              </p:nvSpPr>
              <p:spPr>
                <a:xfrm>
                  <a:off x="9305568" y="5251735"/>
                  <a:ext cx="50848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𝟖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>
            <p:sp>
              <p:nvSpPr>
                <p:cNvPr id="107" name="CuadroTexto 106">
                  <a:extLst>
                    <a:ext uri="{FF2B5EF4-FFF2-40B4-BE49-F238E27FC236}">
                      <a16:creationId xmlns:a16="http://schemas.microsoft.com/office/drawing/2014/main" id="{AA522A00-7317-CA07-8293-208BC8E61B5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05568" y="5251735"/>
                  <a:ext cx="508488" cy="369332"/>
                </a:xfrm>
                <a:prstGeom prst="rect">
                  <a:avLst/>
                </a:prstGeom>
                <a:blipFill>
                  <a:blip r:embed="rId12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Flecha: a la derecha 4">
              <a:extLst>
                <a:ext uri="{FF2B5EF4-FFF2-40B4-BE49-F238E27FC236}">
                  <a16:creationId xmlns:a16="http://schemas.microsoft.com/office/drawing/2014/main" id="{D010279F-A6F7-2938-75B7-967CAC5382AA}"/>
                </a:ext>
              </a:extLst>
            </p:cNvPr>
            <p:cNvSpPr/>
            <p:nvPr/>
          </p:nvSpPr>
          <p:spPr>
            <a:xfrm>
              <a:off x="6313088" y="5138792"/>
              <a:ext cx="400746" cy="394274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0" name="Flecha: a la derecha 9">
              <a:extLst>
                <a:ext uri="{FF2B5EF4-FFF2-40B4-BE49-F238E27FC236}">
                  <a16:creationId xmlns:a16="http://schemas.microsoft.com/office/drawing/2014/main" id="{593499B2-0796-7DFC-A6EA-BC0902C8FBCD}"/>
                </a:ext>
              </a:extLst>
            </p:cNvPr>
            <p:cNvSpPr/>
            <p:nvPr/>
          </p:nvSpPr>
          <p:spPr>
            <a:xfrm>
              <a:off x="3302260" y="5161719"/>
              <a:ext cx="400746" cy="394274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708D1CEA-6E74-5C17-ABBC-75C6E080FABE}"/>
                </a:ext>
              </a:extLst>
            </p:cNvPr>
            <p:cNvSpPr txBox="1"/>
            <p:nvPr/>
          </p:nvSpPr>
          <p:spPr>
            <a:xfrm>
              <a:off x="8285248" y="6142149"/>
              <a:ext cx="12261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Figura 2</a:t>
              </a:r>
              <a:endParaRPr lang="es-CO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890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6" grpId="0"/>
      <p:bldP spid="1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1513CE-42E6-C933-D346-59E0F60A2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Acciones en cada etapa</a:t>
            </a:r>
          </a:p>
        </p:txBody>
      </p:sp>
      <p:grpSp>
        <p:nvGrpSpPr>
          <p:cNvPr id="69" name="Grupo 68">
            <a:extLst>
              <a:ext uri="{FF2B5EF4-FFF2-40B4-BE49-F238E27FC236}">
                <a16:creationId xmlns:a16="http://schemas.microsoft.com/office/drawing/2014/main" id="{DEA7D130-A172-CBEA-AD1D-BBCC8CE06C6C}"/>
              </a:ext>
            </a:extLst>
          </p:cNvPr>
          <p:cNvGrpSpPr/>
          <p:nvPr/>
        </p:nvGrpSpPr>
        <p:grpSpPr>
          <a:xfrm>
            <a:off x="2138341" y="2061468"/>
            <a:ext cx="8022778" cy="2925762"/>
            <a:chOff x="2138341" y="2061468"/>
            <a:chExt cx="8022778" cy="2925762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61C5E90C-F438-15D5-0B66-0C97DF6CD29E}"/>
                </a:ext>
              </a:extLst>
            </p:cNvPr>
            <p:cNvSpPr/>
            <p:nvPr/>
          </p:nvSpPr>
          <p:spPr>
            <a:xfrm>
              <a:off x="2138343" y="2373437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572A1F70-69C3-2D2C-ADC8-42E6FE8DC576}"/>
                </a:ext>
              </a:extLst>
            </p:cNvPr>
            <p:cNvSpPr/>
            <p:nvPr/>
          </p:nvSpPr>
          <p:spPr>
            <a:xfrm>
              <a:off x="2138341" y="3797444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A5FE1B24-6326-0124-DDC7-CFE23BA0C595}"/>
                </a:ext>
              </a:extLst>
            </p:cNvPr>
            <p:cNvCxnSpPr/>
            <p:nvPr/>
          </p:nvCxnSpPr>
          <p:spPr>
            <a:xfrm>
              <a:off x="2399347" y="3455458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AC1727BE-FB7E-96C0-93C9-6BD99C45284D}"/>
                </a:ext>
              </a:extLst>
            </p:cNvPr>
            <p:cNvCxnSpPr>
              <a:cxnSpLocks/>
            </p:cNvCxnSpPr>
            <p:nvPr/>
          </p:nvCxnSpPr>
          <p:spPr>
            <a:xfrm>
              <a:off x="2650124" y="2061468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BFE603EA-61EE-7301-3FB8-6289A1D39C8F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2650121" y="3113472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BB324173-0D5B-1598-5692-EA7AB7248422}"/>
                </a:ext>
              </a:extLst>
            </p:cNvPr>
            <p:cNvCxnSpPr>
              <a:cxnSpLocks/>
            </p:cNvCxnSpPr>
            <p:nvPr/>
          </p:nvCxnSpPr>
          <p:spPr>
            <a:xfrm>
              <a:off x="2650121" y="4537480"/>
              <a:ext cx="0" cy="4497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14F1DDE6-257C-2BA5-CEA5-1A256FF975CE}"/>
                </a:ext>
              </a:extLst>
            </p:cNvPr>
            <p:cNvSpPr txBox="1"/>
            <p:nvPr/>
          </p:nvSpPr>
          <p:spPr>
            <a:xfrm>
              <a:off x="2918716" y="3177935"/>
              <a:ext cx="302488" cy="37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6A4368CE-796F-8AA5-B93D-A62572F1093C}"/>
                </a:ext>
              </a:extLst>
            </p:cNvPr>
            <p:cNvCxnSpPr/>
            <p:nvPr/>
          </p:nvCxnSpPr>
          <p:spPr>
            <a:xfrm>
              <a:off x="3179243" y="2738614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029059-57E7-56D9-FF5E-E18A114C543D}"/>
                </a:ext>
              </a:extLst>
            </p:cNvPr>
            <p:cNvSpPr/>
            <p:nvPr/>
          </p:nvSpPr>
          <p:spPr>
            <a:xfrm>
              <a:off x="3698127" y="2458519"/>
              <a:ext cx="699113" cy="56444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b="1" dirty="0">
                  <a:solidFill>
                    <a:schemeClr val="tx1"/>
                  </a:solidFill>
                  <a:latin typeface="Times New Roma"/>
                </a:rPr>
                <a:t>%Q.1</a:t>
              </a:r>
            </a:p>
          </p:txBody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11A7CA61-CC06-1823-42CA-783F0202C873}"/>
                </a:ext>
              </a:extLst>
            </p:cNvPr>
            <p:cNvSpPr/>
            <p:nvPr/>
          </p:nvSpPr>
          <p:spPr>
            <a:xfrm>
              <a:off x="4414579" y="2456392"/>
              <a:ext cx="699113" cy="56444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"/>
                  <a:ea typeface="+mn-ea"/>
                  <a:cs typeface="+mn-cs"/>
                </a:rPr>
                <a:t>%Q.2</a:t>
              </a:r>
            </a:p>
          </p:txBody>
        </p:sp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423AEF4D-9182-E124-1257-9C7E59CAD8CE}"/>
                </a:ext>
              </a:extLst>
            </p:cNvPr>
            <p:cNvSpPr/>
            <p:nvPr/>
          </p:nvSpPr>
          <p:spPr>
            <a:xfrm>
              <a:off x="3680788" y="3884437"/>
              <a:ext cx="699113" cy="56444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"/>
                  <a:ea typeface="+mn-ea"/>
                  <a:cs typeface="+mn-cs"/>
                </a:rPr>
                <a:t>%Q.3</a:t>
              </a:r>
            </a:p>
          </p:txBody>
        </p: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B9F37A5E-A1C1-B764-A715-6EB101FD0125}"/>
                </a:ext>
              </a:extLst>
            </p:cNvPr>
            <p:cNvCxnSpPr/>
            <p:nvPr/>
          </p:nvCxnSpPr>
          <p:spPr>
            <a:xfrm>
              <a:off x="3179243" y="4166659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CEA025D9-2EE2-FAF0-81C2-54DAA79F06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90046" y="2215233"/>
              <a:ext cx="2851" cy="242753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97ECB7ED-CE4C-A38F-A902-295010CFA8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58268" y="2171083"/>
              <a:ext cx="2851" cy="25756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ED33B5A5-A7A3-2316-CF3E-25BE17B53CE6}"/>
                </a:ext>
              </a:extLst>
            </p:cNvPr>
            <p:cNvCxnSpPr>
              <a:cxnSpLocks/>
            </p:cNvCxnSpPr>
            <p:nvPr/>
          </p:nvCxnSpPr>
          <p:spPr>
            <a:xfrm>
              <a:off x="7607634" y="3915730"/>
              <a:ext cx="34758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>
              <a:extLst>
                <a:ext uri="{FF2B5EF4-FFF2-40B4-BE49-F238E27FC236}">
                  <a16:creationId xmlns:a16="http://schemas.microsoft.com/office/drawing/2014/main" id="{10B07640-E7FF-C106-9ADC-F9D3CE0C3683}"/>
                </a:ext>
              </a:extLst>
            </p:cNvPr>
            <p:cNvCxnSpPr>
              <a:cxnSpLocks/>
            </p:cNvCxnSpPr>
            <p:nvPr/>
          </p:nvCxnSpPr>
          <p:spPr>
            <a:xfrm>
              <a:off x="7955223" y="3756134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5C0B8602-BA61-1755-F81E-327718996101}"/>
                </a:ext>
              </a:extLst>
            </p:cNvPr>
            <p:cNvCxnSpPr>
              <a:cxnSpLocks/>
            </p:cNvCxnSpPr>
            <p:nvPr/>
          </p:nvCxnSpPr>
          <p:spPr>
            <a:xfrm>
              <a:off x="8096334" y="3915730"/>
              <a:ext cx="84355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>
              <a:extLst>
                <a:ext uri="{FF2B5EF4-FFF2-40B4-BE49-F238E27FC236}">
                  <a16:creationId xmlns:a16="http://schemas.microsoft.com/office/drawing/2014/main" id="{A0D1C3DD-9D8B-94F6-F5AC-4CD7D6F7E48A}"/>
                </a:ext>
              </a:extLst>
            </p:cNvPr>
            <p:cNvCxnSpPr>
              <a:cxnSpLocks/>
            </p:cNvCxnSpPr>
            <p:nvPr/>
          </p:nvCxnSpPr>
          <p:spPr>
            <a:xfrm>
              <a:off x="8096334" y="3756134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>
              <a:extLst>
                <a:ext uri="{FF2B5EF4-FFF2-40B4-BE49-F238E27FC236}">
                  <a16:creationId xmlns:a16="http://schemas.microsoft.com/office/drawing/2014/main" id="{D1163F2D-715F-A2F0-34E9-F47206E48DD2}"/>
                </a:ext>
              </a:extLst>
            </p:cNvPr>
            <p:cNvCxnSpPr>
              <a:cxnSpLocks/>
            </p:cNvCxnSpPr>
            <p:nvPr/>
          </p:nvCxnSpPr>
          <p:spPr>
            <a:xfrm>
              <a:off x="8939889" y="2625705"/>
              <a:ext cx="0" cy="66222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>
              <a:extLst>
                <a:ext uri="{FF2B5EF4-FFF2-40B4-BE49-F238E27FC236}">
                  <a16:creationId xmlns:a16="http://schemas.microsoft.com/office/drawing/2014/main" id="{87B8A1AC-8689-CC35-0CF3-76A8499305D5}"/>
                </a:ext>
              </a:extLst>
            </p:cNvPr>
            <p:cNvCxnSpPr/>
            <p:nvPr/>
          </p:nvCxnSpPr>
          <p:spPr>
            <a:xfrm>
              <a:off x="8939889" y="2628222"/>
              <a:ext cx="34758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>
              <a:extLst>
                <a:ext uri="{FF2B5EF4-FFF2-40B4-BE49-F238E27FC236}">
                  <a16:creationId xmlns:a16="http://schemas.microsoft.com/office/drawing/2014/main" id="{BC29C80C-DDD4-8EDB-6F21-84A6E201A626}"/>
                </a:ext>
              </a:extLst>
            </p:cNvPr>
            <p:cNvCxnSpPr>
              <a:cxnSpLocks/>
            </p:cNvCxnSpPr>
            <p:nvPr/>
          </p:nvCxnSpPr>
          <p:spPr>
            <a:xfrm>
              <a:off x="8926789" y="3269391"/>
              <a:ext cx="31302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Arco 35">
              <a:extLst>
                <a:ext uri="{FF2B5EF4-FFF2-40B4-BE49-F238E27FC236}">
                  <a16:creationId xmlns:a16="http://schemas.microsoft.com/office/drawing/2014/main" id="{0FB98EE8-12B5-0CEB-286B-D9FD8C8D9CF2}"/>
                </a:ext>
              </a:extLst>
            </p:cNvPr>
            <p:cNvSpPr/>
            <p:nvPr/>
          </p:nvSpPr>
          <p:spPr>
            <a:xfrm rot="10800000">
              <a:off x="9254829" y="3140426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7" name="Arco 36">
              <a:extLst>
                <a:ext uri="{FF2B5EF4-FFF2-40B4-BE49-F238E27FC236}">
                  <a16:creationId xmlns:a16="http://schemas.microsoft.com/office/drawing/2014/main" id="{15F34DE4-70C0-92F1-1A8F-B00E70D1A64F}"/>
                </a:ext>
              </a:extLst>
            </p:cNvPr>
            <p:cNvSpPr/>
            <p:nvPr/>
          </p:nvSpPr>
          <p:spPr>
            <a:xfrm rot="10800000">
              <a:off x="9274712" y="2488152"/>
              <a:ext cx="307751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8" name="Arco 37">
              <a:extLst>
                <a:ext uri="{FF2B5EF4-FFF2-40B4-BE49-F238E27FC236}">
                  <a16:creationId xmlns:a16="http://schemas.microsoft.com/office/drawing/2014/main" id="{DB58FF65-B2C2-DB5B-298A-EAE1618CD272}"/>
                </a:ext>
              </a:extLst>
            </p:cNvPr>
            <p:cNvSpPr/>
            <p:nvPr/>
          </p:nvSpPr>
          <p:spPr>
            <a:xfrm>
              <a:off x="9376709" y="3135914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9" name="Arco 38">
              <a:extLst>
                <a:ext uri="{FF2B5EF4-FFF2-40B4-BE49-F238E27FC236}">
                  <a16:creationId xmlns:a16="http://schemas.microsoft.com/office/drawing/2014/main" id="{BAB47560-76FD-D127-3AF9-2B2F5E0983C7}"/>
                </a:ext>
              </a:extLst>
            </p:cNvPr>
            <p:cNvSpPr/>
            <p:nvPr/>
          </p:nvSpPr>
          <p:spPr>
            <a:xfrm>
              <a:off x="9361696" y="2481656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40" name="Conector recto 39">
              <a:extLst>
                <a:ext uri="{FF2B5EF4-FFF2-40B4-BE49-F238E27FC236}">
                  <a16:creationId xmlns:a16="http://schemas.microsoft.com/office/drawing/2014/main" id="{586D7ED1-8E0B-DC16-2E6D-E32324F61665}"/>
                </a:ext>
              </a:extLst>
            </p:cNvPr>
            <p:cNvCxnSpPr>
              <a:cxnSpLocks/>
            </p:cNvCxnSpPr>
            <p:nvPr/>
          </p:nvCxnSpPr>
          <p:spPr>
            <a:xfrm>
              <a:off x="9709286" y="2596690"/>
              <a:ext cx="45183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>
              <a:extLst>
                <a:ext uri="{FF2B5EF4-FFF2-40B4-BE49-F238E27FC236}">
                  <a16:creationId xmlns:a16="http://schemas.microsoft.com/office/drawing/2014/main" id="{977C17C7-E709-84E5-5E58-721ED93C381B}"/>
                </a:ext>
              </a:extLst>
            </p:cNvPr>
            <p:cNvCxnSpPr>
              <a:cxnSpLocks/>
            </p:cNvCxnSpPr>
            <p:nvPr/>
          </p:nvCxnSpPr>
          <p:spPr>
            <a:xfrm>
              <a:off x="9709286" y="3242133"/>
              <a:ext cx="45183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CuadroTexto 43">
                  <a:extLst>
                    <a:ext uri="{FF2B5EF4-FFF2-40B4-BE49-F238E27FC236}">
                      <a16:creationId xmlns:a16="http://schemas.microsoft.com/office/drawing/2014/main" id="{6A3F63E9-41E6-7F3A-C68B-C34DCB9ABE86}"/>
                    </a:ext>
                  </a:extLst>
                </p:cNvPr>
                <p:cNvSpPr txBox="1"/>
                <p:nvPr/>
              </p:nvSpPr>
              <p:spPr>
                <a:xfrm>
                  <a:off x="7805820" y="3391683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44" name="CuadroTexto 43">
                  <a:extLst>
                    <a:ext uri="{FF2B5EF4-FFF2-40B4-BE49-F238E27FC236}">
                      <a16:creationId xmlns:a16="http://schemas.microsoft.com/office/drawing/2014/main" id="{6A3F63E9-41E6-7F3A-C68B-C34DCB9ABE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05820" y="3391683"/>
                  <a:ext cx="560742" cy="369332"/>
                </a:xfrm>
                <a:prstGeom prst="rect">
                  <a:avLst/>
                </a:prstGeom>
                <a:blipFill>
                  <a:blip r:embed="rId2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CuadroTexto 45">
              <a:extLst>
                <a:ext uri="{FF2B5EF4-FFF2-40B4-BE49-F238E27FC236}">
                  <a16:creationId xmlns:a16="http://schemas.microsoft.com/office/drawing/2014/main" id="{422CF850-6C27-9EDF-E9B8-6B9D0CD7DC02}"/>
                </a:ext>
              </a:extLst>
            </p:cNvPr>
            <p:cNvSpPr txBox="1"/>
            <p:nvPr/>
          </p:nvSpPr>
          <p:spPr>
            <a:xfrm>
              <a:off x="9111459" y="2133766"/>
              <a:ext cx="7712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600" b="1" dirty="0">
                  <a:latin typeface="Times New Roma"/>
                </a:rPr>
                <a:t>%Q.1</a:t>
              </a:r>
            </a:p>
          </p:txBody>
        </p:sp>
        <p:cxnSp>
          <p:nvCxnSpPr>
            <p:cNvPr id="49" name="Conector recto 48">
              <a:extLst>
                <a:ext uri="{FF2B5EF4-FFF2-40B4-BE49-F238E27FC236}">
                  <a16:creationId xmlns:a16="http://schemas.microsoft.com/office/drawing/2014/main" id="{E6227819-3F86-5EE7-450C-83F7217FD8E9}"/>
                </a:ext>
              </a:extLst>
            </p:cNvPr>
            <p:cNvCxnSpPr>
              <a:cxnSpLocks/>
            </p:cNvCxnSpPr>
            <p:nvPr/>
          </p:nvCxnSpPr>
          <p:spPr>
            <a:xfrm>
              <a:off x="8922301" y="3915730"/>
              <a:ext cx="31302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Arco 49">
              <a:extLst>
                <a:ext uri="{FF2B5EF4-FFF2-40B4-BE49-F238E27FC236}">
                  <a16:creationId xmlns:a16="http://schemas.microsoft.com/office/drawing/2014/main" id="{2403E8C5-FBC3-EF73-BC13-05CCA7B19754}"/>
                </a:ext>
              </a:extLst>
            </p:cNvPr>
            <p:cNvSpPr/>
            <p:nvPr/>
          </p:nvSpPr>
          <p:spPr>
            <a:xfrm rot="10800000">
              <a:off x="9250341" y="3786765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1" name="Arco 50">
              <a:extLst>
                <a:ext uri="{FF2B5EF4-FFF2-40B4-BE49-F238E27FC236}">
                  <a16:creationId xmlns:a16="http://schemas.microsoft.com/office/drawing/2014/main" id="{480A3B21-2CF8-4063-0AFC-08B794A1833F}"/>
                </a:ext>
              </a:extLst>
            </p:cNvPr>
            <p:cNvSpPr/>
            <p:nvPr/>
          </p:nvSpPr>
          <p:spPr>
            <a:xfrm>
              <a:off x="9372221" y="3782253"/>
              <a:ext cx="347590" cy="257931"/>
            </a:xfrm>
            <a:prstGeom prst="arc">
              <a:avLst>
                <a:gd name="adj1" fmla="val 16007943"/>
                <a:gd name="adj2" fmla="val 5348574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52" name="Conector recto 51">
              <a:extLst>
                <a:ext uri="{FF2B5EF4-FFF2-40B4-BE49-F238E27FC236}">
                  <a16:creationId xmlns:a16="http://schemas.microsoft.com/office/drawing/2014/main" id="{C14DE095-04F1-6A50-35D9-3184DC30185B}"/>
                </a:ext>
              </a:extLst>
            </p:cNvPr>
            <p:cNvCxnSpPr>
              <a:cxnSpLocks/>
            </p:cNvCxnSpPr>
            <p:nvPr/>
          </p:nvCxnSpPr>
          <p:spPr>
            <a:xfrm>
              <a:off x="9704798" y="3888472"/>
              <a:ext cx="45183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>
              <a:extLst>
                <a:ext uri="{FF2B5EF4-FFF2-40B4-BE49-F238E27FC236}">
                  <a16:creationId xmlns:a16="http://schemas.microsoft.com/office/drawing/2014/main" id="{4319FF88-514C-A4EC-9034-5B4B4D42A1DB}"/>
                </a:ext>
              </a:extLst>
            </p:cNvPr>
            <p:cNvCxnSpPr>
              <a:cxnSpLocks/>
            </p:cNvCxnSpPr>
            <p:nvPr/>
          </p:nvCxnSpPr>
          <p:spPr>
            <a:xfrm>
              <a:off x="7607634" y="2625705"/>
              <a:ext cx="34758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>
              <a:extLst>
                <a:ext uri="{FF2B5EF4-FFF2-40B4-BE49-F238E27FC236}">
                  <a16:creationId xmlns:a16="http://schemas.microsoft.com/office/drawing/2014/main" id="{6C9911BC-B346-CE54-9D3B-77CC85705C27}"/>
                </a:ext>
              </a:extLst>
            </p:cNvPr>
            <p:cNvCxnSpPr>
              <a:cxnSpLocks/>
            </p:cNvCxnSpPr>
            <p:nvPr/>
          </p:nvCxnSpPr>
          <p:spPr>
            <a:xfrm>
              <a:off x="7955223" y="2466109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>
              <a:extLst>
                <a:ext uri="{FF2B5EF4-FFF2-40B4-BE49-F238E27FC236}">
                  <a16:creationId xmlns:a16="http://schemas.microsoft.com/office/drawing/2014/main" id="{E6206A9F-0958-B184-E2F7-315A6296766D}"/>
                </a:ext>
              </a:extLst>
            </p:cNvPr>
            <p:cNvCxnSpPr>
              <a:cxnSpLocks/>
            </p:cNvCxnSpPr>
            <p:nvPr/>
          </p:nvCxnSpPr>
          <p:spPr>
            <a:xfrm>
              <a:off x="8096334" y="2625705"/>
              <a:ext cx="84355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>
              <a:extLst>
                <a:ext uri="{FF2B5EF4-FFF2-40B4-BE49-F238E27FC236}">
                  <a16:creationId xmlns:a16="http://schemas.microsoft.com/office/drawing/2014/main" id="{F314EB9D-9D85-E410-52F4-A7672481A353}"/>
                </a:ext>
              </a:extLst>
            </p:cNvPr>
            <p:cNvCxnSpPr>
              <a:cxnSpLocks/>
            </p:cNvCxnSpPr>
            <p:nvPr/>
          </p:nvCxnSpPr>
          <p:spPr>
            <a:xfrm>
              <a:off x="8096334" y="2466109"/>
              <a:ext cx="0" cy="319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CuadroTexto 63">
                  <a:extLst>
                    <a:ext uri="{FF2B5EF4-FFF2-40B4-BE49-F238E27FC236}">
                      <a16:creationId xmlns:a16="http://schemas.microsoft.com/office/drawing/2014/main" id="{17C38266-5B00-BABA-1EBB-EC18EEDFF3D3}"/>
                    </a:ext>
                  </a:extLst>
                </p:cNvPr>
                <p:cNvSpPr txBox="1"/>
                <p:nvPr/>
              </p:nvSpPr>
              <p:spPr>
                <a:xfrm>
                  <a:off x="7798640" y="2108959"/>
                  <a:ext cx="56074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b="1" i="1" smtClean="0">
                                <a:latin typeface="Cambria Math" panose="020405030504060302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s-CO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s-CO" b="1" dirty="0">
                    <a:latin typeface="Times New Roma"/>
                  </a:endParaRPr>
                </a:p>
              </p:txBody>
            </p:sp>
          </mc:Choice>
          <mc:Fallback xmlns="">
            <p:sp>
              <p:nvSpPr>
                <p:cNvPr id="64" name="CuadroTexto 63">
                  <a:extLst>
                    <a:ext uri="{FF2B5EF4-FFF2-40B4-BE49-F238E27FC236}">
                      <a16:creationId xmlns:a16="http://schemas.microsoft.com/office/drawing/2014/main" id="{17C38266-5B00-BABA-1EBB-EC18EEDFF3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98640" y="2108959"/>
                  <a:ext cx="560742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5" name="CuadroTexto 64">
              <a:extLst>
                <a:ext uri="{FF2B5EF4-FFF2-40B4-BE49-F238E27FC236}">
                  <a16:creationId xmlns:a16="http://schemas.microsoft.com/office/drawing/2014/main" id="{35CA065F-8F20-9095-2E39-6C8530751699}"/>
                </a:ext>
              </a:extLst>
            </p:cNvPr>
            <p:cNvSpPr txBox="1"/>
            <p:nvPr/>
          </p:nvSpPr>
          <p:spPr>
            <a:xfrm>
              <a:off x="9130052" y="2793162"/>
              <a:ext cx="7712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600" b="1" dirty="0">
                  <a:latin typeface="Times New Roma"/>
                </a:rPr>
                <a:t>%Q.2</a:t>
              </a:r>
            </a:p>
          </p:txBody>
        </p:sp>
        <p:sp>
          <p:nvSpPr>
            <p:cNvPr id="66" name="CuadroTexto 65">
              <a:extLst>
                <a:ext uri="{FF2B5EF4-FFF2-40B4-BE49-F238E27FC236}">
                  <a16:creationId xmlns:a16="http://schemas.microsoft.com/office/drawing/2014/main" id="{933DE98F-B36D-8469-6F0E-2A0044EC9CBB}"/>
                </a:ext>
              </a:extLst>
            </p:cNvPr>
            <p:cNvSpPr txBox="1"/>
            <p:nvPr/>
          </p:nvSpPr>
          <p:spPr>
            <a:xfrm>
              <a:off x="9099080" y="3458890"/>
              <a:ext cx="7712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600" b="1" dirty="0">
                  <a:latin typeface="Times New Roma"/>
                </a:rPr>
                <a:t>%Q.3</a:t>
              </a:r>
            </a:p>
          </p:txBody>
        </p:sp>
        <p:sp>
          <p:nvSpPr>
            <p:cNvPr id="67" name="Flecha: a la derecha 66">
              <a:extLst>
                <a:ext uri="{FF2B5EF4-FFF2-40B4-BE49-F238E27FC236}">
                  <a16:creationId xmlns:a16="http://schemas.microsoft.com/office/drawing/2014/main" id="{04132C32-E163-4DE2-C0FB-CE1809C10D70}"/>
                </a:ext>
              </a:extLst>
            </p:cNvPr>
            <p:cNvSpPr/>
            <p:nvPr/>
          </p:nvSpPr>
          <p:spPr>
            <a:xfrm>
              <a:off x="5693501" y="3079271"/>
              <a:ext cx="804995" cy="349729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169843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203DE4D4-D538-C7DD-E786-75192C15DAC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685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tesis" id="{D91AF253-6766-42CB-BDC8-6A46E8D7BB88}" vid="{3A68C05A-FDDD-4F71-9A3E-18558FEF0D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CONCEPTOS BASICOS</Template>
  <TotalTime>2120</TotalTime>
  <Words>273</Words>
  <Application>Microsoft Office PowerPoint</Application>
  <PresentationFormat>Panorámica</PresentationFormat>
  <Paragraphs>117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 Math</vt:lpstr>
      <vt:lpstr>Times New Roma</vt:lpstr>
      <vt:lpstr>Tema de Office</vt:lpstr>
      <vt:lpstr>Curso Teórico Práctico de GRAFCET</vt:lpstr>
      <vt:lpstr>GRAFCET a LADDER</vt:lpstr>
      <vt:lpstr>Control de la Secuencia</vt:lpstr>
      <vt:lpstr>Control de la Secuencia</vt:lpstr>
      <vt:lpstr>Control de la Secuencia</vt:lpstr>
      <vt:lpstr>Control de la Secuencia</vt:lpstr>
      <vt:lpstr>Acciones en cada etapa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 Teórico Práctico de GRAFCET</dc:title>
  <dc:creator>BRAYAN TARAZONA</dc:creator>
  <cp:lastModifiedBy>Brayan Fernel Tarazona Jaimes</cp:lastModifiedBy>
  <cp:revision>15</cp:revision>
  <dcterms:created xsi:type="dcterms:W3CDTF">2022-08-02T21:09:48Z</dcterms:created>
  <dcterms:modified xsi:type="dcterms:W3CDTF">2022-11-23T20:59:54Z</dcterms:modified>
</cp:coreProperties>
</file>