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4C2E81-F121-4576-9EB3-EA8FC1F7EC68}" v="14" dt="2022-09-01T15:21:41.4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YAN TARAZONA" userId="74c405af-b9ce-40cd-9ca5-4f87bea2a6ef" providerId="ADAL" clId="{FD4C2E81-F121-4576-9EB3-EA8FC1F7EC68}"/>
    <pc:docChg chg="undo custSel addSld modSld">
      <pc:chgData name="BRAYAN TARAZONA" userId="74c405af-b9ce-40cd-9ca5-4f87bea2a6ef" providerId="ADAL" clId="{FD4C2E81-F121-4576-9EB3-EA8FC1F7EC68}" dt="2022-09-01T15:21:50.276" v="264" actId="1076"/>
      <pc:docMkLst>
        <pc:docMk/>
      </pc:docMkLst>
      <pc:sldChg chg="modSp mod modAnim">
        <pc:chgData name="BRAYAN TARAZONA" userId="74c405af-b9ce-40cd-9ca5-4f87bea2a6ef" providerId="ADAL" clId="{FD4C2E81-F121-4576-9EB3-EA8FC1F7EC68}" dt="2022-08-31T23:00:53.658" v="180"/>
        <pc:sldMkLst>
          <pc:docMk/>
          <pc:sldMk cId="905569998" sldId="257"/>
        </pc:sldMkLst>
        <pc:spChg chg="mod">
          <ac:chgData name="BRAYAN TARAZONA" userId="74c405af-b9ce-40cd-9ca5-4f87bea2a6ef" providerId="ADAL" clId="{FD4C2E81-F121-4576-9EB3-EA8FC1F7EC68}" dt="2022-08-31T22:59:30.139" v="177" actId="1076"/>
          <ac:spMkLst>
            <pc:docMk/>
            <pc:sldMk cId="905569998" sldId="257"/>
            <ac:spMk id="2" creationId="{065AC9FF-D332-1D37-66C7-9817F349208C}"/>
          </ac:spMkLst>
        </pc:spChg>
        <pc:spChg chg="mod">
          <ac:chgData name="BRAYAN TARAZONA" userId="74c405af-b9ce-40cd-9ca5-4f87bea2a6ef" providerId="ADAL" clId="{FD4C2E81-F121-4576-9EB3-EA8FC1F7EC68}" dt="2022-08-31T22:59:35.097" v="178" actId="1076"/>
          <ac:spMkLst>
            <pc:docMk/>
            <pc:sldMk cId="905569998" sldId="257"/>
            <ac:spMk id="3" creationId="{7B4F30C4-A687-3E4C-8B9F-6AF4F0BE9F35}"/>
          </ac:spMkLst>
        </pc:spChg>
      </pc:sldChg>
      <pc:sldChg chg="addSp delSp modSp new mod">
        <pc:chgData name="BRAYAN TARAZONA" userId="74c405af-b9ce-40cd-9ca5-4f87bea2a6ef" providerId="ADAL" clId="{FD4C2E81-F121-4576-9EB3-EA8FC1F7EC68}" dt="2022-08-31T23:06:44.009" v="206" actId="122"/>
        <pc:sldMkLst>
          <pc:docMk/>
          <pc:sldMk cId="3270212598" sldId="258"/>
        </pc:sldMkLst>
        <pc:spChg chg="mod">
          <ac:chgData name="BRAYAN TARAZONA" userId="74c405af-b9ce-40cd-9ca5-4f87bea2a6ef" providerId="ADAL" clId="{FD4C2E81-F121-4576-9EB3-EA8FC1F7EC68}" dt="2022-08-31T23:06:44.009" v="206" actId="122"/>
          <ac:spMkLst>
            <pc:docMk/>
            <pc:sldMk cId="3270212598" sldId="258"/>
            <ac:spMk id="2" creationId="{587479F8-A0E7-9B9B-C2D0-517AEF147F68}"/>
          </ac:spMkLst>
        </pc:spChg>
        <pc:spChg chg="del mod">
          <ac:chgData name="BRAYAN TARAZONA" userId="74c405af-b9ce-40cd-9ca5-4f87bea2a6ef" providerId="ADAL" clId="{FD4C2E81-F121-4576-9EB3-EA8FC1F7EC68}" dt="2022-08-31T23:06:33.615" v="202" actId="931"/>
          <ac:spMkLst>
            <pc:docMk/>
            <pc:sldMk cId="3270212598" sldId="258"/>
            <ac:spMk id="3" creationId="{A09C2A98-CCE8-2CAD-DE6D-E18B226DA9D2}"/>
          </ac:spMkLst>
        </pc:spChg>
        <pc:picChg chg="add mod">
          <ac:chgData name="BRAYAN TARAZONA" userId="74c405af-b9ce-40cd-9ca5-4f87bea2a6ef" providerId="ADAL" clId="{FD4C2E81-F121-4576-9EB3-EA8FC1F7EC68}" dt="2022-08-31T23:06:40.474" v="205" actId="26606"/>
          <ac:picMkLst>
            <pc:docMk/>
            <pc:sldMk cId="3270212598" sldId="258"/>
            <ac:picMk id="5" creationId="{DDC656CD-1256-5C55-991D-424A787B70A4}"/>
          </ac:picMkLst>
        </pc:picChg>
      </pc:sldChg>
      <pc:sldChg chg="addSp delSp modSp new mod">
        <pc:chgData name="BRAYAN TARAZONA" userId="74c405af-b9ce-40cd-9ca5-4f87bea2a6ef" providerId="ADAL" clId="{FD4C2E81-F121-4576-9EB3-EA8FC1F7EC68}" dt="2022-09-01T14:21:54.356" v="230" actId="122"/>
        <pc:sldMkLst>
          <pc:docMk/>
          <pc:sldMk cId="31868010" sldId="259"/>
        </pc:sldMkLst>
        <pc:spChg chg="mod">
          <ac:chgData name="BRAYAN TARAZONA" userId="74c405af-b9ce-40cd-9ca5-4f87bea2a6ef" providerId="ADAL" clId="{FD4C2E81-F121-4576-9EB3-EA8FC1F7EC68}" dt="2022-09-01T14:21:54.356" v="230" actId="122"/>
          <ac:spMkLst>
            <pc:docMk/>
            <pc:sldMk cId="31868010" sldId="259"/>
            <ac:spMk id="2" creationId="{4231CB8F-CB28-D762-DC06-8B3F7E5236A4}"/>
          </ac:spMkLst>
        </pc:spChg>
        <pc:spChg chg="del">
          <ac:chgData name="BRAYAN TARAZONA" userId="74c405af-b9ce-40cd-9ca5-4f87bea2a6ef" providerId="ADAL" clId="{FD4C2E81-F121-4576-9EB3-EA8FC1F7EC68}" dt="2022-09-01T14:21:43.951" v="226" actId="931"/>
          <ac:spMkLst>
            <pc:docMk/>
            <pc:sldMk cId="31868010" sldId="259"/>
            <ac:spMk id="3" creationId="{B275FF71-7542-48B5-9D83-332C584F505A}"/>
          </ac:spMkLst>
        </pc:spChg>
        <pc:picChg chg="add mod">
          <ac:chgData name="BRAYAN TARAZONA" userId="74c405af-b9ce-40cd-9ca5-4f87bea2a6ef" providerId="ADAL" clId="{FD4C2E81-F121-4576-9EB3-EA8FC1F7EC68}" dt="2022-09-01T14:21:50.666" v="229" actId="26606"/>
          <ac:picMkLst>
            <pc:docMk/>
            <pc:sldMk cId="31868010" sldId="259"/>
            <ac:picMk id="5" creationId="{37D8B366-91E3-C73F-72C1-04DE292D9843}"/>
          </ac:picMkLst>
        </pc:picChg>
      </pc:sldChg>
      <pc:sldChg chg="addSp delSp modSp new mod modClrScheme chgLayout">
        <pc:chgData name="BRAYAN TARAZONA" userId="74c405af-b9ce-40cd-9ca5-4f87bea2a6ef" providerId="ADAL" clId="{FD4C2E81-F121-4576-9EB3-EA8FC1F7EC68}" dt="2022-09-01T14:51:11.908" v="260" actId="1076"/>
        <pc:sldMkLst>
          <pc:docMk/>
          <pc:sldMk cId="4095141152" sldId="260"/>
        </pc:sldMkLst>
        <pc:spChg chg="mod">
          <ac:chgData name="BRAYAN TARAZONA" userId="74c405af-b9ce-40cd-9ca5-4f87bea2a6ef" providerId="ADAL" clId="{FD4C2E81-F121-4576-9EB3-EA8FC1F7EC68}" dt="2022-09-01T14:51:01.684" v="259" actId="122"/>
          <ac:spMkLst>
            <pc:docMk/>
            <pc:sldMk cId="4095141152" sldId="260"/>
            <ac:spMk id="2" creationId="{FC30604A-9723-B57E-737E-4F98DE8BBB10}"/>
          </ac:spMkLst>
        </pc:spChg>
        <pc:spChg chg="del">
          <ac:chgData name="BRAYAN TARAZONA" userId="74c405af-b9ce-40cd-9ca5-4f87bea2a6ef" providerId="ADAL" clId="{FD4C2E81-F121-4576-9EB3-EA8FC1F7EC68}" dt="2022-09-01T14:50:04.320" v="254" actId="931"/>
          <ac:spMkLst>
            <pc:docMk/>
            <pc:sldMk cId="4095141152" sldId="260"/>
            <ac:spMk id="3" creationId="{25B293F4-B458-EE2F-B444-22E783736F85}"/>
          </ac:spMkLst>
        </pc:spChg>
        <pc:spChg chg="add del mod">
          <ac:chgData name="BRAYAN TARAZONA" userId="74c405af-b9ce-40cd-9ca5-4f87bea2a6ef" providerId="ADAL" clId="{FD4C2E81-F121-4576-9EB3-EA8FC1F7EC68}" dt="2022-09-01T14:50:58.609" v="258" actId="478"/>
          <ac:spMkLst>
            <pc:docMk/>
            <pc:sldMk cId="4095141152" sldId="260"/>
            <ac:spMk id="10" creationId="{2716F5EF-4969-F047-060B-9FBE9A2F85F4}"/>
          </ac:spMkLst>
        </pc:spChg>
        <pc:picChg chg="add mod">
          <ac:chgData name="BRAYAN TARAZONA" userId="74c405af-b9ce-40cd-9ca5-4f87bea2a6ef" providerId="ADAL" clId="{FD4C2E81-F121-4576-9EB3-EA8FC1F7EC68}" dt="2022-09-01T14:51:11.908" v="260" actId="1076"/>
          <ac:picMkLst>
            <pc:docMk/>
            <pc:sldMk cId="4095141152" sldId="260"/>
            <ac:picMk id="5" creationId="{135E78AC-99C9-BFBF-115F-42AD0F240714}"/>
          </ac:picMkLst>
        </pc:picChg>
      </pc:sldChg>
      <pc:sldChg chg="addSp modSp new mod">
        <pc:chgData name="BRAYAN TARAZONA" userId="74c405af-b9ce-40cd-9ca5-4f87bea2a6ef" providerId="ADAL" clId="{FD4C2E81-F121-4576-9EB3-EA8FC1F7EC68}" dt="2022-09-01T15:21:50.276" v="264" actId="1076"/>
        <pc:sldMkLst>
          <pc:docMk/>
          <pc:sldMk cId="59818615" sldId="261"/>
        </pc:sldMkLst>
        <pc:picChg chg="add mod">
          <ac:chgData name="BRAYAN TARAZONA" userId="74c405af-b9ce-40cd-9ca5-4f87bea2a6ef" providerId="ADAL" clId="{FD4C2E81-F121-4576-9EB3-EA8FC1F7EC68}" dt="2022-09-01T15:21:50.276" v="264" actId="1076"/>
          <ac:picMkLst>
            <pc:docMk/>
            <pc:sldMk cId="59818615" sldId="261"/>
            <ac:picMk id="2" creationId="{50D0841D-7F77-824E-7CC9-52858E28F74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B9470-F6CE-89A8-9033-EF7214F0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4DB9-12FC-F8CC-DE9F-CDDAFAE0A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EA31E-0D14-71EF-726E-D81B6C0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534762-0BE4-29E1-17F5-23E64FD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CF1E0-D36C-CBDF-0C13-E498D586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2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C224F-2CF8-87BF-ED60-E776CB47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0D7CC-782F-DBF1-C263-39C1A251B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3A093C-7D91-E628-7C52-B9C746C47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DC8DC-A542-3133-547E-AFF4A826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D0FD7C-019B-3389-5346-4873680D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51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DA7E2F-DF1A-E760-779B-074C078A5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8AA5F-4E2E-03A8-B977-4E9D755FD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FBE897-5437-4122-C5E3-C3120321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74BE6D-CCFC-1F71-2FB8-BF20C8887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16C84-BB28-43A8-34AB-3FD1252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7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70A5AE-4942-439B-7B0A-86C65267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DA1905-FE4A-39FC-E8F8-0D2BD678E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7ECFE7-A0CD-D61B-CB97-BA7234C0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6FFF1-5FD5-7763-5538-00D09A0D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60A6E4-4624-1D1E-CBD4-A99A269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682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35BF6-71BE-7269-1962-56AE6C090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65A448-607A-6538-17D1-1D3699A7F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08D6F-8884-7B52-79D5-664EBEDF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D3CB8-9EC8-B4F3-C3A3-E4C00956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43222D-36B8-CCA4-2667-A0FEFFEC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0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9B035-9E8B-1B58-C0BC-79763876F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81EEC9-71D7-2B2C-34F9-C3F2CD92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59D795-4513-C28B-E459-8B2F1366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5CBB64-44DC-AC4D-356A-36F9A10F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039FE4-73A4-A272-75C7-EFAF73DD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58D106-4926-5DDF-DF3E-2C8885E9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888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C6CA5-ABC9-918C-DF08-BAD6CD6EE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1CF99E-ABDB-FB5D-0AA7-EA17DC14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E9CFF1-EC50-6762-1B74-9A405A4F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AA1D5AD-A189-132D-7D16-6CCC2DA7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CE392C-CEF4-F7C8-DE00-E936A39B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5CE032-7AFA-0006-A122-FD0DB149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6382D-DE2C-6E1A-E7D1-86E9B7F7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D642A8-D2A0-66F0-3379-BF10F730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971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8C2EE1-3428-48EF-B0C1-C7D4E5BC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23774E-D0DC-D1EE-159A-4753F1BA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C16AC26-1786-ECBC-27CB-78D585F8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977B3E-63EE-38AF-AA7C-C85B8FB3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35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F532DC-7CC8-E4AC-77F6-47AE22AB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6AC209-1221-A7F4-0B33-40AF7110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612A92-D0D4-B324-5957-5462D342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81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CD085-3A36-5009-F109-85096CAD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931CEC-1C4E-152A-AB33-E75B77B42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40944E-88E3-0DA7-588D-FA2DD975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84A5D8-9982-A323-1BD1-287557B0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2DD04D-05B5-3116-5EF5-6AFA0A05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AAA783-682B-8ACE-383A-9D63DDFF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030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C1AA-31E5-96B7-B12C-B81B0EF7F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B8BC2-25B2-B617-5D98-49BA08D06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CEFF60-ADB7-72F4-2091-8D187969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3BD9A2-C81B-1BB0-4DF8-1DE79355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598A-FB4E-40D8-AD60-F13DB18D9CC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1FDD4AF-8823-EDF0-B3DC-EF06FE7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0B73BC-38A9-26E7-0927-D00E347F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F373F-641C-45FC-BF98-CBC66309BD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338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2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EFB7C1-BC8D-7AB7-E73D-E89B7DE9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EB3-01F0-30D8-3435-1EA2DCE1D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0372" y="1825625"/>
            <a:ext cx="9691255" cy="410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DF5224-FBBE-567F-D360-6AE84260F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635635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fld id="{C647598A-FB4E-40D8-AD60-F13DB18D9CCA}" type="datetimeFigureOut">
              <a:rPr lang="es-CO" smtClean="0"/>
              <a:pPr/>
              <a:t>9/11/2022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4D7804-5E24-04B8-D93D-8F0A20599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5310" y="6356350"/>
            <a:ext cx="40178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50B24-7AEE-C22E-4CDD-1ECF5A65D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07039" y="6353464"/>
            <a:ext cx="2750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F373F-641C-45FC-BF98-CBC66309BDEF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7991B7-947B-A98F-5602-726ABB52B24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054" y="6174799"/>
            <a:ext cx="1260764" cy="577218"/>
          </a:xfrm>
          <a:prstGeom prst="rect">
            <a:avLst/>
          </a:prstGeom>
          <a:ln>
            <a:noFill/>
          </a:ln>
        </p:spPr>
      </p:pic>
      <p:pic>
        <p:nvPicPr>
          <p:cNvPr id="14" name="Imagen 13" descr="Logotipo&#10;&#10;Descripción generada automáticamente">
            <a:extLst>
              <a:ext uri="{FF2B5EF4-FFF2-40B4-BE49-F238E27FC236}">
                <a16:creationId xmlns:a16="http://schemas.microsoft.com/office/drawing/2014/main" id="{DC12665B-50C9-8148-898D-A045489AE87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2" y="6114709"/>
            <a:ext cx="637308" cy="6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0F7BC2-6B6F-CF36-C60B-42CC63AA24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Curso Teórico Práctico de GRAFCET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F7154E-8B69-D670-4EEA-C7CBAC82B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96406"/>
            <a:ext cx="9144000" cy="1655762"/>
          </a:xfrm>
        </p:spPr>
        <p:txBody>
          <a:bodyPr/>
          <a:lstStyle/>
          <a:p>
            <a:r>
              <a:rPr lang="es-CO" dirty="0"/>
              <a:t>Brayan Fernel Tarazona Jaimes </a:t>
            </a:r>
          </a:p>
          <a:p>
            <a:r>
              <a:rPr lang="es-CO" dirty="0"/>
              <a:t>Marlon Norberto Esparza León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069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5AC9FF-D332-1D37-66C7-9817F3492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1" y="1135146"/>
            <a:ext cx="9691255" cy="1281113"/>
          </a:xfrm>
        </p:spPr>
        <p:txBody>
          <a:bodyPr/>
          <a:lstStyle/>
          <a:p>
            <a:pPr algn="ctr"/>
            <a:r>
              <a:rPr lang="es-MX" dirty="0"/>
              <a:t>Niveles del GRAFCET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4F30C4-A687-3E4C-8B9F-6AF4F0BE9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0371" y="2707106"/>
            <a:ext cx="9691255" cy="2136775"/>
          </a:xfrm>
        </p:spPr>
        <p:txBody>
          <a:bodyPr/>
          <a:lstStyle/>
          <a:p>
            <a:r>
              <a:rPr lang="es-MX" dirty="0"/>
              <a:t>GRAFCET Nivel 1: Descripción Funcional </a:t>
            </a:r>
          </a:p>
          <a:p>
            <a:r>
              <a:rPr lang="es-MX" dirty="0"/>
              <a:t>GRAFCET Nivel 2: Descripción Tecnológica</a:t>
            </a:r>
          </a:p>
          <a:p>
            <a:r>
              <a:rPr lang="es-MX" dirty="0"/>
              <a:t>GRAFCET Nivel 3: Descripción Operativa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0556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7479F8-A0E7-9B9B-C2D0-517AEF147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</p:spPr>
        <p:txBody>
          <a:bodyPr anchor="ctr">
            <a:normAutofit/>
          </a:bodyPr>
          <a:lstStyle/>
          <a:p>
            <a:pPr algn="ctr"/>
            <a:r>
              <a:rPr lang="es-MX" dirty="0"/>
              <a:t>GRAFCET Nivel 1</a:t>
            </a:r>
            <a:endParaRPr lang="es-CO" dirty="0"/>
          </a:p>
        </p:txBody>
      </p:sp>
      <p:pic>
        <p:nvPicPr>
          <p:cNvPr id="5" name="Marcador de contenido 4" descr="Diagrama&#10;&#10;Descripción generada automáticamente">
            <a:extLst>
              <a:ext uri="{FF2B5EF4-FFF2-40B4-BE49-F238E27FC236}">
                <a16:creationId xmlns:a16="http://schemas.microsoft.com/office/drawing/2014/main" id="{DDC656CD-1256-5C55-991D-424A787B70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189" y="1825625"/>
            <a:ext cx="4041620" cy="4104120"/>
          </a:xfrm>
          <a:noFill/>
        </p:spPr>
      </p:pic>
    </p:spTree>
    <p:extLst>
      <p:ext uri="{BB962C8B-B14F-4D97-AF65-F5344CB8AC3E}">
        <p14:creationId xmlns:p14="http://schemas.microsoft.com/office/powerpoint/2010/main" val="327021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31CB8F-CB28-D762-DC06-8B3F7E523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</p:spPr>
        <p:txBody>
          <a:bodyPr anchor="ctr">
            <a:normAutofit/>
          </a:bodyPr>
          <a:lstStyle/>
          <a:p>
            <a:pPr algn="ctr"/>
            <a:r>
              <a:rPr lang="es-MX" dirty="0"/>
              <a:t>GRAFCET Nivel 2</a:t>
            </a:r>
            <a:endParaRPr lang="es-CO" dirty="0"/>
          </a:p>
        </p:txBody>
      </p:sp>
      <p:pic>
        <p:nvPicPr>
          <p:cNvPr id="5" name="Marcador de contenido 4" descr="Diagrama&#10;&#10;Descripción generada automáticamente">
            <a:extLst>
              <a:ext uri="{FF2B5EF4-FFF2-40B4-BE49-F238E27FC236}">
                <a16:creationId xmlns:a16="http://schemas.microsoft.com/office/drawing/2014/main" id="{37D8B366-91E3-C73F-72C1-04DE292D98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871" y="1825625"/>
            <a:ext cx="3850256" cy="4104120"/>
          </a:xfrm>
          <a:noFill/>
        </p:spPr>
      </p:pic>
    </p:spTree>
    <p:extLst>
      <p:ext uri="{BB962C8B-B14F-4D97-AF65-F5344CB8AC3E}">
        <p14:creationId xmlns:p14="http://schemas.microsoft.com/office/powerpoint/2010/main" val="3186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30604A-9723-B57E-737E-4F98DE8BB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372" y="365125"/>
            <a:ext cx="9691255" cy="1281113"/>
          </a:xfrm>
        </p:spPr>
        <p:txBody>
          <a:bodyPr anchor="ctr">
            <a:normAutofit/>
          </a:bodyPr>
          <a:lstStyle/>
          <a:p>
            <a:pPr algn="ctr"/>
            <a:r>
              <a:rPr lang="es-MX" dirty="0"/>
              <a:t>GRAFCET Nivel 3</a:t>
            </a:r>
            <a:endParaRPr lang="es-CO" dirty="0"/>
          </a:p>
        </p:txBody>
      </p:sp>
      <p:pic>
        <p:nvPicPr>
          <p:cNvPr id="5" name="Marcador de contenido 4" descr="Diagrama&#10;&#10;Descripción generada automáticamente">
            <a:extLst>
              <a:ext uri="{FF2B5EF4-FFF2-40B4-BE49-F238E27FC236}">
                <a16:creationId xmlns:a16="http://schemas.microsoft.com/office/drawing/2014/main" id="{135E78AC-99C9-BFBF-115F-42AD0F24071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876" y="1646238"/>
            <a:ext cx="3324245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409514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50D0841D-7F77-824E-7CC9-52858E28F74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39" y="1579418"/>
            <a:ext cx="5286722" cy="36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86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" id="{498F6F8A-B2F3-44D2-BA63-53794F391210}" vid="{CE4BE09F-EB18-4D3F-AB6B-BFF0F3E9CD3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Words>43</Words>
  <Application>Microsoft Office PowerPoint</Application>
  <PresentationFormat>Panorámica</PresentationFormat>
  <Paragraphs>10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</vt:lpstr>
      <vt:lpstr>Tema de Office</vt:lpstr>
      <vt:lpstr>Curso Teórico Práctico de GRAFCET</vt:lpstr>
      <vt:lpstr>Niveles del GRAFCET</vt:lpstr>
      <vt:lpstr>GRAFCET Nivel 1</vt:lpstr>
      <vt:lpstr>GRAFCET Nivel 2</vt:lpstr>
      <vt:lpstr>GRAFCET Nivel 3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BRAYAN TARAZONA</dc:creator>
  <cp:lastModifiedBy>Brayan Fernel Tarazona Jaimes</cp:lastModifiedBy>
  <cp:revision>3</cp:revision>
  <dcterms:created xsi:type="dcterms:W3CDTF">2022-06-09T15:41:28Z</dcterms:created>
  <dcterms:modified xsi:type="dcterms:W3CDTF">2022-11-10T02:02:04Z</dcterms:modified>
</cp:coreProperties>
</file>