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7F2B04-150A-4726-B27F-19A85288448B}" v="51" dt="2022-06-17T23:55:05.8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YAN TARAZONA" userId="74c405af-b9ce-40cd-9ca5-4f87bea2a6ef" providerId="ADAL" clId="{DC7F2B04-150A-4726-B27F-19A85288448B}"/>
    <pc:docChg chg="undo custSel addSld delSld modSld">
      <pc:chgData name="BRAYAN TARAZONA" userId="74c405af-b9ce-40cd-9ca5-4f87bea2a6ef" providerId="ADAL" clId="{DC7F2B04-150A-4726-B27F-19A85288448B}" dt="2022-06-18T00:01:10.298" v="411" actId="2696"/>
      <pc:docMkLst>
        <pc:docMk/>
      </pc:docMkLst>
      <pc:sldChg chg="addSp modSp mod modAnim">
        <pc:chgData name="BRAYAN TARAZONA" userId="74c405af-b9ce-40cd-9ca5-4f87bea2a6ef" providerId="ADAL" clId="{DC7F2B04-150A-4726-B27F-19A85288448B}" dt="2022-06-17T22:35:39.118" v="176" actId="1076"/>
        <pc:sldMkLst>
          <pc:docMk/>
          <pc:sldMk cId="3594343536" sldId="257"/>
        </pc:sldMkLst>
        <pc:spChg chg="add mod">
          <ac:chgData name="BRAYAN TARAZONA" userId="74c405af-b9ce-40cd-9ca5-4f87bea2a6ef" providerId="ADAL" clId="{DC7F2B04-150A-4726-B27F-19A85288448B}" dt="2022-06-17T22:31:59.436" v="50" actId="767"/>
          <ac:spMkLst>
            <pc:docMk/>
            <pc:sldMk cId="3594343536" sldId="257"/>
            <ac:spMk id="12" creationId="{802D9B0B-F25D-9A55-7312-BE75FB14C931}"/>
          </ac:spMkLst>
        </pc:spChg>
        <pc:spChg chg="add mod">
          <ac:chgData name="BRAYAN TARAZONA" userId="74c405af-b9ce-40cd-9ca5-4f87bea2a6ef" providerId="ADAL" clId="{DC7F2B04-150A-4726-B27F-19A85288448B}" dt="2022-06-17T22:35:39.118" v="176" actId="1076"/>
          <ac:spMkLst>
            <pc:docMk/>
            <pc:sldMk cId="3594343536" sldId="257"/>
            <ac:spMk id="13" creationId="{6F429A35-DFC7-5582-2595-C9DB41ABC730}"/>
          </ac:spMkLst>
        </pc:spChg>
        <pc:picChg chg="mod">
          <ac:chgData name="BRAYAN TARAZONA" userId="74c405af-b9ce-40cd-9ca5-4f87bea2a6ef" providerId="ADAL" clId="{DC7F2B04-150A-4726-B27F-19A85288448B}" dt="2022-06-17T22:13:05.365" v="49" actId="1076"/>
          <ac:picMkLst>
            <pc:docMk/>
            <pc:sldMk cId="3594343536" sldId="257"/>
            <ac:picMk id="6" creationId="{383F7E3A-FD12-7B14-6D58-B4D7E6F42A80}"/>
          </ac:picMkLst>
        </pc:picChg>
        <pc:picChg chg="mod">
          <ac:chgData name="BRAYAN TARAZONA" userId="74c405af-b9ce-40cd-9ca5-4f87bea2a6ef" providerId="ADAL" clId="{DC7F2B04-150A-4726-B27F-19A85288448B}" dt="2022-06-17T22:12:53.559" v="48" actId="1076"/>
          <ac:picMkLst>
            <pc:docMk/>
            <pc:sldMk cId="3594343536" sldId="257"/>
            <ac:picMk id="8" creationId="{2FD45A0B-C388-05A3-65BA-DD6D8A785B57}"/>
          </ac:picMkLst>
        </pc:picChg>
      </pc:sldChg>
      <pc:sldChg chg="addSp modSp mod modAnim">
        <pc:chgData name="BRAYAN TARAZONA" userId="74c405af-b9ce-40cd-9ca5-4f87bea2a6ef" providerId="ADAL" clId="{DC7F2B04-150A-4726-B27F-19A85288448B}" dt="2022-06-17T22:48:07.770" v="186"/>
        <pc:sldMkLst>
          <pc:docMk/>
          <pc:sldMk cId="773531152" sldId="258"/>
        </pc:sldMkLst>
        <pc:picChg chg="mod">
          <ac:chgData name="BRAYAN TARAZONA" userId="74c405af-b9ce-40cd-9ca5-4f87bea2a6ef" providerId="ADAL" clId="{DC7F2B04-150A-4726-B27F-19A85288448B}" dt="2022-06-17T21:57:14.829" v="37" actId="1076"/>
          <ac:picMkLst>
            <pc:docMk/>
            <pc:sldMk cId="773531152" sldId="258"/>
            <ac:picMk id="7" creationId="{907ABB8D-3853-5516-B47B-F7C1FD9F70D9}"/>
          </ac:picMkLst>
        </pc:picChg>
        <pc:picChg chg="add mod">
          <ac:chgData name="BRAYAN TARAZONA" userId="74c405af-b9ce-40cd-9ca5-4f87bea2a6ef" providerId="ADAL" clId="{DC7F2B04-150A-4726-B27F-19A85288448B}" dt="2022-06-17T21:57:20.844" v="38" actId="1076"/>
          <ac:picMkLst>
            <pc:docMk/>
            <pc:sldMk cId="773531152" sldId="258"/>
            <ac:picMk id="9" creationId="{5BDD89F6-D127-B85C-9EB7-6748EDF9FB0E}"/>
          </ac:picMkLst>
        </pc:picChg>
      </pc:sldChg>
      <pc:sldChg chg="addSp delSp modSp new mod modTransition modAnim">
        <pc:chgData name="BRAYAN TARAZONA" userId="74c405af-b9ce-40cd-9ca5-4f87bea2a6ef" providerId="ADAL" clId="{DC7F2B04-150A-4726-B27F-19A85288448B}" dt="2022-06-17T23:19:14.214" v="329"/>
        <pc:sldMkLst>
          <pc:docMk/>
          <pc:sldMk cId="3980780205" sldId="259"/>
        </pc:sldMkLst>
        <pc:spChg chg="mod">
          <ac:chgData name="BRAYAN TARAZONA" userId="74c405af-b9ce-40cd-9ca5-4f87bea2a6ef" providerId="ADAL" clId="{DC7F2B04-150A-4726-B27F-19A85288448B}" dt="2022-06-17T21:25:35.894" v="27" actId="20577"/>
          <ac:spMkLst>
            <pc:docMk/>
            <pc:sldMk cId="3980780205" sldId="259"/>
            <ac:spMk id="2" creationId="{16CA5ADF-8D28-46DA-5CF3-C6D4E0690FD4}"/>
          </ac:spMkLst>
        </pc:spChg>
        <pc:spChg chg="del">
          <ac:chgData name="BRAYAN TARAZONA" userId="74c405af-b9ce-40cd-9ca5-4f87bea2a6ef" providerId="ADAL" clId="{DC7F2B04-150A-4726-B27F-19A85288448B}" dt="2022-06-17T21:25:41.988" v="28" actId="478"/>
          <ac:spMkLst>
            <pc:docMk/>
            <pc:sldMk cId="3980780205" sldId="259"/>
            <ac:spMk id="3" creationId="{8C90F364-BB7C-3293-2B47-65FAC2EAC731}"/>
          </ac:spMkLst>
        </pc:spChg>
        <pc:spChg chg="add mod">
          <ac:chgData name="BRAYAN TARAZONA" userId="74c405af-b9ce-40cd-9ca5-4f87bea2a6ef" providerId="ADAL" clId="{DC7F2B04-150A-4726-B27F-19A85288448B}" dt="2022-06-17T23:12:13.373" v="275" actId="1076"/>
          <ac:spMkLst>
            <pc:docMk/>
            <pc:sldMk cId="3980780205" sldId="259"/>
            <ac:spMk id="7" creationId="{4749275B-716D-9C1C-A04F-B90C61AAC797}"/>
          </ac:spMkLst>
        </pc:spChg>
        <pc:spChg chg="add mod">
          <ac:chgData name="BRAYAN TARAZONA" userId="74c405af-b9ce-40cd-9ca5-4f87bea2a6ef" providerId="ADAL" clId="{DC7F2B04-150A-4726-B27F-19A85288448B}" dt="2022-06-17T23:16:12.919" v="312" actId="1076"/>
          <ac:spMkLst>
            <pc:docMk/>
            <pc:sldMk cId="3980780205" sldId="259"/>
            <ac:spMk id="8" creationId="{46490EAD-1215-4027-0B88-9FF96DB1D8FD}"/>
          </ac:spMkLst>
        </pc:spChg>
        <pc:spChg chg="add mod">
          <ac:chgData name="BRAYAN TARAZONA" userId="74c405af-b9ce-40cd-9ca5-4f87bea2a6ef" providerId="ADAL" clId="{DC7F2B04-150A-4726-B27F-19A85288448B}" dt="2022-06-17T23:18:21.331" v="327" actId="1076"/>
          <ac:spMkLst>
            <pc:docMk/>
            <pc:sldMk cId="3980780205" sldId="259"/>
            <ac:spMk id="9" creationId="{24B2A867-EEE3-CBB0-9B81-C741A00EB3E0}"/>
          </ac:spMkLst>
        </pc:spChg>
        <pc:picChg chg="add del mod">
          <ac:chgData name="BRAYAN TARAZONA" userId="74c405af-b9ce-40cd-9ca5-4f87bea2a6ef" providerId="ADAL" clId="{DC7F2B04-150A-4726-B27F-19A85288448B}" dt="2022-06-17T22:40:38.309" v="185"/>
          <ac:picMkLst>
            <pc:docMk/>
            <pc:sldMk cId="3980780205" sldId="259"/>
            <ac:picMk id="4" creationId="{F8578FC4-D2BC-D624-8323-F22DE06E8078}"/>
          </ac:picMkLst>
        </pc:picChg>
        <pc:picChg chg="add mod">
          <ac:chgData name="BRAYAN TARAZONA" userId="74c405af-b9ce-40cd-9ca5-4f87bea2a6ef" providerId="ADAL" clId="{DC7F2B04-150A-4726-B27F-19A85288448B}" dt="2022-06-17T23:09:48.426" v="196" actId="1076"/>
          <ac:picMkLst>
            <pc:docMk/>
            <pc:sldMk cId="3980780205" sldId="259"/>
            <ac:picMk id="6" creationId="{14D1BEAB-109C-E93A-4A49-C907ABFDAD64}"/>
          </ac:picMkLst>
        </pc:picChg>
      </pc:sldChg>
      <pc:sldChg chg="modSp new del mod">
        <pc:chgData name="BRAYAN TARAZONA" userId="74c405af-b9ce-40cd-9ca5-4f87bea2a6ef" providerId="ADAL" clId="{DC7F2B04-150A-4726-B27F-19A85288448B}" dt="2022-06-18T00:01:10.298" v="411" actId="2696"/>
        <pc:sldMkLst>
          <pc:docMk/>
          <pc:sldMk cId="4186558861" sldId="260"/>
        </pc:sldMkLst>
        <pc:spChg chg="mod">
          <ac:chgData name="BRAYAN TARAZONA" userId="74c405af-b9ce-40cd-9ca5-4f87bea2a6ef" providerId="ADAL" clId="{DC7F2B04-150A-4726-B27F-19A85288448B}" dt="2022-06-17T23:59:36.109" v="410" actId="5793"/>
          <ac:spMkLst>
            <pc:docMk/>
            <pc:sldMk cId="4186558861" sldId="260"/>
            <ac:spMk id="2" creationId="{3044EE15-1D80-A3BF-11D7-A8B659A161EB}"/>
          </ac:spMkLst>
        </pc:spChg>
      </pc:sldChg>
      <pc:sldChg chg="addSp delSp modSp new mod">
        <pc:chgData name="BRAYAN TARAZONA" userId="74c405af-b9ce-40cd-9ca5-4f87bea2a6ef" providerId="ADAL" clId="{DC7F2B04-150A-4726-B27F-19A85288448B}" dt="2022-06-17T23:56:07.706" v="374" actId="14100"/>
        <pc:sldMkLst>
          <pc:docMk/>
          <pc:sldMk cId="1040600103" sldId="261"/>
        </pc:sldMkLst>
        <pc:spChg chg="del mod">
          <ac:chgData name="BRAYAN TARAZONA" userId="74c405af-b9ce-40cd-9ca5-4f87bea2a6ef" providerId="ADAL" clId="{DC7F2B04-150A-4726-B27F-19A85288448B}" dt="2022-06-17T23:55:28.264" v="370" actId="478"/>
          <ac:spMkLst>
            <pc:docMk/>
            <pc:sldMk cId="1040600103" sldId="261"/>
            <ac:spMk id="2" creationId="{7FDAB3AC-CD8C-A3EF-C26E-60BB6064F52A}"/>
          </ac:spMkLst>
        </pc:spChg>
        <pc:spChg chg="add del mod">
          <ac:chgData name="BRAYAN TARAZONA" userId="74c405af-b9ce-40cd-9ca5-4f87bea2a6ef" providerId="ADAL" clId="{DC7F2B04-150A-4726-B27F-19A85288448B}" dt="2022-06-17T23:55:31.626" v="371" actId="478"/>
          <ac:spMkLst>
            <pc:docMk/>
            <pc:sldMk cId="1040600103" sldId="261"/>
            <ac:spMk id="6" creationId="{D53D47F2-BA0B-B2E2-CD24-C1D8C5590959}"/>
          </ac:spMkLst>
        </pc:spChg>
        <pc:picChg chg="add mod">
          <ac:chgData name="BRAYAN TARAZONA" userId="74c405af-b9ce-40cd-9ca5-4f87bea2a6ef" providerId="ADAL" clId="{DC7F2B04-150A-4726-B27F-19A85288448B}" dt="2022-06-17T23:56:07.706" v="374" actId="14100"/>
          <ac:picMkLst>
            <pc:docMk/>
            <pc:sldMk cId="1040600103" sldId="261"/>
            <ac:picMk id="4" creationId="{DBA9DB46-4357-4590-3E8C-652680B54A0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17/11/2022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0F7BC2-6B6F-CF36-C60B-42CC63AA24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Curso Teórico Práctico de GRAFCET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F7154E-8B69-D670-4EEA-C7CBAC82BB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 dirty="0"/>
          </a:p>
          <a:p>
            <a:r>
              <a:rPr lang="es-CO" dirty="0"/>
              <a:t>Brayan Fernel Tarazona Jaimes </a:t>
            </a:r>
          </a:p>
          <a:p>
            <a:r>
              <a:rPr lang="es-CO" dirty="0"/>
              <a:t>Marlon Norberto Esparza León </a:t>
            </a:r>
          </a:p>
        </p:txBody>
      </p:sp>
    </p:spTree>
    <p:extLst>
      <p:ext uri="{BB962C8B-B14F-4D97-AF65-F5344CB8AC3E}">
        <p14:creationId xmlns:p14="http://schemas.microsoft.com/office/powerpoint/2010/main" val="420694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C51DA9-AEB9-0332-BF97-F1B9842F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¿Qué es el GRAFCET?</a:t>
            </a:r>
            <a:endParaRPr lang="es-CO" dirty="0"/>
          </a:p>
        </p:txBody>
      </p:sp>
      <p:pic>
        <p:nvPicPr>
          <p:cNvPr id="5" name="Imagen 4" descr="Diagrama, Esquemático&#10;&#10;Descripción generada automáticamente">
            <a:extLst>
              <a:ext uri="{FF2B5EF4-FFF2-40B4-BE49-F238E27FC236}">
                <a16:creationId xmlns:a16="http://schemas.microsoft.com/office/drawing/2014/main" id="{C2290DA2-5BBA-4FA2-4E7D-CC0D5F67B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265" y="1646238"/>
            <a:ext cx="3083468" cy="414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1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D3B3FD-1808-E3A6-6C95-F45E8C8A6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Historia del GRAFCET</a:t>
            </a:r>
            <a:endParaRPr lang="es-CO" dirty="0"/>
          </a:p>
        </p:txBody>
      </p:sp>
      <p:pic>
        <p:nvPicPr>
          <p:cNvPr id="6" name="Imagen 5" descr="Pantalla de computadora con imágen de hombre&#10;&#10;Descripción generada automáticamente con confianza media">
            <a:extLst>
              <a:ext uri="{FF2B5EF4-FFF2-40B4-BE49-F238E27FC236}">
                <a16:creationId xmlns:a16="http://schemas.microsoft.com/office/drawing/2014/main" id="{383F7E3A-FD12-7B14-6D58-B4D7E6F42A8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644" y="1646237"/>
            <a:ext cx="3029246" cy="2271936"/>
          </a:xfrm>
          <a:prstGeom prst="rect">
            <a:avLst/>
          </a:prstGeom>
        </p:spPr>
      </p:pic>
      <p:pic>
        <p:nvPicPr>
          <p:cNvPr id="8" name="Imagen 7" descr="Diagrama&#10;&#10;Descripción generada automáticamente">
            <a:extLst>
              <a:ext uri="{FF2B5EF4-FFF2-40B4-BE49-F238E27FC236}">
                <a16:creationId xmlns:a16="http://schemas.microsoft.com/office/drawing/2014/main" id="{2FD45A0B-C388-05A3-65BA-DD6D8A785B5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319" y="1646236"/>
            <a:ext cx="2429454" cy="2271937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8BAAE6A3-CC4F-C9FD-815C-D5BA7BF7F97B}"/>
              </a:ext>
            </a:extLst>
          </p:cNvPr>
          <p:cNvSpPr txBox="1"/>
          <p:nvPr/>
        </p:nvSpPr>
        <p:spPr>
          <a:xfrm>
            <a:off x="2106319" y="4364182"/>
            <a:ext cx="7379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¿Cuándo nació el GRAFCET?</a:t>
            </a:r>
            <a:endParaRPr lang="es-CO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02D9B0B-F25D-9A55-7312-BE75FB14C931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F429A35-DFC7-5582-2595-C9DB41ABC730}"/>
              </a:ext>
            </a:extLst>
          </p:cNvPr>
          <p:cNvSpPr txBox="1"/>
          <p:nvPr/>
        </p:nvSpPr>
        <p:spPr>
          <a:xfrm>
            <a:off x="1838394" y="5199284"/>
            <a:ext cx="7915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AFCET (Asociación Francesa Para La Cibernética y Técnica) 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34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CCC9DD-52D7-4B41-9632-CE57F7A2C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¿Cuál era su propósito?</a:t>
            </a:r>
            <a:endParaRPr lang="es-CO" dirty="0"/>
          </a:p>
        </p:txBody>
      </p:sp>
      <p:pic>
        <p:nvPicPr>
          <p:cNvPr id="5" name="Imagen 4" descr="Una caricatura de una persona&#10;&#10;Descripción generada automáticamente con confianza baja">
            <a:extLst>
              <a:ext uri="{FF2B5EF4-FFF2-40B4-BE49-F238E27FC236}">
                <a16:creationId xmlns:a16="http://schemas.microsoft.com/office/drawing/2014/main" id="{697825C7-9FFF-7225-618B-3B5AC884EFB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034" y="1951326"/>
            <a:ext cx="4959930" cy="3099954"/>
          </a:xfrm>
          <a:prstGeom prst="rect">
            <a:avLst/>
          </a:prstGeom>
        </p:spPr>
      </p:pic>
      <p:pic>
        <p:nvPicPr>
          <p:cNvPr id="7" name="Imagen 6" descr="Imagen que contiene persona, interior, sostener, hombre&#10;&#10;Descripción generada automáticamente">
            <a:extLst>
              <a:ext uri="{FF2B5EF4-FFF2-40B4-BE49-F238E27FC236}">
                <a16:creationId xmlns:a16="http://schemas.microsoft.com/office/drawing/2014/main" id="{907ABB8D-3853-5516-B47B-F7C1FD9F7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217" y="1646238"/>
            <a:ext cx="2327564" cy="2327564"/>
          </a:xfrm>
          <a:prstGeom prst="rect">
            <a:avLst/>
          </a:prstGeom>
        </p:spPr>
      </p:pic>
      <p:pic>
        <p:nvPicPr>
          <p:cNvPr id="9" name="Imagen 8" descr="Diagrama&#10;&#10;Descripción generada automáticamente">
            <a:extLst>
              <a:ext uri="{FF2B5EF4-FFF2-40B4-BE49-F238E27FC236}">
                <a16:creationId xmlns:a16="http://schemas.microsoft.com/office/drawing/2014/main" id="{5BDD89F6-D127-B85C-9EB7-6748EDF9FB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237" y="1951326"/>
            <a:ext cx="3009524" cy="3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53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CA5ADF-8D28-46DA-5CF3-C6D4E0690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¿Qué normas lo rigen?</a:t>
            </a:r>
            <a:endParaRPr lang="es-CO" dirty="0"/>
          </a:p>
        </p:txBody>
      </p:sp>
      <p:pic>
        <p:nvPicPr>
          <p:cNvPr id="6" name="Imagen 5" descr="Una mesa de madera&#10;&#10;Descripción generada automáticamente con confianza baja">
            <a:extLst>
              <a:ext uri="{FF2B5EF4-FFF2-40B4-BE49-F238E27FC236}">
                <a16:creationId xmlns:a16="http://schemas.microsoft.com/office/drawing/2014/main" id="{14D1BEAB-109C-E93A-4A49-C907ABFDAD6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513" y="1646238"/>
            <a:ext cx="2972972" cy="198432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749275B-716D-9C1C-A04F-B90C61AAC797}"/>
              </a:ext>
            </a:extLst>
          </p:cNvPr>
          <p:cNvSpPr txBox="1"/>
          <p:nvPr/>
        </p:nvSpPr>
        <p:spPr>
          <a:xfrm>
            <a:off x="2001981" y="4063938"/>
            <a:ext cx="8188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AENOR (Organismo Encargado de la Normalización en Francia)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90EAD-1215-4027-0B88-9FF96DB1D8FD}"/>
              </a:ext>
            </a:extLst>
          </p:cNvPr>
          <p:cNvSpPr txBox="1"/>
          <p:nvPr/>
        </p:nvSpPr>
        <p:spPr>
          <a:xfrm>
            <a:off x="2001981" y="4525603"/>
            <a:ext cx="8188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 NF CO3-1904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4B2A867-EEE3-CBB0-9B81-C741A00EB3E0}"/>
              </a:ext>
            </a:extLst>
          </p:cNvPr>
          <p:cNvSpPr txBox="1"/>
          <p:nvPr/>
        </p:nvSpPr>
        <p:spPr>
          <a:xfrm>
            <a:off x="2001981" y="4980929"/>
            <a:ext cx="8188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IEC-848</a:t>
            </a:r>
            <a:endParaRPr lang="es-C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78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DBA9DB46-4357-4590-3E8C-652680B54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39" y="1579418"/>
            <a:ext cx="5286722" cy="36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001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" id="{498F6F8A-B2F3-44D2-BA63-53794F391210}" vid="{CE4BE09F-EB18-4D3F-AB6B-BFF0F3E9CD3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64</Words>
  <Application>Microsoft Office PowerPoint</Application>
  <PresentationFormat>Panorámica</PresentationFormat>
  <Paragraphs>13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</vt:lpstr>
      <vt:lpstr>Times New Roman</vt:lpstr>
      <vt:lpstr>Tema de Office</vt:lpstr>
      <vt:lpstr>Curso Teórico Práctico de GRAFCET</vt:lpstr>
      <vt:lpstr>¿Qué es el GRAFCET?</vt:lpstr>
      <vt:lpstr>Historia del GRAFCET</vt:lpstr>
      <vt:lpstr>¿Cuál era su propósito?</vt:lpstr>
      <vt:lpstr>¿Qué normas lo rigen?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BRAYAN TARAZONA</dc:creator>
  <cp:lastModifiedBy>Brayan Fernel Tarazona Jaimes</cp:lastModifiedBy>
  <cp:revision>8</cp:revision>
  <dcterms:created xsi:type="dcterms:W3CDTF">2022-06-09T15:41:28Z</dcterms:created>
  <dcterms:modified xsi:type="dcterms:W3CDTF">2022-11-17T16:02:34Z</dcterms:modified>
</cp:coreProperties>
</file>