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3DE8CE-A837-4A36-B92C-4CA0C62FDACD}" v="384" dt="2022-09-01T15:23:03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YAN TARAZONA" userId="74c405af-b9ce-40cd-9ca5-4f87bea2a6ef" providerId="ADAL" clId="{DC3DE8CE-A837-4A36-B92C-4CA0C62FDACD}"/>
    <pc:docChg chg="undo custSel addSld delSld modSld sldOrd modMainMaster">
      <pc:chgData name="BRAYAN TARAZONA" userId="74c405af-b9ce-40cd-9ca5-4f87bea2a6ef" providerId="ADAL" clId="{DC3DE8CE-A837-4A36-B92C-4CA0C62FDACD}" dt="2022-09-01T15:23:03.846" v="721"/>
      <pc:docMkLst>
        <pc:docMk/>
      </pc:docMkLst>
      <pc:sldChg chg="modAnim">
        <pc:chgData name="BRAYAN TARAZONA" userId="74c405af-b9ce-40cd-9ca5-4f87bea2a6ef" providerId="ADAL" clId="{DC3DE8CE-A837-4A36-B92C-4CA0C62FDACD}" dt="2022-08-03T00:17:24.114" v="44"/>
        <pc:sldMkLst>
          <pc:docMk/>
          <pc:sldMk cId="1448614563" sldId="257"/>
        </pc:sldMkLst>
      </pc:sldChg>
      <pc:sldChg chg="modSp mod modAnim">
        <pc:chgData name="BRAYAN TARAZONA" userId="74c405af-b9ce-40cd-9ca5-4f87bea2a6ef" providerId="ADAL" clId="{DC3DE8CE-A837-4A36-B92C-4CA0C62FDACD}" dt="2022-08-12T15:04:00.374" v="66" actId="1076"/>
        <pc:sldMkLst>
          <pc:docMk/>
          <pc:sldMk cId="2218722320" sldId="258"/>
        </pc:sldMkLst>
        <pc:spChg chg="mod">
          <ac:chgData name="BRAYAN TARAZONA" userId="74c405af-b9ce-40cd-9ca5-4f87bea2a6ef" providerId="ADAL" clId="{DC3DE8CE-A837-4A36-B92C-4CA0C62FDACD}" dt="2022-08-12T15:04:00.374" v="66" actId="1076"/>
          <ac:spMkLst>
            <pc:docMk/>
            <pc:sldMk cId="2218722320" sldId="258"/>
            <ac:spMk id="7" creationId="{01F8AE47-4313-8F3C-622F-E5B7688C9F90}"/>
          </ac:spMkLst>
        </pc:spChg>
      </pc:sldChg>
      <pc:sldChg chg="addSp delSp modSp mod modAnim">
        <pc:chgData name="BRAYAN TARAZONA" userId="74c405af-b9ce-40cd-9ca5-4f87bea2a6ef" providerId="ADAL" clId="{DC3DE8CE-A837-4A36-B92C-4CA0C62FDACD}" dt="2022-08-03T00:22:10.231" v="60"/>
        <pc:sldMkLst>
          <pc:docMk/>
          <pc:sldMk cId="2880303041" sldId="259"/>
        </pc:sldMkLst>
        <pc:spChg chg="mod">
          <ac:chgData name="BRAYAN TARAZONA" userId="74c405af-b9ce-40cd-9ca5-4f87bea2a6ef" providerId="ADAL" clId="{DC3DE8CE-A837-4A36-B92C-4CA0C62FDACD}" dt="2022-08-02T23:45:59.112" v="24" actId="1076"/>
          <ac:spMkLst>
            <pc:docMk/>
            <pc:sldMk cId="2880303041" sldId="259"/>
            <ac:spMk id="2" creationId="{BD731C1C-DD08-E84F-B11F-6B4C64A47B6D}"/>
          </ac:spMkLst>
        </pc:spChg>
        <pc:spChg chg="add del mod">
          <ac:chgData name="BRAYAN TARAZONA" userId="74c405af-b9ce-40cd-9ca5-4f87bea2a6ef" providerId="ADAL" clId="{DC3DE8CE-A837-4A36-B92C-4CA0C62FDACD}" dt="2022-08-02T23:31:01.450" v="12" actId="478"/>
          <ac:spMkLst>
            <pc:docMk/>
            <pc:sldMk cId="2880303041" sldId="259"/>
            <ac:spMk id="3" creationId="{2137AA97-6299-D44B-5CFA-9BB45B35EE69}"/>
          </ac:spMkLst>
        </pc:spChg>
        <pc:picChg chg="add del mod">
          <ac:chgData name="BRAYAN TARAZONA" userId="74c405af-b9ce-40cd-9ca5-4f87bea2a6ef" providerId="ADAL" clId="{DC3DE8CE-A837-4A36-B92C-4CA0C62FDACD}" dt="2022-08-02T23:44:59.715" v="19" actId="478"/>
          <ac:picMkLst>
            <pc:docMk/>
            <pc:sldMk cId="2880303041" sldId="259"/>
            <ac:picMk id="5" creationId="{7DB933DD-2266-A759-4233-5B691C3F5C1E}"/>
          </ac:picMkLst>
        </pc:picChg>
        <pc:picChg chg="add mod">
          <ac:chgData name="BRAYAN TARAZONA" userId="74c405af-b9ce-40cd-9ca5-4f87bea2a6ef" providerId="ADAL" clId="{DC3DE8CE-A837-4A36-B92C-4CA0C62FDACD}" dt="2022-08-02T23:45:54.455" v="22" actId="1076"/>
          <ac:picMkLst>
            <pc:docMk/>
            <pc:sldMk cId="2880303041" sldId="259"/>
            <ac:picMk id="7" creationId="{731D47C5-0DC8-24CF-09B8-184342DB863D}"/>
          </ac:picMkLst>
        </pc:picChg>
      </pc:sldChg>
      <pc:sldChg chg="addSp delSp modSp new mod modAnim">
        <pc:chgData name="BRAYAN TARAZONA" userId="74c405af-b9ce-40cd-9ca5-4f87bea2a6ef" providerId="ADAL" clId="{DC3DE8CE-A837-4A36-B92C-4CA0C62FDACD}" dt="2022-08-30T14:48:03.441" v="621" actId="20577"/>
        <pc:sldMkLst>
          <pc:docMk/>
          <pc:sldMk cId="1483907483" sldId="260"/>
        </pc:sldMkLst>
        <pc:spChg chg="mod">
          <ac:chgData name="BRAYAN TARAZONA" userId="74c405af-b9ce-40cd-9ca5-4f87bea2a6ef" providerId="ADAL" clId="{DC3DE8CE-A837-4A36-B92C-4CA0C62FDACD}" dt="2022-08-30T14:48:03.441" v="621" actId="20577"/>
          <ac:spMkLst>
            <pc:docMk/>
            <pc:sldMk cId="1483907483" sldId="260"/>
            <ac:spMk id="2" creationId="{E0252C97-2205-D169-ACA4-C6F9AA7E19E6}"/>
          </ac:spMkLst>
        </pc:spChg>
        <pc:spChg chg="del">
          <ac:chgData name="BRAYAN TARAZONA" userId="74c405af-b9ce-40cd-9ca5-4f87bea2a6ef" providerId="ADAL" clId="{DC3DE8CE-A837-4A36-B92C-4CA0C62FDACD}" dt="2022-08-03T00:35:43.743" v="61" actId="478"/>
          <ac:spMkLst>
            <pc:docMk/>
            <pc:sldMk cId="1483907483" sldId="260"/>
            <ac:spMk id="3" creationId="{3DA07CAB-708A-1D59-5D59-D451B339C51D}"/>
          </ac:spMkLst>
        </pc:spChg>
        <pc:picChg chg="add mod">
          <ac:chgData name="BRAYAN TARAZONA" userId="74c405af-b9ce-40cd-9ca5-4f87bea2a6ef" providerId="ADAL" clId="{DC3DE8CE-A837-4A36-B92C-4CA0C62FDACD}" dt="2022-08-03T00:35:55.552" v="64" actId="14100"/>
          <ac:picMkLst>
            <pc:docMk/>
            <pc:sldMk cId="1483907483" sldId="260"/>
            <ac:picMk id="5" creationId="{634BAE09-CD89-3DE4-1023-8BC5472990E7}"/>
          </ac:picMkLst>
        </pc:picChg>
      </pc:sldChg>
      <pc:sldChg chg="addSp delSp modSp new mod modAnim">
        <pc:chgData name="BRAYAN TARAZONA" userId="74c405af-b9ce-40cd-9ca5-4f87bea2a6ef" providerId="ADAL" clId="{DC3DE8CE-A837-4A36-B92C-4CA0C62FDACD}" dt="2022-08-30T14:47:58.586" v="619" actId="20577"/>
        <pc:sldMkLst>
          <pc:docMk/>
          <pc:sldMk cId="4210668414" sldId="261"/>
        </pc:sldMkLst>
        <pc:spChg chg="mod">
          <ac:chgData name="BRAYAN TARAZONA" userId="74c405af-b9ce-40cd-9ca5-4f87bea2a6ef" providerId="ADAL" clId="{DC3DE8CE-A837-4A36-B92C-4CA0C62FDACD}" dt="2022-08-30T14:47:58.586" v="619" actId="20577"/>
          <ac:spMkLst>
            <pc:docMk/>
            <pc:sldMk cId="4210668414" sldId="261"/>
            <ac:spMk id="2" creationId="{B6A5E29D-B4AA-2A62-6E9A-3DC41457BF7F}"/>
          </ac:spMkLst>
        </pc:spChg>
        <pc:spChg chg="del">
          <ac:chgData name="BRAYAN TARAZONA" userId="74c405af-b9ce-40cd-9ca5-4f87bea2a6ef" providerId="ADAL" clId="{DC3DE8CE-A837-4A36-B92C-4CA0C62FDACD}" dt="2022-08-15T21:49:21.988" v="70" actId="478"/>
          <ac:spMkLst>
            <pc:docMk/>
            <pc:sldMk cId="4210668414" sldId="261"/>
            <ac:spMk id="3" creationId="{2630281F-C0C2-FC66-2488-7D17A79738E6}"/>
          </ac:spMkLst>
        </pc:spChg>
        <pc:picChg chg="add mod">
          <ac:chgData name="BRAYAN TARAZONA" userId="74c405af-b9ce-40cd-9ca5-4f87bea2a6ef" providerId="ADAL" clId="{DC3DE8CE-A837-4A36-B92C-4CA0C62FDACD}" dt="2022-08-15T22:04:55.092" v="104" actId="1076"/>
          <ac:picMkLst>
            <pc:docMk/>
            <pc:sldMk cId="4210668414" sldId="261"/>
            <ac:picMk id="5" creationId="{BD801E3B-4386-91E8-AD6D-AFED42A05612}"/>
          </ac:picMkLst>
        </pc:picChg>
        <pc:picChg chg="add mod">
          <ac:chgData name="BRAYAN TARAZONA" userId="74c405af-b9ce-40cd-9ca5-4f87bea2a6ef" providerId="ADAL" clId="{DC3DE8CE-A837-4A36-B92C-4CA0C62FDACD}" dt="2022-08-15T22:18:08.289" v="114" actId="1076"/>
          <ac:picMkLst>
            <pc:docMk/>
            <pc:sldMk cId="4210668414" sldId="261"/>
            <ac:picMk id="7" creationId="{6439A076-EEF1-F85E-09EA-B4ADA80578EE}"/>
          </ac:picMkLst>
        </pc:picChg>
        <pc:picChg chg="add mod">
          <ac:chgData name="BRAYAN TARAZONA" userId="74c405af-b9ce-40cd-9ca5-4f87bea2a6ef" providerId="ADAL" clId="{DC3DE8CE-A837-4A36-B92C-4CA0C62FDACD}" dt="2022-08-15T22:24:39.605" v="118" actId="1076"/>
          <ac:picMkLst>
            <pc:docMk/>
            <pc:sldMk cId="4210668414" sldId="261"/>
            <ac:picMk id="9" creationId="{0BD4E69A-37F9-E80E-D453-F405AB7676F0}"/>
          </ac:picMkLst>
        </pc:picChg>
      </pc:sldChg>
      <pc:sldChg chg="addSp delSp modSp new mod modAnim">
        <pc:chgData name="BRAYAN TARAZONA" userId="74c405af-b9ce-40cd-9ca5-4f87bea2a6ef" providerId="ADAL" clId="{DC3DE8CE-A837-4A36-B92C-4CA0C62FDACD}" dt="2022-08-30T14:47:47.561" v="615" actId="20577"/>
        <pc:sldMkLst>
          <pc:docMk/>
          <pc:sldMk cId="2588482923" sldId="262"/>
        </pc:sldMkLst>
        <pc:spChg chg="mod">
          <ac:chgData name="BRAYAN TARAZONA" userId="74c405af-b9ce-40cd-9ca5-4f87bea2a6ef" providerId="ADAL" clId="{DC3DE8CE-A837-4A36-B92C-4CA0C62FDACD}" dt="2022-08-30T14:47:47.561" v="615" actId="20577"/>
          <ac:spMkLst>
            <pc:docMk/>
            <pc:sldMk cId="2588482923" sldId="262"/>
            <ac:spMk id="2" creationId="{31A2AB0E-0206-48A1-5D30-D50969CAE78F}"/>
          </ac:spMkLst>
        </pc:spChg>
        <pc:spChg chg="del">
          <ac:chgData name="BRAYAN TARAZONA" userId="74c405af-b9ce-40cd-9ca5-4f87bea2a6ef" providerId="ADAL" clId="{DC3DE8CE-A837-4A36-B92C-4CA0C62FDACD}" dt="2022-08-15T23:00:41.043" v="123" actId="478"/>
          <ac:spMkLst>
            <pc:docMk/>
            <pc:sldMk cId="2588482923" sldId="262"/>
            <ac:spMk id="3" creationId="{B649F672-2070-208D-33A6-701788F884B7}"/>
          </ac:spMkLst>
        </pc:spChg>
        <pc:spChg chg="add mod">
          <ac:chgData name="BRAYAN TARAZONA" userId="74c405af-b9ce-40cd-9ca5-4f87bea2a6ef" providerId="ADAL" clId="{DC3DE8CE-A837-4A36-B92C-4CA0C62FDACD}" dt="2022-08-15T23:09:43.871" v="411" actId="20577"/>
          <ac:spMkLst>
            <pc:docMk/>
            <pc:sldMk cId="2588482923" sldId="262"/>
            <ac:spMk id="4" creationId="{2470F986-EAAD-312D-6090-3E25D8B52AAC}"/>
          </ac:spMkLst>
        </pc:spChg>
      </pc:sldChg>
      <pc:sldChg chg="addSp delSp modSp new mod modAnim">
        <pc:chgData name="BRAYAN TARAZONA" userId="74c405af-b9ce-40cd-9ca5-4f87bea2a6ef" providerId="ADAL" clId="{DC3DE8CE-A837-4A36-B92C-4CA0C62FDACD}" dt="2022-08-30T14:47:40.901" v="613" actId="20577"/>
        <pc:sldMkLst>
          <pc:docMk/>
          <pc:sldMk cId="1728741591" sldId="263"/>
        </pc:sldMkLst>
        <pc:spChg chg="mod">
          <ac:chgData name="BRAYAN TARAZONA" userId="74c405af-b9ce-40cd-9ca5-4f87bea2a6ef" providerId="ADAL" clId="{DC3DE8CE-A837-4A36-B92C-4CA0C62FDACD}" dt="2022-08-30T14:47:40.901" v="613" actId="20577"/>
          <ac:spMkLst>
            <pc:docMk/>
            <pc:sldMk cId="1728741591" sldId="263"/>
            <ac:spMk id="2" creationId="{6282F9BC-AD58-83FB-DC4A-512DBEA31345}"/>
          </ac:spMkLst>
        </pc:spChg>
        <pc:spChg chg="del">
          <ac:chgData name="BRAYAN TARAZONA" userId="74c405af-b9ce-40cd-9ca5-4f87bea2a6ef" providerId="ADAL" clId="{DC3DE8CE-A837-4A36-B92C-4CA0C62FDACD}" dt="2022-08-15T23:19:52.411" v="418" actId="478"/>
          <ac:spMkLst>
            <pc:docMk/>
            <pc:sldMk cId="1728741591" sldId="263"/>
            <ac:spMk id="3" creationId="{E2A86061-E7E0-1867-1186-A586CF467F44}"/>
          </ac:spMkLst>
        </pc:spChg>
        <pc:picChg chg="add mod">
          <ac:chgData name="BRAYAN TARAZONA" userId="74c405af-b9ce-40cd-9ca5-4f87bea2a6ef" providerId="ADAL" clId="{DC3DE8CE-A837-4A36-B92C-4CA0C62FDACD}" dt="2022-08-15T23:54:53.265" v="467" actId="1076"/>
          <ac:picMkLst>
            <pc:docMk/>
            <pc:sldMk cId="1728741591" sldId="263"/>
            <ac:picMk id="5" creationId="{4AAD59B2-0847-73BE-69BD-744EBED8ACD4}"/>
          </ac:picMkLst>
        </pc:picChg>
      </pc:sldChg>
      <pc:sldChg chg="addSp delSp modSp new mod delAnim modAnim">
        <pc:chgData name="BRAYAN TARAZONA" userId="74c405af-b9ce-40cd-9ca5-4f87bea2a6ef" providerId="ADAL" clId="{DC3DE8CE-A837-4A36-B92C-4CA0C62FDACD}" dt="2022-08-30T14:54:00.431" v="644" actId="962"/>
        <pc:sldMkLst>
          <pc:docMk/>
          <pc:sldMk cId="1382031158" sldId="264"/>
        </pc:sldMkLst>
        <pc:spChg chg="mod">
          <ac:chgData name="BRAYAN TARAZONA" userId="74c405af-b9ce-40cd-9ca5-4f87bea2a6ef" providerId="ADAL" clId="{DC3DE8CE-A837-4A36-B92C-4CA0C62FDACD}" dt="2022-08-30T14:53:53.911" v="642" actId="122"/>
          <ac:spMkLst>
            <pc:docMk/>
            <pc:sldMk cId="1382031158" sldId="264"/>
            <ac:spMk id="2" creationId="{98C02412-0212-4060-F1B9-F0964F98326D}"/>
          </ac:spMkLst>
        </pc:spChg>
        <pc:spChg chg="del">
          <ac:chgData name="BRAYAN TARAZONA" userId="74c405af-b9ce-40cd-9ca5-4f87bea2a6ef" providerId="ADAL" clId="{DC3DE8CE-A837-4A36-B92C-4CA0C62FDACD}" dt="2022-08-16T00:13:41.861" v="496" actId="478"/>
          <ac:spMkLst>
            <pc:docMk/>
            <pc:sldMk cId="1382031158" sldId="264"/>
            <ac:spMk id="3" creationId="{8E7B562E-730C-E0C2-9768-A8675FE2D770}"/>
          </ac:spMkLst>
        </pc:spChg>
        <pc:picChg chg="add del mod">
          <ac:chgData name="BRAYAN TARAZONA" userId="74c405af-b9ce-40cd-9ca5-4f87bea2a6ef" providerId="ADAL" clId="{DC3DE8CE-A837-4A36-B92C-4CA0C62FDACD}" dt="2022-08-30T14:51:30.011" v="631" actId="478"/>
          <ac:picMkLst>
            <pc:docMk/>
            <pc:sldMk cId="1382031158" sldId="264"/>
            <ac:picMk id="3" creationId="{E3FDB292-4DEC-918D-8B4C-B0DB5FC80A86}"/>
          </ac:picMkLst>
        </pc:picChg>
        <pc:picChg chg="add del">
          <ac:chgData name="BRAYAN TARAZONA" userId="74c405af-b9ce-40cd-9ca5-4f87bea2a6ef" providerId="ADAL" clId="{DC3DE8CE-A837-4A36-B92C-4CA0C62FDACD}" dt="2022-08-16T00:17:12.985" v="498" actId="478"/>
          <ac:picMkLst>
            <pc:docMk/>
            <pc:sldMk cId="1382031158" sldId="264"/>
            <ac:picMk id="5" creationId="{47DC3173-710E-1728-9A2F-9733495054F7}"/>
          </ac:picMkLst>
        </pc:picChg>
        <pc:picChg chg="add mod">
          <ac:chgData name="BRAYAN TARAZONA" userId="74c405af-b9ce-40cd-9ca5-4f87bea2a6ef" providerId="ADAL" clId="{DC3DE8CE-A837-4A36-B92C-4CA0C62FDACD}" dt="2022-08-30T14:54:00.431" v="644" actId="962"/>
          <ac:picMkLst>
            <pc:docMk/>
            <pc:sldMk cId="1382031158" sldId="264"/>
            <ac:picMk id="7" creationId="{35C7DBB3-C494-87CC-A19F-EA2DB8EA26FC}"/>
          </ac:picMkLst>
        </pc:picChg>
      </pc:sldChg>
      <pc:sldChg chg="addSp delSp modSp new mod ord modAnim">
        <pc:chgData name="BRAYAN TARAZONA" userId="74c405af-b9ce-40cd-9ca5-4f87bea2a6ef" providerId="ADAL" clId="{DC3DE8CE-A837-4A36-B92C-4CA0C62FDACD}" dt="2022-08-30T14:55:01.011" v="650" actId="1076"/>
        <pc:sldMkLst>
          <pc:docMk/>
          <pc:sldMk cId="3360173035" sldId="265"/>
        </pc:sldMkLst>
        <pc:spChg chg="mod">
          <ac:chgData name="BRAYAN TARAZONA" userId="74c405af-b9ce-40cd-9ca5-4f87bea2a6ef" providerId="ADAL" clId="{DC3DE8CE-A837-4A36-B92C-4CA0C62FDACD}" dt="2022-08-30T14:47:26.121" v="603" actId="20577"/>
          <ac:spMkLst>
            <pc:docMk/>
            <pc:sldMk cId="3360173035" sldId="265"/>
            <ac:spMk id="2" creationId="{616D13A1-DC17-EAB9-E382-4F5B9CCBAC07}"/>
          </ac:spMkLst>
        </pc:spChg>
        <pc:spChg chg="del">
          <ac:chgData name="BRAYAN TARAZONA" userId="74c405af-b9ce-40cd-9ca5-4f87bea2a6ef" providerId="ADAL" clId="{DC3DE8CE-A837-4A36-B92C-4CA0C62FDACD}" dt="2022-08-16T01:03:09.738" v="505" actId="478"/>
          <ac:spMkLst>
            <pc:docMk/>
            <pc:sldMk cId="3360173035" sldId="265"/>
            <ac:spMk id="3" creationId="{FDC8B46A-B213-A88B-FC5D-3CC58FBAFB0B}"/>
          </ac:spMkLst>
        </pc:spChg>
        <pc:picChg chg="add mod">
          <ac:chgData name="BRAYAN TARAZONA" userId="74c405af-b9ce-40cd-9ca5-4f87bea2a6ef" providerId="ADAL" clId="{DC3DE8CE-A837-4A36-B92C-4CA0C62FDACD}" dt="2022-08-30T14:55:01.011" v="650" actId="1076"/>
          <ac:picMkLst>
            <pc:docMk/>
            <pc:sldMk cId="3360173035" sldId="265"/>
            <ac:picMk id="5" creationId="{47AB084D-1EA1-25AD-F6F3-37143F2F4890}"/>
          </ac:picMkLst>
        </pc:picChg>
      </pc:sldChg>
      <pc:sldChg chg="addSp delSp modSp new mod modClrScheme delAnim modAnim chgLayout">
        <pc:chgData name="BRAYAN TARAZONA" userId="74c405af-b9ce-40cd-9ca5-4f87bea2a6ef" providerId="ADAL" clId="{DC3DE8CE-A837-4A36-B92C-4CA0C62FDACD}" dt="2022-08-30T15:16:59.440" v="690" actId="14100"/>
        <pc:sldMkLst>
          <pc:docMk/>
          <pc:sldMk cId="1827735393" sldId="266"/>
        </pc:sldMkLst>
        <pc:spChg chg="mod">
          <ac:chgData name="BRAYAN TARAZONA" userId="74c405af-b9ce-40cd-9ca5-4f87bea2a6ef" providerId="ADAL" clId="{DC3DE8CE-A837-4A36-B92C-4CA0C62FDACD}" dt="2022-08-30T15:00:30.596" v="658" actId="122"/>
          <ac:spMkLst>
            <pc:docMk/>
            <pc:sldMk cId="1827735393" sldId="266"/>
            <ac:spMk id="2" creationId="{199EAA99-3467-A3D0-0945-8B8DB6737D17}"/>
          </ac:spMkLst>
        </pc:spChg>
        <pc:spChg chg="del">
          <ac:chgData name="BRAYAN TARAZONA" userId="74c405af-b9ce-40cd-9ca5-4f87bea2a6ef" providerId="ADAL" clId="{DC3DE8CE-A837-4A36-B92C-4CA0C62FDACD}" dt="2022-08-30T14:46:38.231" v="547" actId="478"/>
          <ac:spMkLst>
            <pc:docMk/>
            <pc:sldMk cId="1827735393" sldId="266"/>
            <ac:spMk id="3" creationId="{F8BEB4DC-4031-5714-A03F-9309CEDF177D}"/>
          </ac:spMkLst>
        </pc:spChg>
        <pc:spChg chg="add del mod">
          <ac:chgData name="BRAYAN TARAZONA" userId="74c405af-b9ce-40cd-9ca5-4f87bea2a6ef" providerId="ADAL" clId="{DC3DE8CE-A837-4A36-B92C-4CA0C62FDACD}" dt="2022-08-30T15:00:27.751" v="657" actId="478"/>
          <ac:spMkLst>
            <pc:docMk/>
            <pc:sldMk cId="1827735393" sldId="266"/>
            <ac:spMk id="12" creationId="{944D1613-E678-D8B0-0E5D-41E8BCAC0C26}"/>
          </ac:spMkLst>
        </pc:spChg>
        <pc:picChg chg="add del mod">
          <ac:chgData name="BRAYAN TARAZONA" userId="74c405af-b9ce-40cd-9ca5-4f87bea2a6ef" providerId="ADAL" clId="{DC3DE8CE-A837-4A36-B92C-4CA0C62FDACD}" dt="2022-08-30T14:59:53.105" v="652" actId="478"/>
          <ac:picMkLst>
            <pc:docMk/>
            <pc:sldMk cId="1827735393" sldId="266"/>
            <ac:picMk id="5" creationId="{A3705A8A-EF2D-6B7D-CC31-C5046C0F5E6A}"/>
          </ac:picMkLst>
        </pc:picChg>
        <pc:picChg chg="add mod">
          <ac:chgData name="BRAYAN TARAZONA" userId="74c405af-b9ce-40cd-9ca5-4f87bea2a6ef" providerId="ADAL" clId="{DC3DE8CE-A837-4A36-B92C-4CA0C62FDACD}" dt="2022-08-30T15:00:35.741" v="659" actId="1076"/>
          <ac:picMkLst>
            <pc:docMk/>
            <pc:sldMk cId="1827735393" sldId="266"/>
            <ac:picMk id="7" creationId="{0A9203F6-F973-A4B8-A6F3-1EB6851605E4}"/>
          </ac:picMkLst>
        </pc:picChg>
        <pc:picChg chg="add del mod">
          <ac:chgData name="BRAYAN TARAZONA" userId="74c405af-b9ce-40cd-9ca5-4f87bea2a6ef" providerId="ADAL" clId="{DC3DE8CE-A837-4A36-B92C-4CA0C62FDACD}" dt="2022-08-30T15:15:51.510" v="683" actId="478"/>
          <ac:picMkLst>
            <pc:docMk/>
            <pc:sldMk cId="1827735393" sldId="266"/>
            <ac:picMk id="9" creationId="{0C881487-023B-AEDE-39DD-109EADBCD2AD}"/>
          </ac:picMkLst>
        </pc:picChg>
        <pc:picChg chg="add mod">
          <ac:chgData name="BRAYAN TARAZONA" userId="74c405af-b9ce-40cd-9ca5-4f87bea2a6ef" providerId="ADAL" clId="{DC3DE8CE-A837-4A36-B92C-4CA0C62FDACD}" dt="2022-08-30T15:16:59.440" v="690" actId="14100"/>
          <ac:picMkLst>
            <pc:docMk/>
            <pc:sldMk cId="1827735393" sldId="266"/>
            <ac:picMk id="11" creationId="{212E6759-6CE5-E127-65AE-36952E93C4D6}"/>
          </ac:picMkLst>
        </pc:picChg>
      </pc:sldChg>
      <pc:sldChg chg="addSp delSp modSp new del mod">
        <pc:chgData name="BRAYAN TARAZONA" userId="74c405af-b9ce-40cd-9ca5-4f87bea2a6ef" providerId="ADAL" clId="{DC3DE8CE-A837-4A36-B92C-4CA0C62FDACD}" dt="2022-08-30T15:05:39.391" v="674" actId="2696"/>
        <pc:sldMkLst>
          <pc:docMk/>
          <pc:sldMk cId="513484241" sldId="267"/>
        </pc:sldMkLst>
        <pc:spChg chg="del">
          <ac:chgData name="BRAYAN TARAZONA" userId="74c405af-b9ce-40cd-9ca5-4f87bea2a6ef" providerId="ADAL" clId="{DC3DE8CE-A837-4A36-B92C-4CA0C62FDACD}" dt="2022-08-30T14:53:18.901" v="637" actId="478"/>
          <ac:spMkLst>
            <pc:docMk/>
            <pc:sldMk cId="513484241" sldId="267"/>
            <ac:spMk id="3" creationId="{69099BD4-A10F-B370-85F3-59E81824CA1D}"/>
          </ac:spMkLst>
        </pc:spChg>
        <pc:picChg chg="add del mod">
          <ac:chgData name="BRAYAN TARAZONA" userId="74c405af-b9ce-40cd-9ca5-4f87bea2a6ef" providerId="ADAL" clId="{DC3DE8CE-A837-4A36-B92C-4CA0C62FDACD}" dt="2022-08-30T14:53:33.951" v="640" actId="478"/>
          <ac:picMkLst>
            <pc:docMk/>
            <pc:sldMk cId="513484241" sldId="267"/>
            <ac:picMk id="5" creationId="{2D173632-A354-7A21-BCCD-B291099C9F33}"/>
          </ac:picMkLst>
        </pc:picChg>
      </pc:sldChg>
      <pc:sldChg chg="addSp delSp modSp new mod modAnim">
        <pc:chgData name="BRAYAN TARAZONA" userId="74c405af-b9ce-40cd-9ca5-4f87bea2a6ef" providerId="ADAL" clId="{DC3DE8CE-A837-4A36-B92C-4CA0C62FDACD}" dt="2022-08-30T15:59:11.295" v="719"/>
        <pc:sldMkLst>
          <pc:docMk/>
          <pc:sldMk cId="2574764978" sldId="267"/>
        </pc:sldMkLst>
        <pc:spChg chg="mod">
          <ac:chgData name="BRAYAN TARAZONA" userId="74c405af-b9ce-40cd-9ca5-4f87bea2a6ef" providerId="ADAL" clId="{DC3DE8CE-A837-4A36-B92C-4CA0C62FDACD}" dt="2022-08-30T15:54:12.125" v="702" actId="20577"/>
          <ac:spMkLst>
            <pc:docMk/>
            <pc:sldMk cId="2574764978" sldId="267"/>
            <ac:spMk id="2" creationId="{ADCBCE63-0403-F048-67B2-DF3E17FA9E6A}"/>
          </ac:spMkLst>
        </pc:spChg>
        <pc:spChg chg="add del">
          <ac:chgData name="BRAYAN TARAZONA" userId="74c405af-b9ce-40cd-9ca5-4f87bea2a6ef" providerId="ADAL" clId="{DC3DE8CE-A837-4A36-B92C-4CA0C62FDACD}" dt="2022-08-30T15:54:55.352" v="705" actId="931"/>
          <ac:spMkLst>
            <pc:docMk/>
            <pc:sldMk cId="2574764978" sldId="267"/>
            <ac:spMk id="3" creationId="{DE582019-601B-C77E-E4D7-A2BDFD2B039F}"/>
          </ac:spMkLst>
        </pc:spChg>
        <pc:spChg chg="add del mod">
          <ac:chgData name="BRAYAN TARAZONA" userId="74c405af-b9ce-40cd-9ca5-4f87bea2a6ef" providerId="ADAL" clId="{DC3DE8CE-A837-4A36-B92C-4CA0C62FDACD}" dt="2022-08-30T15:55:59.095" v="709" actId="931"/>
          <ac:spMkLst>
            <pc:docMk/>
            <pc:sldMk cId="2574764978" sldId="267"/>
            <ac:spMk id="7" creationId="{2EC88A64-F35C-E075-58C3-D78C3024C213}"/>
          </ac:spMkLst>
        </pc:spChg>
        <pc:spChg chg="add del mod">
          <ac:chgData name="BRAYAN TARAZONA" userId="74c405af-b9ce-40cd-9ca5-4f87bea2a6ef" providerId="ADAL" clId="{DC3DE8CE-A837-4A36-B92C-4CA0C62FDACD}" dt="2022-08-30T15:57:12.095" v="713" actId="931"/>
          <ac:spMkLst>
            <pc:docMk/>
            <pc:sldMk cId="2574764978" sldId="267"/>
            <ac:spMk id="11" creationId="{43B3D508-621B-43BF-D93D-7EF578CE9272}"/>
          </ac:spMkLst>
        </pc:spChg>
        <pc:picChg chg="add del mod">
          <ac:chgData name="BRAYAN TARAZONA" userId="74c405af-b9ce-40cd-9ca5-4f87bea2a6ef" providerId="ADAL" clId="{DC3DE8CE-A837-4A36-B92C-4CA0C62FDACD}" dt="2022-08-30T15:55:02.945" v="708" actId="478"/>
          <ac:picMkLst>
            <pc:docMk/>
            <pc:sldMk cId="2574764978" sldId="267"/>
            <ac:picMk id="5" creationId="{D9E1EA29-0526-D610-D0E6-479A49B7887E}"/>
          </ac:picMkLst>
        </pc:picChg>
        <pc:picChg chg="add del mod">
          <ac:chgData name="BRAYAN TARAZONA" userId="74c405af-b9ce-40cd-9ca5-4f87bea2a6ef" providerId="ADAL" clId="{DC3DE8CE-A837-4A36-B92C-4CA0C62FDACD}" dt="2022-08-30T15:56:06.535" v="712" actId="478"/>
          <ac:picMkLst>
            <pc:docMk/>
            <pc:sldMk cId="2574764978" sldId="267"/>
            <ac:picMk id="9" creationId="{664FBCCC-E6FB-D1A5-5616-841C32042F1B}"/>
          </ac:picMkLst>
        </pc:picChg>
        <pc:picChg chg="add mod">
          <ac:chgData name="BRAYAN TARAZONA" userId="74c405af-b9ce-40cd-9ca5-4f87bea2a6ef" providerId="ADAL" clId="{DC3DE8CE-A837-4A36-B92C-4CA0C62FDACD}" dt="2022-08-30T15:57:32.055" v="717" actId="1076"/>
          <ac:picMkLst>
            <pc:docMk/>
            <pc:sldMk cId="2574764978" sldId="267"/>
            <ac:picMk id="13" creationId="{FAFC108C-D201-7FBE-B1F5-7C9501D283E1}"/>
          </ac:picMkLst>
        </pc:picChg>
      </pc:sldChg>
      <pc:sldChg chg="addSp modSp new">
        <pc:chgData name="BRAYAN TARAZONA" userId="74c405af-b9ce-40cd-9ca5-4f87bea2a6ef" providerId="ADAL" clId="{DC3DE8CE-A837-4A36-B92C-4CA0C62FDACD}" dt="2022-09-01T15:23:03.846" v="721"/>
        <pc:sldMkLst>
          <pc:docMk/>
          <pc:sldMk cId="439668566" sldId="268"/>
        </pc:sldMkLst>
        <pc:picChg chg="add mod">
          <ac:chgData name="BRAYAN TARAZONA" userId="74c405af-b9ce-40cd-9ca5-4f87bea2a6ef" providerId="ADAL" clId="{DC3DE8CE-A837-4A36-B92C-4CA0C62FDACD}" dt="2022-09-01T15:23:03.846" v="721"/>
          <ac:picMkLst>
            <pc:docMk/>
            <pc:sldMk cId="439668566" sldId="268"/>
            <ac:picMk id="2" creationId="{203DE4D4-D538-C7DD-E786-75192C15DACA}"/>
          </ac:picMkLst>
        </pc:picChg>
      </pc:sldChg>
      <pc:sldMasterChg chg="modAnim">
        <pc:chgData name="BRAYAN TARAZONA" userId="74c405af-b9ce-40cd-9ca5-4f87bea2a6ef" providerId="ADAL" clId="{DC3DE8CE-A837-4A36-B92C-4CA0C62FDACD}" dt="2022-08-30T14:45:00.532" v="545"/>
        <pc:sldMasterMkLst>
          <pc:docMk/>
          <pc:sldMasterMk cId="966715636" sldId="2147483648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16/11/2022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16/11/2022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02412-0212-4060-F1B9-F0964F983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Acciones Condicionales</a:t>
            </a:r>
            <a:endParaRPr lang="es-CO" dirty="0"/>
          </a:p>
        </p:txBody>
      </p:sp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35C7DBB3-C494-87CC-A19F-EA2DB8EA2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593" y="1825625"/>
            <a:ext cx="5348813" cy="4104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203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EAA99-3467-A3D0-0945-8B8DB6737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Líneas de Evolución y Reenvíos </a:t>
            </a:r>
            <a:endParaRPr lang="es-CO" dirty="0"/>
          </a:p>
        </p:txBody>
      </p:sp>
      <p:pic>
        <p:nvPicPr>
          <p:cNvPr id="7" name="Imagen 6" descr="Gráfico&#10;&#10;Descripción generada automáticamente con confianza media">
            <a:extLst>
              <a:ext uri="{FF2B5EF4-FFF2-40B4-BE49-F238E27FC236}">
                <a16:creationId xmlns:a16="http://schemas.microsoft.com/office/drawing/2014/main" id="{0A9203F6-F973-A4B8-A6F3-1EB685160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199" y="1722646"/>
            <a:ext cx="5181600" cy="3412708"/>
          </a:xfrm>
          <a:prstGeom prst="rect">
            <a:avLst/>
          </a:prstGeom>
          <a:noFill/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12E6759-6CE5-E127-65AE-36952E93C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199" y="1719186"/>
            <a:ext cx="5181600" cy="341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3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CBCE63-0403-F048-67B2-DF3E17FA9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Transición</a:t>
            </a:r>
            <a:endParaRPr lang="es-CO" dirty="0"/>
          </a:p>
        </p:txBody>
      </p:sp>
      <p:pic>
        <p:nvPicPr>
          <p:cNvPr id="13" name="Marcador de contenido 12" descr="Diagrama&#10;&#10;Descripción generada automáticamente con confianza media">
            <a:extLst>
              <a:ext uri="{FF2B5EF4-FFF2-40B4-BE49-F238E27FC236}">
                <a16:creationId xmlns:a16="http://schemas.microsoft.com/office/drawing/2014/main" id="{FAFC108C-D201-7FBE-B1F5-7C9501D283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66" y="1646238"/>
            <a:ext cx="3257866" cy="3668030"/>
          </a:xfrm>
        </p:spPr>
      </p:pic>
    </p:spTree>
    <p:extLst>
      <p:ext uri="{BB962C8B-B14F-4D97-AF65-F5344CB8AC3E}">
        <p14:creationId xmlns:p14="http://schemas.microsoft.com/office/powerpoint/2010/main" val="257476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D25B0-01EA-C388-1BE7-EDBF0333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820" y="365092"/>
            <a:ext cx="9691255" cy="1281113"/>
          </a:xfrm>
        </p:spPr>
        <p:txBody>
          <a:bodyPr/>
          <a:lstStyle/>
          <a:p>
            <a:pPr algn="ctr"/>
            <a:r>
              <a:rPr lang="es-ES" dirty="0"/>
              <a:t>Receptividad Asociada a la Transición</a:t>
            </a:r>
            <a:endParaRPr lang="es-CO" dirty="0"/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E54EDD43-0667-291B-CC1C-15A57D8CDF03}"/>
              </a:ext>
            </a:extLst>
          </p:cNvPr>
          <p:cNvGrpSpPr/>
          <p:nvPr/>
        </p:nvGrpSpPr>
        <p:grpSpPr>
          <a:xfrm>
            <a:off x="3023210" y="1810035"/>
            <a:ext cx="6469953" cy="4269913"/>
            <a:chOff x="3023210" y="1810035"/>
            <a:chExt cx="6469953" cy="4269913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69557DD9-880A-3EEF-D207-3F2467EFFE3C}"/>
                </a:ext>
              </a:extLst>
            </p:cNvPr>
            <p:cNvSpPr/>
            <p:nvPr/>
          </p:nvSpPr>
          <p:spPr>
            <a:xfrm>
              <a:off x="3902687" y="2400946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EFC8E50B-8338-163B-D63A-EF651058488C}"/>
                </a:ext>
              </a:extLst>
            </p:cNvPr>
            <p:cNvSpPr/>
            <p:nvPr/>
          </p:nvSpPr>
          <p:spPr>
            <a:xfrm>
              <a:off x="3902687" y="4160190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C6BB34C2-2AAA-829D-EEC1-420B0190D25D}"/>
                </a:ext>
              </a:extLst>
            </p:cNvPr>
            <p:cNvCxnSpPr>
              <a:stCxn id="5" idx="2"/>
              <a:endCxn id="6" idx="0"/>
            </p:cNvCxnSpPr>
            <p:nvPr/>
          </p:nvCxnSpPr>
          <p:spPr>
            <a:xfrm>
              <a:off x="4507845" y="3199754"/>
              <a:ext cx="0" cy="9604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A5152229-518F-F300-0290-692769CF6AFB}"/>
                </a:ext>
              </a:extLst>
            </p:cNvPr>
            <p:cNvCxnSpPr/>
            <p:nvPr/>
          </p:nvCxnSpPr>
          <p:spPr>
            <a:xfrm>
              <a:off x="4211317" y="3679972"/>
              <a:ext cx="5930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id="{8F761E14-44ED-C127-E980-111495CFAA2D}"/>
                </a:ext>
              </a:extLst>
            </p:cNvPr>
            <p:cNvCxnSpPr>
              <a:cxnSpLocks/>
            </p:cNvCxnSpPr>
            <p:nvPr/>
          </p:nvCxnSpPr>
          <p:spPr>
            <a:xfrm>
              <a:off x="4507845" y="1810035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C313D12A-4F38-CDAF-084F-3E930F6A486D}"/>
                </a:ext>
              </a:extLst>
            </p:cNvPr>
            <p:cNvCxnSpPr>
              <a:cxnSpLocks/>
            </p:cNvCxnSpPr>
            <p:nvPr/>
          </p:nvCxnSpPr>
          <p:spPr>
            <a:xfrm>
              <a:off x="4507845" y="4958998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454AEF3B-46CA-FB52-240F-F38593F03EEE}"/>
                </a:ext>
              </a:extLst>
            </p:cNvPr>
            <p:cNvSpPr/>
            <p:nvPr/>
          </p:nvSpPr>
          <p:spPr>
            <a:xfrm>
              <a:off x="7232651" y="2400946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1</a:t>
              </a: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755D570C-9425-53C8-7482-E7DD604E0F6F}"/>
                </a:ext>
              </a:extLst>
            </p:cNvPr>
            <p:cNvSpPr/>
            <p:nvPr/>
          </p:nvSpPr>
          <p:spPr>
            <a:xfrm>
              <a:off x="7232651" y="4160190"/>
              <a:ext cx="1210314" cy="79880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400" b="1" dirty="0">
                  <a:solidFill>
                    <a:schemeClr val="tx1"/>
                  </a:solidFill>
                  <a:latin typeface="Times New Roma"/>
                </a:rPr>
                <a:t>2</a:t>
              </a:r>
            </a:p>
          </p:txBody>
        </p: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F4C1F2C4-3DB1-C61A-84F2-F0CA705312EF}"/>
                </a:ext>
              </a:extLst>
            </p:cNvPr>
            <p:cNvCxnSpPr>
              <a:stCxn id="11" idx="2"/>
              <a:endCxn id="12" idx="0"/>
            </p:cNvCxnSpPr>
            <p:nvPr/>
          </p:nvCxnSpPr>
          <p:spPr>
            <a:xfrm>
              <a:off x="7837808" y="3199754"/>
              <a:ext cx="0" cy="9604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1EE7E0AE-66CD-DE06-70BA-864921852311}"/>
                </a:ext>
              </a:extLst>
            </p:cNvPr>
            <p:cNvCxnSpPr/>
            <p:nvPr/>
          </p:nvCxnSpPr>
          <p:spPr>
            <a:xfrm>
              <a:off x="7541280" y="3679972"/>
              <a:ext cx="59305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34E69A36-9E74-6BBE-3C14-E46D4946C65C}"/>
                </a:ext>
              </a:extLst>
            </p:cNvPr>
            <p:cNvCxnSpPr>
              <a:cxnSpLocks/>
            </p:cNvCxnSpPr>
            <p:nvPr/>
          </p:nvCxnSpPr>
          <p:spPr>
            <a:xfrm>
              <a:off x="7837808" y="1810035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8096A2F4-6E89-263C-DF15-2D639866B3AB}"/>
                </a:ext>
              </a:extLst>
            </p:cNvPr>
            <p:cNvCxnSpPr>
              <a:cxnSpLocks/>
            </p:cNvCxnSpPr>
            <p:nvPr/>
          </p:nvCxnSpPr>
          <p:spPr>
            <a:xfrm>
              <a:off x="7837808" y="4958998"/>
              <a:ext cx="0" cy="5909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412E572A-FFE6-F3A0-F136-19B81100DD32}"/>
                </a:ext>
              </a:extLst>
            </p:cNvPr>
            <p:cNvSpPr txBox="1"/>
            <p:nvPr/>
          </p:nvSpPr>
          <p:spPr>
            <a:xfrm>
              <a:off x="4732646" y="3356806"/>
              <a:ext cx="1258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b="1" dirty="0"/>
                <a:t>Señal de  Arranque </a:t>
              </a:r>
              <a:endParaRPr lang="es-CO" b="1" dirty="0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F2DCEC89-5A5A-D749-A9C1-32E6C3A9B284}"/>
                </a:ext>
              </a:extLst>
            </p:cNvPr>
            <p:cNvSpPr txBox="1"/>
            <p:nvPr/>
          </p:nvSpPr>
          <p:spPr>
            <a:xfrm>
              <a:off x="3023210" y="5679838"/>
              <a:ext cx="29692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000" b="1" dirty="0">
                  <a:latin typeface="Times New Roma"/>
                </a:rPr>
                <a:t>a) Representación Literal</a:t>
              </a:r>
              <a:endParaRPr lang="es-CO" sz="2000" b="1" dirty="0">
                <a:latin typeface="Times New Roma"/>
              </a:endParaRPr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47032064-9DD4-4A1D-A088-BAD74F41796C}"/>
                </a:ext>
              </a:extLst>
            </p:cNvPr>
            <p:cNvSpPr txBox="1"/>
            <p:nvPr/>
          </p:nvSpPr>
          <p:spPr>
            <a:xfrm>
              <a:off x="8192657" y="3495306"/>
              <a:ext cx="430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/>
                <a:t>SA</a:t>
              </a:r>
              <a:endParaRPr lang="es-CO" b="1" dirty="0"/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620309DE-100E-7CE9-C72B-1A0283CFC9B7}"/>
                </a:ext>
              </a:extLst>
            </p:cNvPr>
            <p:cNvSpPr txBox="1"/>
            <p:nvPr/>
          </p:nvSpPr>
          <p:spPr>
            <a:xfrm>
              <a:off x="6182448" y="5657733"/>
              <a:ext cx="33107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000" b="1" dirty="0">
                  <a:latin typeface="Times New Roma"/>
                </a:rPr>
                <a:t>b) Representación Simbólica</a:t>
              </a:r>
              <a:endParaRPr lang="es-CO" sz="2000" b="1" dirty="0">
                <a:latin typeface="Times New Roma"/>
              </a:endParaRPr>
            </a:p>
          </p:txBody>
        </p:sp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5F84417-44E1-3DAA-6915-0C32DE0EC07A}"/>
              </a:ext>
            </a:extLst>
          </p:cNvPr>
          <p:cNvSpPr txBox="1"/>
          <p:nvPr/>
        </p:nvSpPr>
        <p:spPr>
          <a:xfrm>
            <a:off x="4826818" y="2688951"/>
            <a:ext cx="2714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>
                <a:latin typeface="Times New Roma"/>
              </a:rPr>
              <a:t>SA: Señal de Arranque</a:t>
            </a:r>
            <a:endParaRPr lang="es-CO" sz="2000" b="1" dirty="0">
              <a:latin typeface="Times New Roma"/>
            </a:endParaRPr>
          </a:p>
        </p:txBody>
      </p:sp>
    </p:spTree>
    <p:extLst>
      <p:ext uri="{BB962C8B-B14F-4D97-AF65-F5344CB8AC3E}">
        <p14:creationId xmlns:p14="http://schemas.microsoft.com/office/powerpoint/2010/main" val="400493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203DE4D4-D538-C7DD-E786-75192C15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68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C51DA9-AEB9-0332-BF97-F1B9842F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¿Qué es el GRAFCET?</a:t>
            </a:r>
            <a:endParaRPr lang="es-CO" dirty="0"/>
          </a:p>
        </p:txBody>
      </p:sp>
      <p:pic>
        <p:nvPicPr>
          <p:cNvPr id="5" name="Imagen 4" descr="Diagrama, Esquemático&#10;&#10;Descripción generada automáticamente">
            <a:extLst>
              <a:ext uri="{FF2B5EF4-FFF2-40B4-BE49-F238E27FC236}">
                <a16:creationId xmlns:a16="http://schemas.microsoft.com/office/drawing/2014/main" id="{C2290DA2-5BBA-4FA2-4E7D-CC0D5F67B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65" y="1646238"/>
            <a:ext cx="3083468" cy="414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D0E409-5E88-FC86-5930-19A104AC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5745"/>
            <a:ext cx="10515600" cy="1109232"/>
          </a:xfrm>
        </p:spPr>
        <p:txBody>
          <a:bodyPr/>
          <a:lstStyle/>
          <a:p>
            <a:pPr algn="ctr"/>
            <a:r>
              <a:rPr lang="es-MX" dirty="0"/>
              <a:t>Elementos del GRAFCET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F8AE47-4313-8F3C-622F-E5B7688C9F90}"/>
              </a:ext>
            </a:extLst>
          </p:cNvPr>
          <p:cNvSpPr txBox="1"/>
          <p:nvPr/>
        </p:nvSpPr>
        <p:spPr>
          <a:xfrm>
            <a:off x="1655618" y="2274838"/>
            <a:ext cx="8880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imes New Roma"/>
              </a:rPr>
              <a:t>Un GRAFCET esta compuesto de:</a:t>
            </a:r>
          </a:p>
          <a:p>
            <a:pPr>
              <a:buClr>
                <a:schemeClr val="tx1"/>
              </a:buClr>
            </a:pPr>
            <a:endParaRPr lang="es-MX" sz="2400" dirty="0">
              <a:latin typeface="Times New Roma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Etapas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Acción asociada 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Líneas de evolución y reenvíos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Transición </a:t>
            </a:r>
            <a:endParaRPr lang="es-CO" sz="2400" dirty="0">
              <a:latin typeface="Times New Roma"/>
            </a:endParaRPr>
          </a:p>
        </p:txBody>
      </p:sp>
    </p:spTree>
    <p:extLst>
      <p:ext uri="{BB962C8B-B14F-4D97-AF65-F5344CB8AC3E}">
        <p14:creationId xmlns:p14="http://schemas.microsoft.com/office/powerpoint/2010/main" val="221872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731C1C-DD08-E84F-B11F-6B4C64A47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69" y="683779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Etapas</a:t>
            </a:r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31D47C5-0DC8-24CF-09B8-184342DB8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030" y="2186565"/>
            <a:ext cx="8427934" cy="314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0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252C97-2205-D169-ACA4-C6F9AA7E1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1" y="780761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Acción Asociada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34BAE09-CD89-3DE4-1023-8BC547299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349" y="2576944"/>
            <a:ext cx="9161300" cy="170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0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A5E29D-B4AA-2A62-6E9A-3DC41457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Niveles de Acciones Asociadas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D801E3B-4386-91E8-AD6D-AFED42A05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601" y="2366814"/>
            <a:ext cx="4086795" cy="212437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439A076-EEF1-F85E-09EA-B4ADA8057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299" y="2242635"/>
            <a:ext cx="4957398" cy="2590802"/>
          </a:xfrm>
          <a:prstGeom prst="rect">
            <a:avLst/>
          </a:prstGeom>
        </p:spPr>
      </p:pic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B6B49468-0786-D553-E3DB-B8AAC6319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0" y="3157537"/>
            <a:ext cx="32385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66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A2AB0E-0206-48A1-5D30-D50969CAE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Clasificación de las Acciones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470F986-EAAD-312D-6090-3E25D8B52AAC}"/>
              </a:ext>
            </a:extLst>
          </p:cNvPr>
          <p:cNvSpPr txBox="1"/>
          <p:nvPr/>
        </p:nvSpPr>
        <p:spPr>
          <a:xfrm>
            <a:off x="1655618" y="2274838"/>
            <a:ext cx="88807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imes New Roma"/>
              </a:rPr>
              <a:t>Las acciones asociadas del GRAFCET se clasifican en:</a:t>
            </a:r>
          </a:p>
          <a:p>
            <a:pPr>
              <a:buClr>
                <a:schemeClr val="tx1"/>
              </a:buClr>
            </a:pPr>
            <a:endParaRPr lang="es-MX" sz="2400" dirty="0">
              <a:latin typeface="Times New Roma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Acciones asociadas a varias etapas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Acciones Temporizadas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Times New Roma"/>
              </a:rPr>
              <a:t>Acciones condicionales</a:t>
            </a:r>
          </a:p>
        </p:txBody>
      </p:sp>
    </p:spTree>
    <p:extLst>
      <p:ext uri="{BB962C8B-B14F-4D97-AF65-F5344CB8AC3E}">
        <p14:creationId xmlns:p14="http://schemas.microsoft.com/office/powerpoint/2010/main" val="258848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82F9BC-AD58-83FB-DC4A-512DBEA31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Acciones Asociadas a Varias Etapas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AAD59B2-0847-73BE-69BD-744EBED8A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649" y="1806929"/>
            <a:ext cx="3666700" cy="324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4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6D13A1-DC17-EAB9-E382-4F5B9CCB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Acciones Temporizadas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7AB084D-1EA1-25AD-F6F3-37143F2F4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010" y="1753916"/>
            <a:ext cx="5631978" cy="33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7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tesis" id="{D91AF253-6766-42CB-BDC8-6A46E8D7BB88}" vid="{3A68C05A-FDDD-4F71-9A3E-18558FEF0D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CONCEPTOS BASICOS</Template>
  <TotalTime>717</TotalTime>
  <Words>107</Words>
  <Application>Microsoft Office PowerPoint</Application>
  <PresentationFormat>Panorámica</PresentationFormat>
  <Paragraphs>35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</vt:lpstr>
      <vt:lpstr>Tema de Office</vt:lpstr>
      <vt:lpstr>Curso Teórico Práctico de GRAFCET</vt:lpstr>
      <vt:lpstr>¿Qué es el GRAFCET?</vt:lpstr>
      <vt:lpstr>Elementos del GRAFCET</vt:lpstr>
      <vt:lpstr>Etapas</vt:lpstr>
      <vt:lpstr>Acción Asociada</vt:lpstr>
      <vt:lpstr>Niveles de Acciones Asociadas</vt:lpstr>
      <vt:lpstr>Clasificación de las Acciones</vt:lpstr>
      <vt:lpstr>Acciones Asociadas a Varias Etapas</vt:lpstr>
      <vt:lpstr>Acciones Temporizadas</vt:lpstr>
      <vt:lpstr>Acciones Condicionales</vt:lpstr>
      <vt:lpstr>Líneas de Evolución y Reenvíos </vt:lpstr>
      <vt:lpstr>Transición</vt:lpstr>
      <vt:lpstr>Receptividad Asociada a la Transición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Teórico Práctico de GRAFCET</dc:title>
  <dc:creator>BRAYAN TARAZONA</dc:creator>
  <cp:lastModifiedBy>MARLON ESPARZA</cp:lastModifiedBy>
  <cp:revision>3</cp:revision>
  <dcterms:created xsi:type="dcterms:W3CDTF">2022-08-02T21:09:48Z</dcterms:created>
  <dcterms:modified xsi:type="dcterms:W3CDTF">2022-11-16T14:16:38Z</dcterms:modified>
</cp:coreProperties>
</file>