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C52662-2969-41A0-9073-4833CBEA54D5}" v="1" dt="2022-09-29T23:19:37.2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YAN TARAZONA" userId="74c405af-b9ce-40cd-9ca5-4f87bea2a6ef" providerId="ADAL" clId="{6BC52662-2969-41A0-9073-4833CBEA54D5}"/>
    <pc:docChg chg="undo custSel addSld modSld">
      <pc:chgData name="BRAYAN TARAZONA" userId="74c405af-b9ce-40cd-9ca5-4f87bea2a6ef" providerId="ADAL" clId="{6BC52662-2969-41A0-9073-4833CBEA54D5}" dt="2022-09-29T23:20:12.105" v="84" actId="1076"/>
      <pc:docMkLst>
        <pc:docMk/>
      </pc:docMkLst>
      <pc:sldChg chg="modSp mod">
        <pc:chgData name="BRAYAN TARAZONA" userId="74c405af-b9ce-40cd-9ca5-4f87bea2a6ef" providerId="ADAL" clId="{6BC52662-2969-41A0-9073-4833CBEA54D5}" dt="2022-09-29T23:16:07.785" v="36"/>
        <pc:sldMkLst>
          <pc:docMk/>
          <pc:sldMk cId="2051798593" sldId="260"/>
        </pc:sldMkLst>
        <pc:spChg chg="mod">
          <ac:chgData name="BRAYAN TARAZONA" userId="74c405af-b9ce-40cd-9ca5-4f87bea2a6ef" providerId="ADAL" clId="{6BC52662-2969-41A0-9073-4833CBEA54D5}" dt="2022-09-29T22:55:37.693" v="31" actId="20577"/>
          <ac:spMkLst>
            <pc:docMk/>
            <pc:sldMk cId="2051798593" sldId="260"/>
            <ac:spMk id="2" creationId="{D069B7F6-E26C-A947-4438-A170ADFCC857}"/>
          </ac:spMkLst>
        </pc:spChg>
        <pc:spChg chg="mod">
          <ac:chgData name="BRAYAN TARAZONA" userId="74c405af-b9ce-40cd-9ca5-4f87bea2a6ef" providerId="ADAL" clId="{6BC52662-2969-41A0-9073-4833CBEA54D5}" dt="2022-09-29T23:16:07.785" v="36"/>
          <ac:spMkLst>
            <pc:docMk/>
            <pc:sldMk cId="2051798593" sldId="260"/>
            <ac:spMk id="3" creationId="{A04B912B-6388-E8B0-044F-673CF0CFFEDD}"/>
          </ac:spMkLst>
        </pc:spChg>
      </pc:sldChg>
      <pc:sldChg chg="addSp delSp modSp new mod modClrScheme chgLayout">
        <pc:chgData name="BRAYAN TARAZONA" userId="74c405af-b9ce-40cd-9ca5-4f87bea2a6ef" providerId="ADAL" clId="{6BC52662-2969-41A0-9073-4833CBEA54D5}" dt="2022-09-29T23:20:12.105" v="84" actId="1076"/>
        <pc:sldMkLst>
          <pc:docMk/>
          <pc:sldMk cId="143366848" sldId="261"/>
        </pc:sldMkLst>
        <pc:spChg chg="mod">
          <ac:chgData name="BRAYAN TARAZONA" userId="74c405af-b9ce-40cd-9ca5-4f87bea2a6ef" providerId="ADAL" clId="{6BC52662-2969-41A0-9073-4833CBEA54D5}" dt="2022-09-29T23:20:09.005" v="83" actId="122"/>
          <ac:spMkLst>
            <pc:docMk/>
            <pc:sldMk cId="143366848" sldId="261"/>
            <ac:spMk id="2" creationId="{B68422F7-9C63-4D12-EED0-45750C2F5CB2}"/>
          </ac:spMkLst>
        </pc:spChg>
        <pc:spChg chg="del">
          <ac:chgData name="BRAYAN TARAZONA" userId="74c405af-b9ce-40cd-9ca5-4f87bea2a6ef" providerId="ADAL" clId="{6BC52662-2969-41A0-9073-4833CBEA54D5}" dt="2022-09-29T23:19:37.286" v="66" actId="931"/>
          <ac:spMkLst>
            <pc:docMk/>
            <pc:sldMk cId="143366848" sldId="261"/>
            <ac:spMk id="3" creationId="{E645A739-2F53-CE9B-4C1D-8CEB25DD7FEB}"/>
          </ac:spMkLst>
        </pc:spChg>
        <pc:spChg chg="add del mod">
          <ac:chgData name="BRAYAN TARAZONA" userId="74c405af-b9ce-40cd-9ca5-4f87bea2a6ef" providerId="ADAL" clId="{6BC52662-2969-41A0-9073-4833CBEA54D5}" dt="2022-09-29T23:19:44.520" v="70" actId="26606"/>
          <ac:spMkLst>
            <pc:docMk/>
            <pc:sldMk cId="143366848" sldId="261"/>
            <ac:spMk id="10" creationId="{D14D5808-3042-BFFD-17C9-ED0AD930E699}"/>
          </ac:spMkLst>
        </pc:spChg>
        <pc:spChg chg="add del mod">
          <ac:chgData name="BRAYAN TARAZONA" userId="74c405af-b9ce-40cd-9ca5-4f87bea2a6ef" providerId="ADAL" clId="{6BC52662-2969-41A0-9073-4833CBEA54D5}" dt="2022-09-29T23:19:47.699" v="72" actId="26606"/>
          <ac:spMkLst>
            <pc:docMk/>
            <pc:sldMk cId="143366848" sldId="261"/>
            <ac:spMk id="12" creationId="{E47CFFCE-A944-1862-2436-ED95F0036868}"/>
          </ac:spMkLst>
        </pc:spChg>
        <pc:spChg chg="add del mod">
          <ac:chgData name="BRAYAN TARAZONA" userId="74c405af-b9ce-40cd-9ca5-4f87bea2a6ef" providerId="ADAL" clId="{6BC52662-2969-41A0-9073-4833CBEA54D5}" dt="2022-09-29T23:19:49.810" v="74" actId="26606"/>
          <ac:spMkLst>
            <pc:docMk/>
            <pc:sldMk cId="143366848" sldId="261"/>
            <ac:spMk id="14" creationId="{730918E3-F4D1-CD54-4038-BC24723BFC70}"/>
          </ac:spMkLst>
        </pc:spChg>
        <pc:spChg chg="add del mod">
          <ac:chgData name="BRAYAN TARAZONA" userId="74c405af-b9ce-40cd-9ca5-4f87bea2a6ef" providerId="ADAL" clId="{6BC52662-2969-41A0-9073-4833CBEA54D5}" dt="2022-09-29T23:19:51.335" v="76" actId="26606"/>
          <ac:spMkLst>
            <pc:docMk/>
            <pc:sldMk cId="143366848" sldId="261"/>
            <ac:spMk id="16" creationId="{D02A7F2D-D7C4-EA9E-C646-8A8622D0CCDC}"/>
          </ac:spMkLst>
        </pc:spChg>
        <pc:spChg chg="add del mod">
          <ac:chgData name="BRAYAN TARAZONA" userId="74c405af-b9ce-40cd-9ca5-4f87bea2a6ef" providerId="ADAL" clId="{6BC52662-2969-41A0-9073-4833CBEA54D5}" dt="2022-09-29T23:19:51.335" v="76" actId="26606"/>
          <ac:spMkLst>
            <pc:docMk/>
            <pc:sldMk cId="143366848" sldId="261"/>
            <ac:spMk id="17" creationId="{733C8F67-8052-5552-0444-9E3CB8829278}"/>
          </ac:spMkLst>
        </pc:spChg>
        <pc:spChg chg="add del mod">
          <ac:chgData name="BRAYAN TARAZONA" userId="74c405af-b9ce-40cd-9ca5-4f87bea2a6ef" providerId="ADAL" clId="{6BC52662-2969-41A0-9073-4833CBEA54D5}" dt="2022-09-29T23:19:51.335" v="76" actId="26606"/>
          <ac:spMkLst>
            <pc:docMk/>
            <pc:sldMk cId="143366848" sldId="261"/>
            <ac:spMk id="18" creationId="{C7782EE3-5E6F-FE14-EC34-0B356C9C7236}"/>
          </ac:spMkLst>
        </pc:spChg>
        <pc:spChg chg="add del mod">
          <ac:chgData name="BRAYAN TARAZONA" userId="74c405af-b9ce-40cd-9ca5-4f87bea2a6ef" providerId="ADAL" clId="{6BC52662-2969-41A0-9073-4833CBEA54D5}" dt="2022-09-29T23:19:55.200" v="78" actId="26606"/>
          <ac:spMkLst>
            <pc:docMk/>
            <pc:sldMk cId="143366848" sldId="261"/>
            <ac:spMk id="20" creationId="{D37EE398-0D09-9262-D5BF-466D8300905D}"/>
          </ac:spMkLst>
        </pc:spChg>
        <pc:spChg chg="add del mod">
          <ac:chgData name="BRAYAN TARAZONA" userId="74c405af-b9ce-40cd-9ca5-4f87bea2a6ef" providerId="ADAL" clId="{6BC52662-2969-41A0-9073-4833CBEA54D5}" dt="2022-09-29T23:19:55.200" v="78" actId="26606"/>
          <ac:spMkLst>
            <pc:docMk/>
            <pc:sldMk cId="143366848" sldId="261"/>
            <ac:spMk id="21" creationId="{94300F6B-40AA-8DF2-B120-4436BEB62D07}"/>
          </ac:spMkLst>
        </pc:spChg>
        <pc:spChg chg="add del mod">
          <ac:chgData name="BRAYAN TARAZONA" userId="74c405af-b9ce-40cd-9ca5-4f87bea2a6ef" providerId="ADAL" clId="{6BC52662-2969-41A0-9073-4833CBEA54D5}" dt="2022-09-29T23:19:55.200" v="78" actId="26606"/>
          <ac:spMkLst>
            <pc:docMk/>
            <pc:sldMk cId="143366848" sldId="261"/>
            <ac:spMk id="22" creationId="{4EF79344-73AF-0FD4-D719-58F4885FE691}"/>
          </ac:spMkLst>
        </pc:spChg>
        <pc:spChg chg="add del mod">
          <ac:chgData name="BRAYAN TARAZONA" userId="74c405af-b9ce-40cd-9ca5-4f87bea2a6ef" providerId="ADAL" clId="{6BC52662-2969-41A0-9073-4833CBEA54D5}" dt="2022-09-29T23:20:01.837" v="81" actId="478"/>
          <ac:spMkLst>
            <pc:docMk/>
            <pc:sldMk cId="143366848" sldId="261"/>
            <ac:spMk id="24" creationId="{E47CFFCE-A944-1862-2436-ED95F0036868}"/>
          </ac:spMkLst>
        </pc:spChg>
        <pc:picChg chg="add mod">
          <ac:chgData name="BRAYAN TARAZONA" userId="74c405af-b9ce-40cd-9ca5-4f87bea2a6ef" providerId="ADAL" clId="{6BC52662-2969-41A0-9073-4833CBEA54D5}" dt="2022-09-29T23:20:12.105" v="84" actId="1076"/>
          <ac:picMkLst>
            <pc:docMk/>
            <pc:sldMk cId="143366848" sldId="261"/>
            <ac:picMk id="5" creationId="{D509F5D4-B3DA-449F-A4F6-F8404BF9909A}"/>
          </ac:picMkLst>
        </pc:picChg>
      </pc:sldChg>
    </pc:docChg>
  </pc:docChgLst>
  <pc:docChgLst>
    <pc:chgData name="BRAYAN TARAZONA" userId="74c405af-b9ce-40cd-9ca5-4f87bea2a6ef" providerId="ADAL" clId="{2DDC121F-4651-4165-BBCC-3C1BA879DE23}"/>
    <pc:docChg chg="custSel addSld modSld">
      <pc:chgData name="BRAYAN TARAZONA" userId="74c405af-b9ce-40cd-9ca5-4f87bea2a6ef" providerId="ADAL" clId="{2DDC121F-4651-4165-BBCC-3C1BA879DE23}" dt="2022-09-19T23:15:45.954" v="41" actId="27636"/>
      <pc:docMkLst>
        <pc:docMk/>
      </pc:docMkLst>
      <pc:sldChg chg="modAnim">
        <pc:chgData name="BRAYAN TARAZONA" userId="74c405af-b9ce-40cd-9ca5-4f87bea2a6ef" providerId="ADAL" clId="{2DDC121F-4651-4165-BBCC-3C1BA879DE23}" dt="2022-09-19T20:42:10.793" v="2"/>
        <pc:sldMkLst>
          <pc:docMk/>
          <pc:sldMk cId="3113423322" sldId="258"/>
        </pc:sldMkLst>
      </pc:sldChg>
      <pc:sldChg chg="modSp new mod">
        <pc:chgData name="BRAYAN TARAZONA" userId="74c405af-b9ce-40cd-9ca5-4f87bea2a6ef" providerId="ADAL" clId="{2DDC121F-4651-4165-BBCC-3C1BA879DE23}" dt="2022-09-19T23:15:45.954" v="41" actId="27636"/>
        <pc:sldMkLst>
          <pc:docMk/>
          <pc:sldMk cId="468701986" sldId="259"/>
        </pc:sldMkLst>
        <pc:spChg chg="mod">
          <ac:chgData name="BRAYAN TARAZONA" userId="74c405af-b9ce-40cd-9ca5-4f87bea2a6ef" providerId="ADAL" clId="{2DDC121F-4651-4165-BBCC-3C1BA879DE23}" dt="2022-09-19T23:15:45.954" v="41" actId="27636"/>
          <ac:spMkLst>
            <pc:docMk/>
            <pc:sldMk cId="468701986" sldId="259"/>
            <ac:spMk id="2" creationId="{B096B084-7F6A-5F68-0E91-9E1C5564C65B}"/>
          </ac:spMkLst>
        </pc:spChg>
      </pc:sldChg>
    </pc:docChg>
  </pc:docChgLst>
  <pc:docChgLst>
    <pc:chgData name="BRAYAN TARAZONA" userId="74c405af-b9ce-40cd-9ca5-4f87bea2a6ef" providerId="ADAL" clId="{70E7673B-690D-407B-8986-74D958A468F7}"/>
    <pc:docChg chg="custSel addSld delSld modSld">
      <pc:chgData name="BRAYAN TARAZONA" userId="74c405af-b9ce-40cd-9ca5-4f87bea2a6ef" providerId="ADAL" clId="{70E7673B-690D-407B-8986-74D958A468F7}" dt="2022-09-02T20:52:56.196" v="408" actId="122"/>
      <pc:docMkLst>
        <pc:docMk/>
      </pc:docMkLst>
      <pc:sldChg chg="new del">
        <pc:chgData name="BRAYAN TARAZONA" userId="74c405af-b9ce-40cd-9ca5-4f87bea2a6ef" providerId="ADAL" clId="{70E7673B-690D-407B-8986-74D958A468F7}" dt="2022-09-01T16:12:07.801" v="1" actId="2696"/>
        <pc:sldMkLst>
          <pc:docMk/>
          <pc:sldMk cId="717980028" sldId="257"/>
        </pc:sldMkLst>
      </pc:sldChg>
      <pc:sldChg chg="addSp delSp modSp new mod">
        <pc:chgData name="BRAYAN TARAZONA" userId="74c405af-b9ce-40cd-9ca5-4f87bea2a6ef" providerId="ADAL" clId="{70E7673B-690D-407B-8986-74D958A468F7}" dt="2022-09-01T16:34:03.811" v="372" actId="1076"/>
        <pc:sldMkLst>
          <pc:docMk/>
          <pc:sldMk cId="2433667323" sldId="257"/>
        </pc:sldMkLst>
        <pc:spChg chg="mod">
          <ac:chgData name="BRAYAN TARAZONA" userId="74c405af-b9ce-40cd-9ca5-4f87bea2a6ef" providerId="ADAL" clId="{70E7673B-690D-407B-8986-74D958A468F7}" dt="2022-09-01T16:12:31.240" v="36" actId="20577"/>
          <ac:spMkLst>
            <pc:docMk/>
            <pc:sldMk cId="2433667323" sldId="257"/>
            <ac:spMk id="2" creationId="{DE720181-6EFC-0169-9431-7E41C127D7D1}"/>
          </ac:spMkLst>
        </pc:spChg>
        <pc:spChg chg="del">
          <ac:chgData name="BRAYAN TARAZONA" userId="74c405af-b9ce-40cd-9ca5-4f87bea2a6ef" providerId="ADAL" clId="{70E7673B-690D-407B-8986-74D958A468F7}" dt="2022-09-01T16:24:38.291" v="37" actId="478"/>
          <ac:spMkLst>
            <pc:docMk/>
            <pc:sldMk cId="2433667323" sldId="257"/>
            <ac:spMk id="3" creationId="{B9D04F81-3C97-1C87-02A3-4810566D8664}"/>
          </ac:spMkLst>
        </pc:spChg>
        <pc:spChg chg="add del mod">
          <ac:chgData name="BRAYAN TARAZONA" userId="74c405af-b9ce-40cd-9ca5-4f87bea2a6ef" providerId="ADAL" clId="{70E7673B-690D-407B-8986-74D958A468F7}" dt="2022-09-01T16:25:17.780" v="40"/>
          <ac:spMkLst>
            <pc:docMk/>
            <pc:sldMk cId="2433667323" sldId="257"/>
            <ac:spMk id="4" creationId="{FC056E5F-C1C4-13F5-9748-BBB5B1D46EE7}"/>
          </ac:spMkLst>
        </pc:spChg>
        <pc:spChg chg="add mod">
          <ac:chgData name="BRAYAN TARAZONA" userId="74c405af-b9ce-40cd-9ca5-4f87bea2a6ef" providerId="ADAL" clId="{70E7673B-690D-407B-8986-74D958A468F7}" dt="2022-09-01T16:34:03.811" v="372" actId="1076"/>
          <ac:spMkLst>
            <pc:docMk/>
            <pc:sldMk cId="2433667323" sldId="257"/>
            <ac:spMk id="5" creationId="{67AE2A7F-AA24-84F8-EEBF-00F58AC910AF}"/>
          </ac:spMkLst>
        </pc:spChg>
      </pc:sldChg>
      <pc:sldChg chg="addSp delSp modSp new mod">
        <pc:chgData name="BRAYAN TARAZONA" userId="74c405af-b9ce-40cd-9ca5-4f87bea2a6ef" providerId="ADAL" clId="{70E7673B-690D-407B-8986-74D958A468F7}" dt="2022-09-02T20:52:56.196" v="408" actId="122"/>
        <pc:sldMkLst>
          <pc:docMk/>
          <pc:sldMk cId="3113423322" sldId="258"/>
        </pc:sldMkLst>
        <pc:spChg chg="mod">
          <ac:chgData name="BRAYAN TARAZONA" userId="74c405af-b9ce-40cd-9ca5-4f87bea2a6ef" providerId="ADAL" clId="{70E7673B-690D-407B-8986-74D958A468F7}" dt="2022-09-02T20:52:56.196" v="408" actId="122"/>
          <ac:spMkLst>
            <pc:docMk/>
            <pc:sldMk cId="3113423322" sldId="258"/>
            <ac:spMk id="2" creationId="{DA076769-1657-892A-A368-66E57D100877}"/>
          </ac:spMkLst>
        </pc:spChg>
        <pc:spChg chg="del">
          <ac:chgData name="BRAYAN TARAZONA" userId="74c405af-b9ce-40cd-9ca5-4f87bea2a6ef" providerId="ADAL" clId="{70E7673B-690D-407B-8986-74D958A468F7}" dt="2022-09-02T20:43:11.450" v="400" actId="931"/>
          <ac:spMkLst>
            <pc:docMk/>
            <pc:sldMk cId="3113423322" sldId="258"/>
            <ac:spMk id="3" creationId="{F443A425-D907-0113-B69F-9E35957AAE96}"/>
          </ac:spMkLst>
        </pc:spChg>
        <pc:spChg chg="add del mod">
          <ac:chgData name="BRAYAN TARAZONA" userId="74c405af-b9ce-40cd-9ca5-4f87bea2a6ef" providerId="ADAL" clId="{70E7673B-690D-407B-8986-74D958A468F7}" dt="2022-09-02T20:52:48.081" v="404" actId="931"/>
          <ac:spMkLst>
            <pc:docMk/>
            <pc:sldMk cId="3113423322" sldId="258"/>
            <ac:spMk id="7" creationId="{2B56BCCF-EB01-CB9B-7AFC-D06175928B55}"/>
          </ac:spMkLst>
        </pc:spChg>
        <pc:picChg chg="add del mod">
          <ac:chgData name="BRAYAN TARAZONA" userId="74c405af-b9ce-40cd-9ca5-4f87bea2a6ef" providerId="ADAL" clId="{70E7673B-690D-407B-8986-74D958A468F7}" dt="2022-09-02T20:44:47.115" v="403" actId="478"/>
          <ac:picMkLst>
            <pc:docMk/>
            <pc:sldMk cId="3113423322" sldId="258"/>
            <ac:picMk id="5" creationId="{9779AF2D-DAE2-04B9-1C0B-968B69384294}"/>
          </ac:picMkLst>
        </pc:picChg>
        <pc:picChg chg="add mod">
          <ac:chgData name="BRAYAN TARAZONA" userId="74c405af-b9ce-40cd-9ca5-4f87bea2a6ef" providerId="ADAL" clId="{70E7673B-690D-407B-8986-74D958A468F7}" dt="2022-09-02T20:52:52.347" v="407" actId="26606"/>
          <ac:picMkLst>
            <pc:docMk/>
            <pc:sldMk cId="3113423322" sldId="258"/>
            <ac:picMk id="9" creationId="{FCF72205-8B51-8C0B-8CB8-AFD515400913}"/>
          </ac:picMkLst>
        </pc:picChg>
      </pc:sldChg>
    </pc:docChg>
  </pc:docChgLst>
  <pc:docChgLst>
    <pc:chgData name="BRAYAN TARAZONA" userId="74c405af-b9ce-40cd-9ca5-4f87bea2a6ef" providerId="ADAL" clId="{E2B117DC-CC98-4D76-A998-AE514697E053}"/>
    <pc:docChg chg="undo custSel addSld delSld modSld">
      <pc:chgData name="BRAYAN TARAZONA" userId="74c405af-b9ce-40cd-9ca5-4f87bea2a6ef" providerId="ADAL" clId="{E2B117DC-CC98-4D76-A998-AE514697E053}" dt="2022-09-27T21:41:26.044" v="236" actId="20577"/>
      <pc:docMkLst>
        <pc:docMk/>
      </pc:docMkLst>
      <pc:sldChg chg="modSp">
        <pc:chgData name="BRAYAN TARAZONA" userId="74c405af-b9ce-40cd-9ca5-4f87bea2a6ef" providerId="ADAL" clId="{E2B117DC-CC98-4D76-A998-AE514697E053}" dt="2022-09-27T21:41:26.044" v="236" actId="20577"/>
        <pc:sldMkLst>
          <pc:docMk/>
          <pc:sldMk cId="2433667323" sldId="257"/>
        </pc:sldMkLst>
        <pc:spChg chg="mod">
          <ac:chgData name="BRAYAN TARAZONA" userId="74c405af-b9ce-40cd-9ca5-4f87bea2a6ef" providerId="ADAL" clId="{E2B117DC-CC98-4D76-A998-AE514697E053}" dt="2022-09-27T21:41:26.044" v="236" actId="20577"/>
          <ac:spMkLst>
            <pc:docMk/>
            <pc:sldMk cId="2433667323" sldId="257"/>
            <ac:spMk id="5" creationId="{67AE2A7F-AA24-84F8-EEBF-00F58AC910AF}"/>
          </ac:spMkLst>
        </pc:spChg>
      </pc:sldChg>
      <pc:sldChg chg="modSp mod">
        <pc:chgData name="BRAYAN TARAZONA" userId="74c405af-b9ce-40cd-9ca5-4f87bea2a6ef" providerId="ADAL" clId="{E2B117DC-CC98-4D76-A998-AE514697E053}" dt="2022-09-27T20:51:46.478" v="101" actId="20577"/>
        <pc:sldMkLst>
          <pc:docMk/>
          <pc:sldMk cId="468701986" sldId="259"/>
        </pc:sldMkLst>
        <pc:spChg chg="mod">
          <ac:chgData name="BRAYAN TARAZONA" userId="74c405af-b9ce-40cd-9ca5-4f87bea2a6ef" providerId="ADAL" clId="{E2B117DC-CC98-4D76-A998-AE514697E053}" dt="2022-09-27T20:51:46.478" v="101" actId="20577"/>
          <ac:spMkLst>
            <pc:docMk/>
            <pc:sldMk cId="468701986" sldId="259"/>
            <ac:spMk id="3" creationId="{33E06423-723B-A7CF-A01F-70D4FE9B52B4}"/>
          </ac:spMkLst>
        </pc:spChg>
      </pc:sldChg>
      <pc:sldChg chg="modSp new mod">
        <pc:chgData name="BRAYAN TARAZONA" userId="74c405af-b9ce-40cd-9ca5-4f87bea2a6ef" providerId="ADAL" clId="{E2B117DC-CC98-4D76-A998-AE514697E053}" dt="2022-09-27T20:48:57.234" v="75" actId="20577"/>
        <pc:sldMkLst>
          <pc:docMk/>
          <pc:sldMk cId="2051798593" sldId="260"/>
        </pc:sldMkLst>
        <pc:spChg chg="mod">
          <ac:chgData name="BRAYAN TARAZONA" userId="74c405af-b9ce-40cd-9ca5-4f87bea2a6ef" providerId="ADAL" clId="{E2B117DC-CC98-4D76-A998-AE514697E053}" dt="2022-09-27T20:48:37.561" v="27" actId="122"/>
          <ac:spMkLst>
            <pc:docMk/>
            <pc:sldMk cId="2051798593" sldId="260"/>
            <ac:spMk id="2" creationId="{D069B7F6-E26C-A947-4438-A170ADFCC857}"/>
          </ac:spMkLst>
        </pc:spChg>
        <pc:spChg chg="mod">
          <ac:chgData name="BRAYAN TARAZONA" userId="74c405af-b9ce-40cd-9ca5-4f87bea2a6ef" providerId="ADAL" clId="{E2B117DC-CC98-4D76-A998-AE514697E053}" dt="2022-09-27T20:48:57.234" v="75" actId="20577"/>
          <ac:spMkLst>
            <pc:docMk/>
            <pc:sldMk cId="2051798593" sldId="260"/>
            <ac:spMk id="3" creationId="{A04B912B-6388-E8B0-044F-673CF0CFFEDD}"/>
          </ac:spMkLst>
        </pc:spChg>
      </pc:sldChg>
      <pc:sldChg chg="new del">
        <pc:chgData name="BRAYAN TARAZONA" userId="74c405af-b9ce-40cd-9ca5-4f87bea2a6ef" providerId="ADAL" clId="{E2B117DC-CC98-4D76-A998-AE514697E053}" dt="2022-09-27T20:48:22.742" v="24" actId="680"/>
        <pc:sldMkLst>
          <pc:docMk/>
          <pc:sldMk cId="4041657973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15/11/2022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15/11/2022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42254"/>
            <a:ext cx="9144000" cy="2387600"/>
          </a:xfrm>
        </p:spPr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12875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720181-6EFC-0169-9431-7E41C127D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Reglas de Evolución del GRAFCET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AE2A7F-AA24-84F8-EEBF-00F58AC910AF}"/>
              </a:ext>
            </a:extLst>
          </p:cNvPr>
          <p:cNvSpPr txBox="1"/>
          <p:nvPr/>
        </p:nvSpPr>
        <p:spPr>
          <a:xfrm>
            <a:off x="1884218" y="1953491"/>
            <a:ext cx="90574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imes New Roma"/>
              </a:rPr>
              <a:t>Las principales reglas de evolución del GRAFCET son:</a:t>
            </a:r>
          </a:p>
          <a:p>
            <a:endParaRPr lang="es-MX" sz="2400" dirty="0">
              <a:latin typeface="Times New Rom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Situación Inicial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Franqueo de una Transición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Evolución de las Etapas Activas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Evoluciones Simultaneas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Activación y desactivación Simultanea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Reglas de Sintaxis </a:t>
            </a:r>
          </a:p>
        </p:txBody>
      </p:sp>
    </p:spTree>
    <p:extLst>
      <p:ext uri="{BB962C8B-B14F-4D97-AF65-F5344CB8AC3E}">
        <p14:creationId xmlns:p14="http://schemas.microsoft.com/office/powerpoint/2010/main" val="24336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76769-1657-892A-A368-66E57D100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108789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Situación Inicial</a:t>
            </a:r>
            <a:endParaRPr lang="es-CO" dirty="0"/>
          </a:p>
        </p:txBody>
      </p:sp>
      <p:pic>
        <p:nvPicPr>
          <p:cNvPr id="9" name="Marcador de contenido 8" descr="Diagrama&#10;&#10;Descripción generada automáticamente">
            <a:extLst>
              <a:ext uri="{FF2B5EF4-FFF2-40B4-BE49-F238E27FC236}">
                <a16:creationId xmlns:a16="http://schemas.microsoft.com/office/drawing/2014/main" id="{FCF72205-8B51-8C0B-8CB8-AFD5154009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196" y="2472274"/>
            <a:ext cx="3796150" cy="3548808"/>
          </a:xfrm>
          <a:noFill/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C420D72C-08CB-5F91-C9F9-D4F6BC5CEFB9}"/>
              </a:ext>
            </a:extLst>
          </p:cNvPr>
          <p:cNvSpPr/>
          <p:nvPr/>
        </p:nvSpPr>
        <p:spPr>
          <a:xfrm>
            <a:off x="6684814" y="1054635"/>
            <a:ext cx="4045532" cy="670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Times New Roma"/>
              </a:rPr>
              <a:t>Parte de mando </a:t>
            </a:r>
          </a:p>
          <a:p>
            <a:pPr algn="ctr"/>
            <a:r>
              <a:rPr lang="es-MX" b="1" dirty="0">
                <a:solidFill>
                  <a:schemeClr val="tx1"/>
                </a:solidFill>
                <a:latin typeface="Times New Roma"/>
              </a:rPr>
              <a:t>(Automatismos)</a:t>
            </a:r>
            <a:endParaRPr lang="es-CO" b="1" dirty="0">
              <a:solidFill>
                <a:schemeClr val="tx1"/>
              </a:solidFill>
              <a:latin typeface="Times New Roma"/>
            </a:endParaRPr>
          </a:p>
        </p:txBody>
      </p:sp>
      <p:sp>
        <p:nvSpPr>
          <p:cNvPr id="8" name="Flecha: hacia abajo 7">
            <a:extLst>
              <a:ext uri="{FF2B5EF4-FFF2-40B4-BE49-F238E27FC236}">
                <a16:creationId xmlns:a16="http://schemas.microsoft.com/office/drawing/2014/main" id="{CBE71BEC-523C-5E0F-36B0-0EDA59E5DDAB}"/>
              </a:ext>
            </a:extLst>
          </p:cNvPr>
          <p:cNvSpPr/>
          <p:nvPr/>
        </p:nvSpPr>
        <p:spPr>
          <a:xfrm>
            <a:off x="8589815" y="1856509"/>
            <a:ext cx="235529" cy="4792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B5E42C1D-71BC-C9FE-4638-B1EB62285176}"/>
              </a:ext>
            </a:extLst>
          </p:cNvPr>
          <p:cNvSpPr/>
          <p:nvPr/>
        </p:nvSpPr>
        <p:spPr>
          <a:xfrm>
            <a:off x="1201877" y="1054635"/>
            <a:ext cx="4045532" cy="670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Times New Roma"/>
              </a:rPr>
              <a:t>Parte Operativa </a:t>
            </a:r>
          </a:p>
          <a:p>
            <a:pPr algn="ctr"/>
            <a:r>
              <a:rPr lang="es-MX" b="1" dirty="0">
                <a:solidFill>
                  <a:schemeClr val="tx1"/>
                </a:solidFill>
                <a:latin typeface="Times New Roma"/>
              </a:rPr>
              <a:t>(Elementos de acción)</a:t>
            </a:r>
            <a:endParaRPr lang="es-CO" b="1" dirty="0">
              <a:solidFill>
                <a:schemeClr val="tx1"/>
              </a:solidFill>
              <a:latin typeface="Times New Roma"/>
            </a:endParaRPr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2C7D3085-90E0-CA9F-CBAA-FE4D40D598C2}"/>
              </a:ext>
            </a:extLst>
          </p:cNvPr>
          <p:cNvSpPr/>
          <p:nvPr/>
        </p:nvSpPr>
        <p:spPr>
          <a:xfrm>
            <a:off x="3106878" y="1790319"/>
            <a:ext cx="235529" cy="4792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Imagen 12" descr="Diagrama&#10;&#10;Descripción generada automáticamente">
            <a:extLst>
              <a:ext uri="{FF2B5EF4-FFF2-40B4-BE49-F238E27FC236}">
                <a16:creationId xmlns:a16="http://schemas.microsoft.com/office/drawing/2014/main" id="{B362C340-012D-1056-BD6C-032202518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67" y="2472274"/>
            <a:ext cx="4801750" cy="26889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6767DB8-72C2-3D6B-0674-D06EF5A94794}"/>
              </a:ext>
            </a:extLst>
          </p:cNvPr>
          <p:cNvSpPr txBox="1"/>
          <p:nvPr/>
        </p:nvSpPr>
        <p:spPr>
          <a:xfrm>
            <a:off x="1731242" y="1669393"/>
            <a:ext cx="8729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latin typeface="Times New Roma"/>
              </a:rPr>
              <a:t>La etapa inicial o etapas iniciales deben estar activas para iniciar el proceso</a:t>
            </a:r>
            <a:endParaRPr lang="es-CO" sz="3600" b="1" dirty="0">
              <a:latin typeface="Times New Roma"/>
            </a:endParaRPr>
          </a:p>
        </p:txBody>
      </p:sp>
    </p:spTree>
    <p:extLst>
      <p:ext uri="{BB962C8B-B14F-4D97-AF65-F5344CB8AC3E}">
        <p14:creationId xmlns:p14="http://schemas.microsoft.com/office/powerpoint/2010/main" val="311342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 animBg="1"/>
      <p:bldP spid="10" grpId="0"/>
      <p:bldP spid="11" grpId="0" animBg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6B084-7F6A-5F68-0E91-9E1C5564C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6"/>
            <a:ext cx="9691255" cy="1008614"/>
          </a:xfrm>
        </p:spPr>
        <p:txBody>
          <a:bodyPr>
            <a:normAutofit/>
          </a:bodyPr>
          <a:lstStyle/>
          <a:p>
            <a:pPr algn="ctr"/>
            <a:r>
              <a:rPr lang="es-MX" dirty="0"/>
              <a:t>Franqueo de una Transición</a:t>
            </a:r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1A28F08-BB94-DF24-1CC1-CF88850FE097}"/>
              </a:ext>
            </a:extLst>
          </p:cNvPr>
          <p:cNvSpPr/>
          <p:nvPr/>
        </p:nvSpPr>
        <p:spPr>
          <a:xfrm>
            <a:off x="7322125" y="2514600"/>
            <a:ext cx="1385454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1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684B420-1492-06E1-0793-614B7504E6CD}"/>
              </a:ext>
            </a:extLst>
          </p:cNvPr>
          <p:cNvSpPr/>
          <p:nvPr/>
        </p:nvSpPr>
        <p:spPr>
          <a:xfrm>
            <a:off x="7322125" y="4528416"/>
            <a:ext cx="1385454" cy="914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2</a:t>
            </a:r>
          </a:p>
          <a:p>
            <a:pPr algn="ctr"/>
            <a:r>
              <a:rPr lang="es-CO" sz="3600" b="1" dirty="0">
                <a:solidFill>
                  <a:schemeClr val="tx1"/>
                </a:solidFill>
                <a:latin typeface="Times New Roma"/>
              </a:rPr>
              <a:t>•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BADB2D14-C13A-ED33-2938-6725C81F90EB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>
            <a:off x="8014852" y="3429000"/>
            <a:ext cx="0" cy="10994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5BD84AF8-FD68-72ED-D044-8BA97EB9A16B}"/>
              </a:ext>
            </a:extLst>
          </p:cNvPr>
          <p:cNvCxnSpPr/>
          <p:nvPr/>
        </p:nvCxnSpPr>
        <p:spPr>
          <a:xfrm>
            <a:off x="7675415" y="3978708"/>
            <a:ext cx="6788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37ACD1D-9B6E-6487-0D9B-A78FB7C8F523}"/>
              </a:ext>
            </a:extLst>
          </p:cNvPr>
          <p:cNvCxnSpPr>
            <a:cxnSpLocks/>
          </p:cNvCxnSpPr>
          <p:nvPr/>
        </p:nvCxnSpPr>
        <p:spPr>
          <a:xfrm>
            <a:off x="8014852" y="1838181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E4FC2093-B21C-6EFB-6F01-712CEFD11952}"/>
              </a:ext>
            </a:extLst>
          </p:cNvPr>
          <p:cNvCxnSpPr>
            <a:cxnSpLocks/>
          </p:cNvCxnSpPr>
          <p:nvPr/>
        </p:nvCxnSpPr>
        <p:spPr>
          <a:xfrm>
            <a:off x="8014852" y="5442817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DD038E3-2520-6441-DA0C-0D5598E2ADBF}"/>
              </a:ext>
            </a:extLst>
          </p:cNvPr>
          <p:cNvSpPr txBox="1"/>
          <p:nvPr/>
        </p:nvSpPr>
        <p:spPr>
          <a:xfrm>
            <a:off x="8458198" y="3791939"/>
            <a:ext cx="93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S1 </a:t>
            </a:r>
            <a:endParaRPr lang="es-CO" b="1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11527459-1C83-566E-B783-2A6CC26280C3}"/>
              </a:ext>
            </a:extLst>
          </p:cNvPr>
          <p:cNvSpPr txBox="1"/>
          <p:nvPr/>
        </p:nvSpPr>
        <p:spPr>
          <a:xfrm>
            <a:off x="9670476" y="1415616"/>
            <a:ext cx="1731815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/>
              <a:t>1 = Verdadero</a:t>
            </a:r>
          </a:p>
          <a:p>
            <a:r>
              <a:rPr lang="es-MX" b="1" dirty="0"/>
              <a:t>0 = Falso</a:t>
            </a:r>
          </a:p>
          <a:p>
            <a:r>
              <a:rPr lang="es-MX" b="1" dirty="0"/>
              <a:t>• = Etapa activa</a:t>
            </a:r>
            <a:endParaRPr lang="es-CO" b="1" dirty="0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8A10705-8D43-A9F0-61E2-3E2A3F30E7D1}"/>
              </a:ext>
            </a:extLst>
          </p:cNvPr>
          <p:cNvSpPr/>
          <p:nvPr/>
        </p:nvSpPr>
        <p:spPr>
          <a:xfrm>
            <a:off x="2902529" y="2514600"/>
            <a:ext cx="1385454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1</a:t>
            </a:r>
          </a:p>
          <a:p>
            <a:pPr algn="ctr"/>
            <a:r>
              <a:rPr lang="es-CO" sz="3600" b="1" dirty="0">
                <a:solidFill>
                  <a:schemeClr val="tx1"/>
                </a:solidFill>
                <a:latin typeface="Times New Roma"/>
              </a:rPr>
              <a:t>•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39C9953B-E108-DD54-3A6D-57846F38FD6F}"/>
              </a:ext>
            </a:extLst>
          </p:cNvPr>
          <p:cNvSpPr/>
          <p:nvPr/>
        </p:nvSpPr>
        <p:spPr>
          <a:xfrm>
            <a:off x="2902529" y="4528417"/>
            <a:ext cx="1385454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2</a:t>
            </a:r>
          </a:p>
        </p:txBody>
      </p: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259679B9-BE4E-A4EF-AEE3-8C5351628A75}"/>
              </a:ext>
            </a:extLst>
          </p:cNvPr>
          <p:cNvCxnSpPr>
            <a:cxnSpLocks/>
            <a:stCxn id="26" idx="2"/>
            <a:endCxn id="27" idx="0"/>
          </p:cNvCxnSpPr>
          <p:nvPr/>
        </p:nvCxnSpPr>
        <p:spPr>
          <a:xfrm>
            <a:off x="3595256" y="3429000"/>
            <a:ext cx="0" cy="10994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BA687661-F7C0-A633-3229-199C1E46A778}"/>
              </a:ext>
            </a:extLst>
          </p:cNvPr>
          <p:cNvCxnSpPr/>
          <p:nvPr/>
        </p:nvCxnSpPr>
        <p:spPr>
          <a:xfrm>
            <a:off x="3255819" y="3978708"/>
            <a:ext cx="6788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AEF27D45-8007-EBC0-85C2-D5FFF13A4B53}"/>
              </a:ext>
            </a:extLst>
          </p:cNvPr>
          <p:cNvCxnSpPr>
            <a:cxnSpLocks/>
          </p:cNvCxnSpPr>
          <p:nvPr/>
        </p:nvCxnSpPr>
        <p:spPr>
          <a:xfrm>
            <a:off x="3595256" y="1838181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8AE44955-4C08-269E-2692-18FDEB691077}"/>
              </a:ext>
            </a:extLst>
          </p:cNvPr>
          <p:cNvCxnSpPr>
            <a:cxnSpLocks/>
          </p:cNvCxnSpPr>
          <p:nvPr/>
        </p:nvCxnSpPr>
        <p:spPr>
          <a:xfrm>
            <a:off x="3595256" y="5442817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ángulo 37">
            <a:extLst>
              <a:ext uri="{FF2B5EF4-FFF2-40B4-BE49-F238E27FC236}">
                <a16:creationId xmlns:a16="http://schemas.microsoft.com/office/drawing/2014/main" id="{C19E7745-9C79-793D-B0A8-6F6E9A1EA864}"/>
              </a:ext>
            </a:extLst>
          </p:cNvPr>
          <p:cNvSpPr/>
          <p:nvPr/>
        </p:nvSpPr>
        <p:spPr>
          <a:xfrm>
            <a:off x="5112327" y="2514600"/>
            <a:ext cx="1385454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1</a:t>
            </a:r>
          </a:p>
          <a:p>
            <a:pPr algn="ctr"/>
            <a:r>
              <a:rPr lang="es-CO" sz="3600" b="1" dirty="0">
                <a:solidFill>
                  <a:schemeClr val="tx1"/>
                </a:solidFill>
                <a:latin typeface="Times New Roma"/>
              </a:rPr>
              <a:t>•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616E9E95-125F-DF00-A4DF-364370A6B11F}"/>
              </a:ext>
            </a:extLst>
          </p:cNvPr>
          <p:cNvSpPr/>
          <p:nvPr/>
        </p:nvSpPr>
        <p:spPr>
          <a:xfrm>
            <a:off x="5112327" y="4528417"/>
            <a:ext cx="1385454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Times New Roma"/>
              </a:rPr>
              <a:t>2</a:t>
            </a: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AEEEFE8F-B55B-D8C5-5FEB-7092F49FDD5E}"/>
              </a:ext>
            </a:extLst>
          </p:cNvPr>
          <p:cNvCxnSpPr>
            <a:stCxn id="38" idx="2"/>
            <a:endCxn id="39" idx="0"/>
          </p:cNvCxnSpPr>
          <p:nvPr/>
        </p:nvCxnSpPr>
        <p:spPr>
          <a:xfrm>
            <a:off x="5805054" y="3429000"/>
            <a:ext cx="0" cy="10994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6F7ADDE1-E180-4D89-15D1-0B2B53C5C160}"/>
              </a:ext>
            </a:extLst>
          </p:cNvPr>
          <p:cNvCxnSpPr/>
          <p:nvPr/>
        </p:nvCxnSpPr>
        <p:spPr>
          <a:xfrm>
            <a:off x="5465617" y="3978708"/>
            <a:ext cx="6788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69C998B9-6CB4-DE5F-C406-B8521B7AFC98}"/>
              </a:ext>
            </a:extLst>
          </p:cNvPr>
          <p:cNvCxnSpPr>
            <a:cxnSpLocks/>
          </p:cNvCxnSpPr>
          <p:nvPr/>
        </p:nvCxnSpPr>
        <p:spPr>
          <a:xfrm>
            <a:off x="5805054" y="1838181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3C0F851D-E309-E108-BB8B-E52043ADFFA0}"/>
              </a:ext>
            </a:extLst>
          </p:cNvPr>
          <p:cNvCxnSpPr>
            <a:cxnSpLocks/>
          </p:cNvCxnSpPr>
          <p:nvPr/>
        </p:nvCxnSpPr>
        <p:spPr>
          <a:xfrm>
            <a:off x="5805054" y="5442817"/>
            <a:ext cx="0" cy="6764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E52E049-D92F-C82E-ABAC-BBF7F5BAE327}"/>
              </a:ext>
            </a:extLst>
          </p:cNvPr>
          <p:cNvSpPr txBox="1"/>
          <p:nvPr/>
        </p:nvSpPr>
        <p:spPr>
          <a:xfrm>
            <a:off x="6172203" y="3794042"/>
            <a:ext cx="93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S1 = 1</a:t>
            </a:r>
            <a:endParaRPr lang="es-CO" b="1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0AA81D6-CD80-7232-7D94-BE94E594871A}"/>
              </a:ext>
            </a:extLst>
          </p:cNvPr>
          <p:cNvSpPr txBox="1"/>
          <p:nvPr/>
        </p:nvSpPr>
        <p:spPr>
          <a:xfrm>
            <a:off x="3990108" y="3794042"/>
            <a:ext cx="93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S1 = 0</a:t>
            </a:r>
            <a:endParaRPr lang="es-CO" b="1" dirty="0"/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FDB99D58-C0EB-2495-ECEA-0024A86565C5}"/>
              </a:ext>
            </a:extLst>
          </p:cNvPr>
          <p:cNvSpPr txBox="1"/>
          <p:nvPr/>
        </p:nvSpPr>
        <p:spPr>
          <a:xfrm>
            <a:off x="1326575" y="1826466"/>
            <a:ext cx="9691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sz="2400" dirty="0">
                <a:latin typeface="Times New Roma"/>
              </a:rPr>
              <a:t>Cuando la transición esté validada. Es decir, cuando todas las etapas anteriores a ella estén activas</a:t>
            </a:r>
          </a:p>
          <a:p>
            <a:pPr marL="342900" indent="-342900">
              <a:buAutoNum type="arabicPeriod"/>
            </a:pPr>
            <a:r>
              <a:rPr lang="es-MX" sz="2400" dirty="0">
                <a:latin typeface="Times New Roma"/>
              </a:rPr>
              <a:t>Cuando la receptividad asociada a esa transición es cierta.</a:t>
            </a:r>
            <a:endParaRPr lang="es-CO" sz="2400" dirty="0">
              <a:latin typeface="Times New Roma"/>
            </a:endParaRPr>
          </a:p>
        </p:txBody>
      </p:sp>
    </p:spTree>
    <p:extLst>
      <p:ext uri="{BB962C8B-B14F-4D97-AF65-F5344CB8AC3E}">
        <p14:creationId xmlns:p14="http://schemas.microsoft.com/office/powerpoint/2010/main" val="46870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  <p:bldP spid="24" grpId="0"/>
      <p:bldP spid="25" grpId="0" animBg="1"/>
      <p:bldP spid="26" grpId="0" animBg="1"/>
      <p:bldP spid="27" grpId="0" animBg="1"/>
      <p:bldP spid="38" grpId="0" animBg="1"/>
      <p:bldP spid="39" grpId="0" animBg="1"/>
      <p:bldP spid="44" grpId="0"/>
      <p:bldP spid="45" grpId="0"/>
      <p:bldP spid="48" grpId="0"/>
      <p:bldP spid="4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69B7F6-E26C-A947-4438-A170ADFCC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1" y="195446"/>
            <a:ext cx="9691255" cy="1050058"/>
          </a:xfrm>
        </p:spPr>
        <p:txBody>
          <a:bodyPr/>
          <a:lstStyle/>
          <a:p>
            <a:pPr algn="ctr"/>
            <a:r>
              <a:rPr lang="es-MX" dirty="0"/>
              <a:t>Evolución de las Etapas Activas</a:t>
            </a:r>
            <a:endParaRPr lang="es-CO" dirty="0"/>
          </a:p>
        </p:txBody>
      </p:sp>
      <p:grpSp>
        <p:nvGrpSpPr>
          <p:cNvPr id="67" name="Grupo 66">
            <a:extLst>
              <a:ext uri="{FF2B5EF4-FFF2-40B4-BE49-F238E27FC236}">
                <a16:creationId xmlns:a16="http://schemas.microsoft.com/office/drawing/2014/main" id="{F690982F-BEAB-A42D-30C1-D48FB142AD3A}"/>
              </a:ext>
            </a:extLst>
          </p:cNvPr>
          <p:cNvGrpSpPr/>
          <p:nvPr/>
        </p:nvGrpSpPr>
        <p:grpSpPr>
          <a:xfrm>
            <a:off x="4294901" y="1474748"/>
            <a:ext cx="3657600" cy="4903808"/>
            <a:chOff x="-1742205" y="1311708"/>
            <a:chExt cx="3657600" cy="4903808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9893D63-E409-8C9C-69D2-C32E743A70FE}"/>
                </a:ext>
              </a:extLst>
            </p:cNvPr>
            <p:cNvSpPr/>
            <p:nvPr/>
          </p:nvSpPr>
          <p:spPr>
            <a:xfrm>
              <a:off x="-1742205" y="198812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  <a:p>
              <a:pPr algn="ctr"/>
              <a:r>
                <a:rPr lang="es-CO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8873395A-6948-521D-58C0-CDF05F2B199E}"/>
                </a:ext>
              </a:extLst>
            </p:cNvPr>
            <p:cNvSpPr/>
            <p:nvPr/>
          </p:nvSpPr>
          <p:spPr>
            <a:xfrm>
              <a:off x="-626913" y="462469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A50E4751-E3FF-F3A8-0FF3-F079F35DFFEB}"/>
                </a:ext>
              </a:extLst>
            </p:cNvPr>
            <p:cNvCxnSpPr/>
            <p:nvPr/>
          </p:nvCxnSpPr>
          <p:spPr>
            <a:xfrm>
              <a:off x="-273623" y="4162954"/>
              <a:ext cx="6788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B0908DE0-C250-180D-8945-654929112694}"/>
                </a:ext>
              </a:extLst>
            </p:cNvPr>
            <p:cNvCxnSpPr>
              <a:cxnSpLocks/>
            </p:cNvCxnSpPr>
            <p:nvPr/>
          </p:nvCxnSpPr>
          <p:spPr>
            <a:xfrm>
              <a:off x="65814" y="553909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A0974F7F-89A0-1640-589C-2C71B293A19C}"/>
                </a:ext>
              </a:extLst>
            </p:cNvPr>
            <p:cNvSpPr txBox="1"/>
            <p:nvPr/>
          </p:nvSpPr>
          <p:spPr>
            <a:xfrm>
              <a:off x="419105" y="3967425"/>
              <a:ext cx="9351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= 1</a:t>
              </a:r>
              <a:endParaRPr lang="es-CO" b="1" dirty="0"/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8E86201A-7F69-E2F4-FE97-2F9865718133}"/>
                </a:ext>
              </a:extLst>
            </p:cNvPr>
            <p:cNvCxnSpPr>
              <a:cxnSpLocks/>
            </p:cNvCxnSpPr>
            <p:nvPr/>
          </p:nvCxnSpPr>
          <p:spPr>
            <a:xfrm>
              <a:off x="-1049478" y="1311708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0AF780C2-1671-6EE4-A72A-C1F641F3E0F2}"/>
                </a:ext>
              </a:extLst>
            </p:cNvPr>
            <p:cNvSpPr/>
            <p:nvPr/>
          </p:nvSpPr>
          <p:spPr>
            <a:xfrm>
              <a:off x="529941" y="198812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  <a:p>
              <a:pPr algn="ctr"/>
              <a:endParaRPr lang="es-CO" sz="3600" b="1" dirty="0">
                <a:solidFill>
                  <a:schemeClr val="tx1"/>
                </a:solidFill>
                <a:latin typeface="Times New Roma"/>
              </a:endParaRPr>
            </a:p>
          </p:txBody>
        </p: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B6CFEC5B-197B-C594-7CB1-5B8ACC34FE25}"/>
                </a:ext>
              </a:extLst>
            </p:cNvPr>
            <p:cNvCxnSpPr>
              <a:cxnSpLocks/>
            </p:cNvCxnSpPr>
            <p:nvPr/>
          </p:nvCxnSpPr>
          <p:spPr>
            <a:xfrm>
              <a:off x="1222668" y="1311708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95184559-2C9D-B4E8-9649-1904ACF8E8DD}"/>
                </a:ext>
              </a:extLst>
            </p:cNvPr>
            <p:cNvCxnSpPr>
              <a:cxnSpLocks/>
            </p:cNvCxnSpPr>
            <p:nvPr/>
          </p:nvCxnSpPr>
          <p:spPr>
            <a:xfrm>
              <a:off x="-1548241" y="3574121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95B3D61C-5F49-974D-13D8-B65497EEC3D1}"/>
                </a:ext>
              </a:extLst>
            </p:cNvPr>
            <p:cNvCxnSpPr>
              <a:cxnSpLocks/>
            </p:cNvCxnSpPr>
            <p:nvPr/>
          </p:nvCxnSpPr>
          <p:spPr>
            <a:xfrm>
              <a:off x="-1049478" y="288867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86A2DF50-2236-A577-24E8-7A5A5AAD7336}"/>
                </a:ext>
              </a:extLst>
            </p:cNvPr>
            <p:cNvCxnSpPr>
              <a:cxnSpLocks/>
            </p:cNvCxnSpPr>
            <p:nvPr/>
          </p:nvCxnSpPr>
          <p:spPr>
            <a:xfrm>
              <a:off x="1194959" y="288867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75C6F5BA-2FAC-5B58-5EFB-640F8ABFDA97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65814" y="3671103"/>
              <a:ext cx="0" cy="9535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9F4BAD79-6E8F-57BA-94B3-6526D4AF1E18}"/>
                </a:ext>
              </a:extLst>
            </p:cNvPr>
            <p:cNvCxnSpPr>
              <a:cxnSpLocks/>
            </p:cNvCxnSpPr>
            <p:nvPr/>
          </p:nvCxnSpPr>
          <p:spPr>
            <a:xfrm>
              <a:off x="-1548241" y="3671103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8CD0E83-FD83-219C-5198-1E70B410F93F}"/>
              </a:ext>
            </a:extLst>
          </p:cNvPr>
          <p:cNvSpPr txBox="1"/>
          <p:nvPr/>
        </p:nvSpPr>
        <p:spPr>
          <a:xfrm>
            <a:off x="9341416" y="1484787"/>
            <a:ext cx="1731815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/>
              <a:t>1 = Verdadero</a:t>
            </a:r>
          </a:p>
          <a:p>
            <a:r>
              <a:rPr lang="es-MX" b="1" dirty="0"/>
              <a:t>0 = Falso</a:t>
            </a:r>
          </a:p>
          <a:p>
            <a:r>
              <a:rPr lang="es-MX" b="1" dirty="0"/>
              <a:t>• = Etapa activa</a:t>
            </a:r>
            <a:endParaRPr lang="es-CO" b="1" dirty="0"/>
          </a:p>
        </p:txBody>
      </p:sp>
      <p:grpSp>
        <p:nvGrpSpPr>
          <p:cNvPr id="68" name="Grupo 67">
            <a:extLst>
              <a:ext uri="{FF2B5EF4-FFF2-40B4-BE49-F238E27FC236}">
                <a16:creationId xmlns:a16="http://schemas.microsoft.com/office/drawing/2014/main" id="{0D376512-FB64-743B-41F4-C99498769923}"/>
              </a:ext>
            </a:extLst>
          </p:cNvPr>
          <p:cNvGrpSpPr/>
          <p:nvPr/>
        </p:nvGrpSpPr>
        <p:grpSpPr>
          <a:xfrm>
            <a:off x="4308775" y="1473671"/>
            <a:ext cx="3657600" cy="4903808"/>
            <a:chOff x="2542312" y="1311708"/>
            <a:chExt cx="3657600" cy="4903808"/>
          </a:xfrm>
        </p:grpSpPr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E812663B-2F4E-7997-0E66-A79F72AF523F}"/>
                </a:ext>
              </a:extLst>
            </p:cNvPr>
            <p:cNvSpPr/>
            <p:nvPr/>
          </p:nvSpPr>
          <p:spPr>
            <a:xfrm>
              <a:off x="2542312" y="198812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  <a:p>
              <a:pPr algn="ctr"/>
              <a:r>
                <a:rPr lang="es-CO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51622D91-37C0-4A8C-1AB0-6688241A6CA9}"/>
                </a:ext>
              </a:extLst>
            </p:cNvPr>
            <p:cNvSpPr/>
            <p:nvPr/>
          </p:nvSpPr>
          <p:spPr>
            <a:xfrm>
              <a:off x="3657604" y="462469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F3B8C9CD-0C6F-E7EC-D1D9-7E446D717256}"/>
                </a:ext>
              </a:extLst>
            </p:cNvPr>
            <p:cNvCxnSpPr/>
            <p:nvPr/>
          </p:nvCxnSpPr>
          <p:spPr>
            <a:xfrm>
              <a:off x="4010894" y="4162954"/>
              <a:ext cx="6788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>
              <a:extLst>
                <a:ext uri="{FF2B5EF4-FFF2-40B4-BE49-F238E27FC236}">
                  <a16:creationId xmlns:a16="http://schemas.microsoft.com/office/drawing/2014/main" id="{CA031C2F-A0C0-3E27-9476-027F88EE1548}"/>
                </a:ext>
              </a:extLst>
            </p:cNvPr>
            <p:cNvCxnSpPr>
              <a:cxnSpLocks/>
            </p:cNvCxnSpPr>
            <p:nvPr/>
          </p:nvCxnSpPr>
          <p:spPr>
            <a:xfrm>
              <a:off x="4350331" y="553909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E527964C-0335-D4E4-A783-8FF228BDBF30}"/>
                </a:ext>
              </a:extLst>
            </p:cNvPr>
            <p:cNvSpPr txBox="1"/>
            <p:nvPr/>
          </p:nvSpPr>
          <p:spPr>
            <a:xfrm>
              <a:off x="4703622" y="3967425"/>
              <a:ext cx="9351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= 0</a:t>
              </a:r>
              <a:endParaRPr lang="es-CO" b="1" dirty="0"/>
            </a:p>
          </p:txBody>
        </p:sp>
        <p:cxnSp>
          <p:nvCxnSpPr>
            <p:cNvPr id="33" name="Conector recto 32">
              <a:extLst>
                <a:ext uri="{FF2B5EF4-FFF2-40B4-BE49-F238E27FC236}">
                  <a16:creationId xmlns:a16="http://schemas.microsoft.com/office/drawing/2014/main" id="{E7A8836A-E924-662E-8231-923A6942275A}"/>
                </a:ext>
              </a:extLst>
            </p:cNvPr>
            <p:cNvCxnSpPr>
              <a:cxnSpLocks/>
            </p:cNvCxnSpPr>
            <p:nvPr/>
          </p:nvCxnSpPr>
          <p:spPr>
            <a:xfrm>
              <a:off x="3235039" y="1311708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89D751B-BC01-3523-C202-7027FD17BA6F}"/>
                </a:ext>
              </a:extLst>
            </p:cNvPr>
            <p:cNvSpPr/>
            <p:nvPr/>
          </p:nvSpPr>
          <p:spPr>
            <a:xfrm>
              <a:off x="4814458" y="1988127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  <a:p>
              <a:pPr algn="ctr"/>
              <a:r>
                <a:rPr lang="es-CO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A8205083-4E3E-807F-8974-745100CAAFEC}"/>
                </a:ext>
              </a:extLst>
            </p:cNvPr>
            <p:cNvCxnSpPr>
              <a:cxnSpLocks/>
            </p:cNvCxnSpPr>
            <p:nvPr/>
          </p:nvCxnSpPr>
          <p:spPr>
            <a:xfrm>
              <a:off x="5507185" y="1311708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>
              <a:extLst>
                <a:ext uri="{FF2B5EF4-FFF2-40B4-BE49-F238E27FC236}">
                  <a16:creationId xmlns:a16="http://schemas.microsoft.com/office/drawing/2014/main" id="{377EEB6B-E50A-5E18-F1A9-B872AA036A15}"/>
                </a:ext>
              </a:extLst>
            </p:cNvPr>
            <p:cNvCxnSpPr>
              <a:cxnSpLocks/>
            </p:cNvCxnSpPr>
            <p:nvPr/>
          </p:nvCxnSpPr>
          <p:spPr>
            <a:xfrm>
              <a:off x="2736276" y="3574121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50E5452D-ACDD-9020-7A21-C78361BAD898}"/>
                </a:ext>
              </a:extLst>
            </p:cNvPr>
            <p:cNvCxnSpPr>
              <a:cxnSpLocks/>
            </p:cNvCxnSpPr>
            <p:nvPr/>
          </p:nvCxnSpPr>
          <p:spPr>
            <a:xfrm>
              <a:off x="3235039" y="288867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A67F47CF-715D-0199-28B6-9B1FB2ECAC5A}"/>
                </a:ext>
              </a:extLst>
            </p:cNvPr>
            <p:cNvCxnSpPr>
              <a:cxnSpLocks/>
            </p:cNvCxnSpPr>
            <p:nvPr/>
          </p:nvCxnSpPr>
          <p:spPr>
            <a:xfrm>
              <a:off x="5479476" y="288867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4C9684B1-B8E9-E573-B98C-1A6605941F6D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>
              <a:off x="4350331" y="3671103"/>
              <a:ext cx="0" cy="9535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0E6B9745-7FDB-0A29-1445-69F5241A7309}"/>
                </a:ext>
              </a:extLst>
            </p:cNvPr>
            <p:cNvCxnSpPr>
              <a:cxnSpLocks/>
            </p:cNvCxnSpPr>
            <p:nvPr/>
          </p:nvCxnSpPr>
          <p:spPr>
            <a:xfrm>
              <a:off x="2736276" y="3671103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upo 68">
            <a:extLst>
              <a:ext uri="{FF2B5EF4-FFF2-40B4-BE49-F238E27FC236}">
                <a16:creationId xmlns:a16="http://schemas.microsoft.com/office/drawing/2014/main" id="{FCC312C4-CA95-5346-6D96-8EE582D9118E}"/>
              </a:ext>
            </a:extLst>
          </p:cNvPr>
          <p:cNvGrpSpPr/>
          <p:nvPr/>
        </p:nvGrpSpPr>
        <p:grpSpPr>
          <a:xfrm>
            <a:off x="4308775" y="1473671"/>
            <a:ext cx="3657600" cy="4903808"/>
            <a:chOff x="6525495" y="1297853"/>
            <a:chExt cx="3657600" cy="4903808"/>
          </a:xfrm>
        </p:grpSpPr>
        <p:sp>
          <p:nvSpPr>
            <p:cNvPr id="54" name="Rectángulo 53">
              <a:extLst>
                <a:ext uri="{FF2B5EF4-FFF2-40B4-BE49-F238E27FC236}">
                  <a16:creationId xmlns:a16="http://schemas.microsoft.com/office/drawing/2014/main" id="{4DDD49AB-CD70-19FA-257F-0CB27BAF4D36}"/>
                </a:ext>
              </a:extLst>
            </p:cNvPr>
            <p:cNvSpPr/>
            <p:nvPr/>
          </p:nvSpPr>
          <p:spPr>
            <a:xfrm>
              <a:off x="6525495" y="197427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  <a:p>
              <a:pPr algn="ctr"/>
              <a:r>
                <a:rPr lang="es-MX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sp>
          <p:nvSpPr>
            <p:cNvPr id="55" name="Rectángulo 54">
              <a:extLst>
                <a:ext uri="{FF2B5EF4-FFF2-40B4-BE49-F238E27FC236}">
                  <a16:creationId xmlns:a16="http://schemas.microsoft.com/office/drawing/2014/main" id="{DF18E075-FA32-8C21-706B-9EDBA880C3BA}"/>
                </a:ext>
              </a:extLst>
            </p:cNvPr>
            <p:cNvSpPr/>
            <p:nvPr/>
          </p:nvSpPr>
          <p:spPr>
            <a:xfrm>
              <a:off x="7640787" y="461084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  <a:p>
              <a:pPr algn="ctr"/>
              <a:endParaRPr lang="es-CO" sz="3600" b="1" dirty="0">
                <a:solidFill>
                  <a:schemeClr val="tx1"/>
                </a:solidFill>
                <a:latin typeface="Times New Roma"/>
              </a:endParaRPr>
            </a:p>
          </p:txBody>
        </p:sp>
        <p:cxnSp>
          <p:nvCxnSpPr>
            <p:cNvPr id="56" name="Conector recto 55">
              <a:extLst>
                <a:ext uri="{FF2B5EF4-FFF2-40B4-BE49-F238E27FC236}">
                  <a16:creationId xmlns:a16="http://schemas.microsoft.com/office/drawing/2014/main" id="{D296F304-8514-3FBD-813C-085D8EBE62D8}"/>
                </a:ext>
              </a:extLst>
            </p:cNvPr>
            <p:cNvCxnSpPr/>
            <p:nvPr/>
          </p:nvCxnSpPr>
          <p:spPr>
            <a:xfrm>
              <a:off x="7994077" y="4149099"/>
              <a:ext cx="6788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>
              <a:extLst>
                <a:ext uri="{FF2B5EF4-FFF2-40B4-BE49-F238E27FC236}">
                  <a16:creationId xmlns:a16="http://schemas.microsoft.com/office/drawing/2014/main" id="{F1193BB0-8C56-2BA1-B59B-B0551D3D98E7}"/>
                </a:ext>
              </a:extLst>
            </p:cNvPr>
            <p:cNvCxnSpPr>
              <a:cxnSpLocks/>
            </p:cNvCxnSpPr>
            <p:nvPr/>
          </p:nvCxnSpPr>
          <p:spPr>
            <a:xfrm>
              <a:off x="8333514" y="552524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92C4B00A-C04D-A203-7CC0-9A12C5C4A345}"/>
                </a:ext>
              </a:extLst>
            </p:cNvPr>
            <p:cNvSpPr txBox="1"/>
            <p:nvPr/>
          </p:nvSpPr>
          <p:spPr>
            <a:xfrm>
              <a:off x="8686805" y="3953570"/>
              <a:ext cx="9351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= 1 </a:t>
              </a:r>
              <a:endParaRPr lang="es-CO" b="1" dirty="0"/>
            </a:p>
          </p:txBody>
        </p:sp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FD226AAE-6B2E-1365-AE78-39B1ACFE30CE}"/>
                </a:ext>
              </a:extLst>
            </p:cNvPr>
            <p:cNvCxnSpPr>
              <a:cxnSpLocks/>
            </p:cNvCxnSpPr>
            <p:nvPr/>
          </p:nvCxnSpPr>
          <p:spPr>
            <a:xfrm>
              <a:off x="7218222" y="1297853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ángulo 59">
              <a:extLst>
                <a:ext uri="{FF2B5EF4-FFF2-40B4-BE49-F238E27FC236}">
                  <a16:creationId xmlns:a16="http://schemas.microsoft.com/office/drawing/2014/main" id="{B0B9525D-2345-FBC1-0E30-9114DA786967}"/>
                </a:ext>
              </a:extLst>
            </p:cNvPr>
            <p:cNvSpPr/>
            <p:nvPr/>
          </p:nvSpPr>
          <p:spPr>
            <a:xfrm>
              <a:off x="8797641" y="197427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  <a:p>
              <a:pPr algn="ctr"/>
              <a:r>
                <a:rPr lang="es-CO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cxnSp>
          <p:nvCxnSpPr>
            <p:cNvPr id="61" name="Conector recto 60">
              <a:extLst>
                <a:ext uri="{FF2B5EF4-FFF2-40B4-BE49-F238E27FC236}">
                  <a16:creationId xmlns:a16="http://schemas.microsoft.com/office/drawing/2014/main" id="{3154D77D-F78F-1A0B-EE1E-47A83782530E}"/>
                </a:ext>
              </a:extLst>
            </p:cNvPr>
            <p:cNvCxnSpPr>
              <a:cxnSpLocks/>
            </p:cNvCxnSpPr>
            <p:nvPr/>
          </p:nvCxnSpPr>
          <p:spPr>
            <a:xfrm>
              <a:off x="9490368" y="1297853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>
              <a:extLst>
                <a:ext uri="{FF2B5EF4-FFF2-40B4-BE49-F238E27FC236}">
                  <a16:creationId xmlns:a16="http://schemas.microsoft.com/office/drawing/2014/main" id="{99036DA0-0563-A89B-70DD-212173311133}"/>
                </a:ext>
              </a:extLst>
            </p:cNvPr>
            <p:cNvCxnSpPr>
              <a:cxnSpLocks/>
            </p:cNvCxnSpPr>
            <p:nvPr/>
          </p:nvCxnSpPr>
          <p:spPr>
            <a:xfrm>
              <a:off x="6719459" y="3560266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>
              <a:extLst>
                <a:ext uri="{FF2B5EF4-FFF2-40B4-BE49-F238E27FC236}">
                  <a16:creationId xmlns:a16="http://schemas.microsoft.com/office/drawing/2014/main" id="{6EC9E260-6F11-6A35-4BE6-E9CBC4A1E036}"/>
                </a:ext>
              </a:extLst>
            </p:cNvPr>
            <p:cNvCxnSpPr>
              <a:cxnSpLocks/>
            </p:cNvCxnSpPr>
            <p:nvPr/>
          </p:nvCxnSpPr>
          <p:spPr>
            <a:xfrm>
              <a:off x="7218222" y="287481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>
              <a:extLst>
                <a:ext uri="{FF2B5EF4-FFF2-40B4-BE49-F238E27FC236}">
                  <a16:creationId xmlns:a16="http://schemas.microsoft.com/office/drawing/2014/main" id="{ED637386-0EA5-28A2-A0E4-0A61FB0DE773}"/>
                </a:ext>
              </a:extLst>
            </p:cNvPr>
            <p:cNvCxnSpPr>
              <a:cxnSpLocks/>
            </p:cNvCxnSpPr>
            <p:nvPr/>
          </p:nvCxnSpPr>
          <p:spPr>
            <a:xfrm>
              <a:off x="9462659" y="287481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>
              <a:extLst>
                <a:ext uri="{FF2B5EF4-FFF2-40B4-BE49-F238E27FC236}">
                  <a16:creationId xmlns:a16="http://schemas.microsoft.com/office/drawing/2014/main" id="{06C347C9-FDFB-5D7B-C1B0-313AAD89B3D5}"/>
                </a:ext>
              </a:extLst>
            </p:cNvPr>
            <p:cNvCxnSpPr>
              <a:cxnSpLocks/>
              <a:endCxn id="55" idx="0"/>
            </p:cNvCxnSpPr>
            <p:nvPr/>
          </p:nvCxnSpPr>
          <p:spPr>
            <a:xfrm>
              <a:off x="8333514" y="3657248"/>
              <a:ext cx="0" cy="9535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>
              <a:extLst>
                <a:ext uri="{FF2B5EF4-FFF2-40B4-BE49-F238E27FC236}">
                  <a16:creationId xmlns:a16="http://schemas.microsoft.com/office/drawing/2014/main" id="{98A1BC1E-29BE-570D-5491-1FD8C8425F19}"/>
                </a:ext>
              </a:extLst>
            </p:cNvPr>
            <p:cNvCxnSpPr>
              <a:cxnSpLocks/>
            </p:cNvCxnSpPr>
            <p:nvPr/>
          </p:nvCxnSpPr>
          <p:spPr>
            <a:xfrm>
              <a:off x="6719459" y="3657248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upo 82">
            <a:extLst>
              <a:ext uri="{FF2B5EF4-FFF2-40B4-BE49-F238E27FC236}">
                <a16:creationId xmlns:a16="http://schemas.microsoft.com/office/drawing/2014/main" id="{135375B4-2D9B-91A4-883C-87B0C12C2A94}"/>
              </a:ext>
            </a:extLst>
          </p:cNvPr>
          <p:cNvGrpSpPr/>
          <p:nvPr/>
        </p:nvGrpSpPr>
        <p:grpSpPr>
          <a:xfrm>
            <a:off x="4308775" y="1484787"/>
            <a:ext cx="3657600" cy="4903808"/>
            <a:chOff x="6525495" y="1297853"/>
            <a:chExt cx="3657600" cy="4903808"/>
          </a:xfrm>
        </p:grpSpPr>
        <p:sp>
          <p:nvSpPr>
            <p:cNvPr id="70" name="Rectángulo 69">
              <a:extLst>
                <a:ext uri="{FF2B5EF4-FFF2-40B4-BE49-F238E27FC236}">
                  <a16:creationId xmlns:a16="http://schemas.microsoft.com/office/drawing/2014/main" id="{9337BA59-0832-22AE-2161-6F1EDC307BDB}"/>
                </a:ext>
              </a:extLst>
            </p:cNvPr>
            <p:cNvSpPr/>
            <p:nvPr/>
          </p:nvSpPr>
          <p:spPr>
            <a:xfrm>
              <a:off x="6525495" y="197427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  <a:p>
              <a:pPr algn="ctr"/>
              <a:endParaRPr lang="es-MX" sz="3600" b="1" dirty="0">
                <a:solidFill>
                  <a:schemeClr val="tx1"/>
                </a:solidFill>
                <a:latin typeface="Times New Roma"/>
              </a:endParaRPr>
            </a:p>
          </p:txBody>
        </p:sp>
        <p:sp>
          <p:nvSpPr>
            <p:cNvPr id="71" name="Rectángulo 70">
              <a:extLst>
                <a:ext uri="{FF2B5EF4-FFF2-40B4-BE49-F238E27FC236}">
                  <a16:creationId xmlns:a16="http://schemas.microsoft.com/office/drawing/2014/main" id="{8240B39B-1302-4630-733E-76F358F6E188}"/>
                </a:ext>
              </a:extLst>
            </p:cNvPr>
            <p:cNvSpPr/>
            <p:nvPr/>
          </p:nvSpPr>
          <p:spPr>
            <a:xfrm>
              <a:off x="7640787" y="461084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  <a:p>
              <a:pPr algn="ctr"/>
              <a:r>
                <a:rPr lang="es-CO" sz="3600" b="1" dirty="0">
                  <a:solidFill>
                    <a:schemeClr val="tx1"/>
                  </a:solidFill>
                  <a:latin typeface="Times New Roma"/>
                </a:rPr>
                <a:t>•</a:t>
              </a:r>
            </a:p>
          </p:txBody>
        </p: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E62725BE-39CC-752A-F489-11BFDB0EC640}"/>
                </a:ext>
              </a:extLst>
            </p:cNvPr>
            <p:cNvCxnSpPr/>
            <p:nvPr/>
          </p:nvCxnSpPr>
          <p:spPr>
            <a:xfrm>
              <a:off x="7994077" y="4149099"/>
              <a:ext cx="6788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>
              <a:extLst>
                <a:ext uri="{FF2B5EF4-FFF2-40B4-BE49-F238E27FC236}">
                  <a16:creationId xmlns:a16="http://schemas.microsoft.com/office/drawing/2014/main" id="{C5A91680-B132-36C2-A35C-D649A4C38149}"/>
                </a:ext>
              </a:extLst>
            </p:cNvPr>
            <p:cNvCxnSpPr>
              <a:cxnSpLocks/>
            </p:cNvCxnSpPr>
            <p:nvPr/>
          </p:nvCxnSpPr>
          <p:spPr>
            <a:xfrm>
              <a:off x="8333514" y="5525242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CuadroTexto 73">
              <a:extLst>
                <a:ext uri="{FF2B5EF4-FFF2-40B4-BE49-F238E27FC236}">
                  <a16:creationId xmlns:a16="http://schemas.microsoft.com/office/drawing/2014/main" id="{8BB1CB88-5197-5C67-4DF9-69F5D9E52A8F}"/>
                </a:ext>
              </a:extLst>
            </p:cNvPr>
            <p:cNvSpPr txBox="1"/>
            <p:nvPr/>
          </p:nvSpPr>
          <p:spPr>
            <a:xfrm>
              <a:off x="8686805" y="3953570"/>
              <a:ext cx="9351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 </a:t>
              </a:r>
              <a:endParaRPr lang="es-CO" b="1" dirty="0"/>
            </a:p>
          </p:txBody>
        </p:sp>
        <p:cxnSp>
          <p:nvCxnSpPr>
            <p:cNvPr id="75" name="Conector recto 74">
              <a:extLst>
                <a:ext uri="{FF2B5EF4-FFF2-40B4-BE49-F238E27FC236}">
                  <a16:creationId xmlns:a16="http://schemas.microsoft.com/office/drawing/2014/main" id="{FD351E26-551C-826E-875E-C18A3B4BBC74}"/>
                </a:ext>
              </a:extLst>
            </p:cNvPr>
            <p:cNvCxnSpPr>
              <a:cxnSpLocks/>
            </p:cNvCxnSpPr>
            <p:nvPr/>
          </p:nvCxnSpPr>
          <p:spPr>
            <a:xfrm>
              <a:off x="7218222" y="1297853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7F5AA29B-1E9F-C13B-B74B-AA4DD8F9AD82}"/>
                </a:ext>
              </a:extLst>
            </p:cNvPr>
            <p:cNvSpPr/>
            <p:nvPr/>
          </p:nvSpPr>
          <p:spPr>
            <a:xfrm>
              <a:off x="8797641" y="1974272"/>
              <a:ext cx="1385454" cy="914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  <a:p>
              <a:pPr algn="ctr"/>
              <a:endParaRPr lang="es-CO" sz="3600" b="1" dirty="0">
                <a:solidFill>
                  <a:schemeClr val="tx1"/>
                </a:solidFill>
                <a:latin typeface="Times New Roma"/>
              </a:endParaRPr>
            </a:p>
          </p:txBody>
        </p:sp>
        <p:cxnSp>
          <p:nvCxnSpPr>
            <p:cNvPr id="77" name="Conector recto 76">
              <a:extLst>
                <a:ext uri="{FF2B5EF4-FFF2-40B4-BE49-F238E27FC236}">
                  <a16:creationId xmlns:a16="http://schemas.microsoft.com/office/drawing/2014/main" id="{879ADD4F-F792-0AAB-C0C6-CD1E40DDB384}"/>
                </a:ext>
              </a:extLst>
            </p:cNvPr>
            <p:cNvCxnSpPr>
              <a:cxnSpLocks/>
            </p:cNvCxnSpPr>
            <p:nvPr/>
          </p:nvCxnSpPr>
          <p:spPr>
            <a:xfrm>
              <a:off x="9490368" y="1297853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>
              <a:extLst>
                <a:ext uri="{FF2B5EF4-FFF2-40B4-BE49-F238E27FC236}">
                  <a16:creationId xmlns:a16="http://schemas.microsoft.com/office/drawing/2014/main" id="{F97E6FF8-0096-686D-26B4-D20790D86FE1}"/>
                </a:ext>
              </a:extLst>
            </p:cNvPr>
            <p:cNvCxnSpPr>
              <a:cxnSpLocks/>
            </p:cNvCxnSpPr>
            <p:nvPr/>
          </p:nvCxnSpPr>
          <p:spPr>
            <a:xfrm>
              <a:off x="6719459" y="3560266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>
              <a:extLst>
                <a:ext uri="{FF2B5EF4-FFF2-40B4-BE49-F238E27FC236}">
                  <a16:creationId xmlns:a16="http://schemas.microsoft.com/office/drawing/2014/main" id="{1F3C3090-1F47-D2FF-20CC-869377E74514}"/>
                </a:ext>
              </a:extLst>
            </p:cNvPr>
            <p:cNvCxnSpPr>
              <a:cxnSpLocks/>
            </p:cNvCxnSpPr>
            <p:nvPr/>
          </p:nvCxnSpPr>
          <p:spPr>
            <a:xfrm>
              <a:off x="7218222" y="287481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>
              <a:extLst>
                <a:ext uri="{FF2B5EF4-FFF2-40B4-BE49-F238E27FC236}">
                  <a16:creationId xmlns:a16="http://schemas.microsoft.com/office/drawing/2014/main" id="{37583A65-762E-837A-004E-421626AFFC30}"/>
                </a:ext>
              </a:extLst>
            </p:cNvPr>
            <p:cNvCxnSpPr>
              <a:cxnSpLocks/>
            </p:cNvCxnSpPr>
            <p:nvPr/>
          </p:nvCxnSpPr>
          <p:spPr>
            <a:xfrm>
              <a:off x="9462659" y="2874817"/>
              <a:ext cx="0" cy="6764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>
              <a:extLst>
                <a:ext uri="{FF2B5EF4-FFF2-40B4-BE49-F238E27FC236}">
                  <a16:creationId xmlns:a16="http://schemas.microsoft.com/office/drawing/2014/main" id="{AF62CA8F-D671-247F-AE14-1C2A7CCF7A48}"/>
                </a:ext>
              </a:extLst>
            </p:cNvPr>
            <p:cNvCxnSpPr>
              <a:cxnSpLocks/>
              <a:endCxn id="71" idx="0"/>
            </p:cNvCxnSpPr>
            <p:nvPr/>
          </p:nvCxnSpPr>
          <p:spPr>
            <a:xfrm>
              <a:off x="8333514" y="3657248"/>
              <a:ext cx="0" cy="9535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>
              <a:extLst>
                <a:ext uri="{FF2B5EF4-FFF2-40B4-BE49-F238E27FC236}">
                  <a16:creationId xmlns:a16="http://schemas.microsoft.com/office/drawing/2014/main" id="{5677B53D-B9E2-8820-9B47-ECFDCAB4EDC0}"/>
                </a:ext>
              </a:extLst>
            </p:cNvPr>
            <p:cNvCxnSpPr>
              <a:cxnSpLocks/>
            </p:cNvCxnSpPr>
            <p:nvPr/>
          </p:nvCxnSpPr>
          <p:spPr>
            <a:xfrm>
              <a:off x="6719459" y="3657248"/>
              <a:ext cx="325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179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8422F7-9C63-4D12-EED0-45750C2F5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0"/>
            <a:ext cx="9691255" cy="895639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Evoluciones Simultaneas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B172816-B3B1-A288-6406-16E1A3F849BB}"/>
              </a:ext>
            </a:extLst>
          </p:cNvPr>
          <p:cNvSpPr txBox="1"/>
          <p:nvPr/>
        </p:nvSpPr>
        <p:spPr>
          <a:xfrm>
            <a:off x="1579416" y="1455099"/>
            <a:ext cx="9033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latin typeface="Times New Roma"/>
              </a:rPr>
              <a:t>Varias transiciones que son franqueables simultáneamente son simultáneamente franqueadas. </a:t>
            </a:r>
            <a:endParaRPr lang="es-CO" sz="2800" dirty="0">
              <a:latin typeface="Times New Roma"/>
            </a:endParaRPr>
          </a:p>
        </p:txBody>
      </p:sp>
      <p:grpSp>
        <p:nvGrpSpPr>
          <p:cNvPr id="70" name="Grupo 69">
            <a:extLst>
              <a:ext uri="{FF2B5EF4-FFF2-40B4-BE49-F238E27FC236}">
                <a16:creationId xmlns:a16="http://schemas.microsoft.com/office/drawing/2014/main" id="{CF91426C-E173-AA31-C2D0-ADBC548AF2E9}"/>
              </a:ext>
            </a:extLst>
          </p:cNvPr>
          <p:cNvGrpSpPr/>
          <p:nvPr/>
        </p:nvGrpSpPr>
        <p:grpSpPr>
          <a:xfrm>
            <a:off x="2390530" y="1458229"/>
            <a:ext cx="2989141" cy="4585705"/>
            <a:chOff x="2137089" y="1344794"/>
            <a:chExt cx="2989141" cy="4585705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FCFF1341-A9B2-3196-4449-4F2A24E3381B}"/>
                </a:ext>
              </a:extLst>
            </p:cNvPr>
            <p:cNvSpPr/>
            <p:nvPr/>
          </p:nvSpPr>
          <p:spPr>
            <a:xfrm>
              <a:off x="2137089" y="1695011"/>
              <a:ext cx="1132250" cy="7472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2DBC0FDF-488C-3336-22AB-B73E8DCCF7D2}"/>
                </a:ext>
              </a:extLst>
            </p:cNvPr>
            <p:cNvSpPr/>
            <p:nvPr/>
          </p:nvSpPr>
          <p:spPr>
            <a:xfrm>
              <a:off x="2137089" y="4415702"/>
              <a:ext cx="1132250" cy="7472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283C6CFF-4C90-82B1-34DB-9B2C1E3909CA}"/>
                </a:ext>
              </a:extLst>
            </p:cNvPr>
            <p:cNvCxnSpPr/>
            <p:nvPr/>
          </p:nvCxnSpPr>
          <p:spPr>
            <a:xfrm>
              <a:off x="3269339" y="3435287"/>
              <a:ext cx="55480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72D4BC35-3980-3E06-4BD4-EAC3AE732D50}"/>
                </a:ext>
              </a:extLst>
            </p:cNvPr>
            <p:cNvCxnSpPr>
              <a:cxnSpLocks/>
            </p:cNvCxnSpPr>
            <p:nvPr/>
          </p:nvCxnSpPr>
          <p:spPr>
            <a:xfrm>
              <a:off x="2703214" y="5162988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6E0BDC3F-DA61-9CC4-1234-89D723F63A97}"/>
                </a:ext>
              </a:extLst>
            </p:cNvPr>
            <p:cNvSpPr txBox="1"/>
            <p:nvPr/>
          </p:nvSpPr>
          <p:spPr>
            <a:xfrm>
              <a:off x="3870851" y="3267832"/>
              <a:ext cx="764268" cy="301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 </a:t>
              </a:r>
              <a:endParaRPr lang="es-CO" b="1" dirty="0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6A90EBE5-EA54-DBFF-393D-95F79AB26430}"/>
                </a:ext>
              </a:extLst>
            </p:cNvPr>
            <p:cNvSpPr/>
            <p:nvPr/>
          </p:nvSpPr>
          <p:spPr>
            <a:xfrm>
              <a:off x="3993980" y="1695011"/>
              <a:ext cx="1132250" cy="7472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8D9C258B-1E6A-BD86-4C12-D6C27F845ED1}"/>
                </a:ext>
              </a:extLst>
            </p:cNvPr>
            <p:cNvCxnSpPr>
              <a:cxnSpLocks/>
            </p:cNvCxnSpPr>
            <p:nvPr/>
          </p:nvCxnSpPr>
          <p:spPr>
            <a:xfrm>
              <a:off x="2295604" y="2991151"/>
              <a:ext cx="26607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20068F30-EE18-6544-7928-786753BE73E7}"/>
                </a:ext>
              </a:extLst>
            </p:cNvPr>
            <p:cNvCxnSpPr>
              <a:cxnSpLocks/>
            </p:cNvCxnSpPr>
            <p:nvPr/>
          </p:nvCxnSpPr>
          <p:spPr>
            <a:xfrm>
              <a:off x="2703214" y="2430974"/>
              <a:ext cx="0" cy="5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2B645D81-F127-717E-4D95-D85DF621CB88}"/>
                </a:ext>
              </a:extLst>
            </p:cNvPr>
            <p:cNvCxnSpPr>
              <a:cxnSpLocks/>
            </p:cNvCxnSpPr>
            <p:nvPr/>
          </p:nvCxnSpPr>
          <p:spPr>
            <a:xfrm>
              <a:off x="4537460" y="2430974"/>
              <a:ext cx="0" cy="5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1ACFA6CE-23F1-C6C8-1623-120C252EACDA}"/>
                </a:ext>
              </a:extLst>
            </p:cNvPr>
            <p:cNvCxnSpPr>
              <a:cxnSpLocks/>
            </p:cNvCxnSpPr>
            <p:nvPr/>
          </p:nvCxnSpPr>
          <p:spPr>
            <a:xfrm>
              <a:off x="2295604" y="3070408"/>
              <a:ext cx="26607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03F30EA4-2D68-8C73-0098-13F1951AC508}"/>
                </a:ext>
              </a:extLst>
            </p:cNvPr>
            <p:cNvCxnSpPr>
              <a:cxnSpLocks/>
            </p:cNvCxnSpPr>
            <p:nvPr/>
          </p:nvCxnSpPr>
          <p:spPr>
            <a:xfrm>
              <a:off x="2731513" y="3862905"/>
              <a:ext cx="0" cy="5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01538964-DB50-E6A5-FF98-227F572AD78D}"/>
                </a:ext>
              </a:extLst>
            </p:cNvPr>
            <p:cNvSpPr/>
            <p:nvPr/>
          </p:nvSpPr>
          <p:spPr>
            <a:xfrm>
              <a:off x="3993980" y="4415702"/>
              <a:ext cx="1132250" cy="7472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B5AA8BCB-6FC1-B0F7-8E72-C70AB311A854}"/>
                </a:ext>
              </a:extLst>
            </p:cNvPr>
            <p:cNvCxnSpPr>
              <a:cxnSpLocks/>
            </p:cNvCxnSpPr>
            <p:nvPr/>
          </p:nvCxnSpPr>
          <p:spPr>
            <a:xfrm>
              <a:off x="4588404" y="3862905"/>
              <a:ext cx="0" cy="5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9C6E7BBC-CA5B-6A6F-592A-FFD132A3AE8E}"/>
                </a:ext>
              </a:extLst>
            </p:cNvPr>
            <p:cNvCxnSpPr>
              <a:cxnSpLocks/>
            </p:cNvCxnSpPr>
            <p:nvPr/>
          </p:nvCxnSpPr>
          <p:spPr>
            <a:xfrm>
              <a:off x="2295604" y="3776267"/>
              <a:ext cx="26607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843D7308-1012-F0A6-E935-696DA82129D3}"/>
                </a:ext>
              </a:extLst>
            </p:cNvPr>
            <p:cNvCxnSpPr>
              <a:cxnSpLocks/>
            </p:cNvCxnSpPr>
            <p:nvPr/>
          </p:nvCxnSpPr>
          <p:spPr>
            <a:xfrm>
              <a:off x="2295604" y="3855525"/>
              <a:ext cx="266078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5A48A789-2928-5513-ECAF-C97523ACEDCE}"/>
                </a:ext>
              </a:extLst>
            </p:cNvPr>
            <p:cNvCxnSpPr>
              <a:cxnSpLocks/>
            </p:cNvCxnSpPr>
            <p:nvPr/>
          </p:nvCxnSpPr>
          <p:spPr>
            <a:xfrm>
              <a:off x="3549577" y="3070408"/>
              <a:ext cx="0" cy="68663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>
              <a:extLst>
                <a:ext uri="{FF2B5EF4-FFF2-40B4-BE49-F238E27FC236}">
                  <a16:creationId xmlns:a16="http://schemas.microsoft.com/office/drawing/2014/main" id="{E57F4900-2B00-8661-A2BE-DFD59AABD0DC}"/>
                </a:ext>
              </a:extLst>
            </p:cNvPr>
            <p:cNvCxnSpPr>
              <a:cxnSpLocks/>
            </p:cNvCxnSpPr>
            <p:nvPr/>
          </p:nvCxnSpPr>
          <p:spPr>
            <a:xfrm>
              <a:off x="4557248" y="5162988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3113F56D-9213-AE72-E07B-C985B43E76FD}"/>
                </a:ext>
              </a:extLst>
            </p:cNvPr>
            <p:cNvCxnSpPr>
              <a:cxnSpLocks/>
            </p:cNvCxnSpPr>
            <p:nvPr/>
          </p:nvCxnSpPr>
          <p:spPr>
            <a:xfrm>
              <a:off x="2711679" y="1344794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>
              <a:extLst>
                <a:ext uri="{FF2B5EF4-FFF2-40B4-BE49-F238E27FC236}">
                  <a16:creationId xmlns:a16="http://schemas.microsoft.com/office/drawing/2014/main" id="{BA0FCC4A-26FC-44E4-CF18-0F13E8AF5B29}"/>
                </a:ext>
              </a:extLst>
            </p:cNvPr>
            <p:cNvCxnSpPr>
              <a:cxnSpLocks/>
            </p:cNvCxnSpPr>
            <p:nvPr/>
          </p:nvCxnSpPr>
          <p:spPr>
            <a:xfrm>
              <a:off x="4557248" y="1344794"/>
              <a:ext cx="0" cy="35021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CuadroTexto 66">
              <a:extLst>
                <a:ext uri="{FF2B5EF4-FFF2-40B4-BE49-F238E27FC236}">
                  <a16:creationId xmlns:a16="http://schemas.microsoft.com/office/drawing/2014/main" id="{D5DEFDD1-C2A4-FCBB-392A-370922CF959B}"/>
                </a:ext>
              </a:extLst>
            </p:cNvPr>
            <p:cNvSpPr txBox="1"/>
            <p:nvPr/>
          </p:nvSpPr>
          <p:spPr>
            <a:xfrm>
              <a:off x="3135371" y="5530389"/>
              <a:ext cx="11176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000" b="1" dirty="0">
                  <a:latin typeface="Times New Roma"/>
                </a:rPr>
                <a:t>Figura 1</a:t>
              </a:r>
              <a:endParaRPr lang="es-CO" sz="2000" b="1" dirty="0">
                <a:latin typeface="Times New Roma"/>
              </a:endParaRPr>
            </a:p>
          </p:txBody>
        </p:sp>
      </p:grpSp>
      <p:grpSp>
        <p:nvGrpSpPr>
          <p:cNvPr id="71" name="Grupo 70">
            <a:extLst>
              <a:ext uri="{FF2B5EF4-FFF2-40B4-BE49-F238E27FC236}">
                <a16:creationId xmlns:a16="http://schemas.microsoft.com/office/drawing/2014/main" id="{75B52198-B89E-3024-BC48-78146D864B83}"/>
              </a:ext>
            </a:extLst>
          </p:cNvPr>
          <p:cNvGrpSpPr/>
          <p:nvPr/>
        </p:nvGrpSpPr>
        <p:grpSpPr>
          <a:xfrm>
            <a:off x="6738225" y="1527813"/>
            <a:ext cx="4011553" cy="4093946"/>
            <a:chOff x="6376355" y="1482103"/>
            <a:chExt cx="4011553" cy="4093946"/>
          </a:xfrm>
        </p:grpSpPr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FB42FB7F-9D3E-0A36-28CA-3459D1C9AE23}"/>
                </a:ext>
              </a:extLst>
            </p:cNvPr>
            <p:cNvSpPr/>
            <p:nvPr/>
          </p:nvSpPr>
          <p:spPr>
            <a:xfrm>
              <a:off x="6467813" y="2073014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42" name="Rectángulo 41">
              <a:extLst>
                <a:ext uri="{FF2B5EF4-FFF2-40B4-BE49-F238E27FC236}">
                  <a16:creationId xmlns:a16="http://schemas.microsoft.com/office/drawing/2014/main" id="{633C3E5C-9E43-DF3C-D587-2A24D980071E}"/>
                </a:ext>
              </a:extLst>
            </p:cNvPr>
            <p:cNvSpPr/>
            <p:nvPr/>
          </p:nvSpPr>
          <p:spPr>
            <a:xfrm>
              <a:off x="6467813" y="3832258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243ADE8C-6362-79CA-E515-20BA61F4848D}"/>
                </a:ext>
              </a:extLst>
            </p:cNvPr>
            <p:cNvCxnSpPr>
              <a:stCxn id="41" idx="2"/>
              <a:endCxn id="42" idx="0"/>
            </p:cNvCxnSpPr>
            <p:nvPr/>
          </p:nvCxnSpPr>
          <p:spPr>
            <a:xfrm>
              <a:off x="7072971" y="2871822"/>
              <a:ext cx="0" cy="9604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BD3ACABD-698E-7D93-84D7-A7C283F42264}"/>
                </a:ext>
              </a:extLst>
            </p:cNvPr>
            <p:cNvCxnSpPr/>
            <p:nvPr/>
          </p:nvCxnSpPr>
          <p:spPr>
            <a:xfrm>
              <a:off x="6776443" y="3352040"/>
              <a:ext cx="5930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26273603-A892-7797-7310-9231622452EE}"/>
                </a:ext>
              </a:extLst>
            </p:cNvPr>
            <p:cNvCxnSpPr>
              <a:cxnSpLocks/>
            </p:cNvCxnSpPr>
            <p:nvPr/>
          </p:nvCxnSpPr>
          <p:spPr>
            <a:xfrm>
              <a:off x="7072971" y="1482103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>
              <a:extLst>
                <a:ext uri="{FF2B5EF4-FFF2-40B4-BE49-F238E27FC236}">
                  <a16:creationId xmlns:a16="http://schemas.microsoft.com/office/drawing/2014/main" id="{4B84122E-9653-56A8-B894-A58D7655D5C8}"/>
                </a:ext>
              </a:extLst>
            </p:cNvPr>
            <p:cNvCxnSpPr>
              <a:cxnSpLocks/>
            </p:cNvCxnSpPr>
            <p:nvPr/>
          </p:nvCxnSpPr>
          <p:spPr>
            <a:xfrm>
              <a:off x="7072971" y="4631066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06409159-711E-7EA3-D7F1-BCCD35437B4B}"/>
                </a:ext>
              </a:extLst>
            </p:cNvPr>
            <p:cNvSpPr/>
            <p:nvPr/>
          </p:nvSpPr>
          <p:spPr>
            <a:xfrm>
              <a:off x="8672117" y="2073014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sp>
          <p:nvSpPr>
            <p:cNvPr id="48" name="Rectángulo 47">
              <a:extLst>
                <a:ext uri="{FF2B5EF4-FFF2-40B4-BE49-F238E27FC236}">
                  <a16:creationId xmlns:a16="http://schemas.microsoft.com/office/drawing/2014/main" id="{081688DC-451A-4777-71F7-2D26A173341E}"/>
                </a:ext>
              </a:extLst>
            </p:cNvPr>
            <p:cNvSpPr/>
            <p:nvPr/>
          </p:nvSpPr>
          <p:spPr>
            <a:xfrm>
              <a:off x="8672117" y="3832258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4</a:t>
              </a:r>
            </a:p>
          </p:txBody>
        </p: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7BB1A6C3-500B-1550-388A-F1E516E0458B}"/>
                </a:ext>
              </a:extLst>
            </p:cNvPr>
            <p:cNvCxnSpPr>
              <a:stCxn id="47" idx="2"/>
              <a:endCxn id="48" idx="0"/>
            </p:cNvCxnSpPr>
            <p:nvPr/>
          </p:nvCxnSpPr>
          <p:spPr>
            <a:xfrm>
              <a:off x="9277274" y="2871822"/>
              <a:ext cx="0" cy="9604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A92C8DAF-D8CD-FAAA-11C4-53C4C84638C3}"/>
                </a:ext>
              </a:extLst>
            </p:cNvPr>
            <p:cNvCxnSpPr/>
            <p:nvPr/>
          </p:nvCxnSpPr>
          <p:spPr>
            <a:xfrm>
              <a:off x="8980746" y="3352040"/>
              <a:ext cx="5930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>
              <a:extLst>
                <a:ext uri="{FF2B5EF4-FFF2-40B4-BE49-F238E27FC236}">
                  <a16:creationId xmlns:a16="http://schemas.microsoft.com/office/drawing/2014/main" id="{811DD523-BB0C-4CD7-FC43-337F2B031C19}"/>
                </a:ext>
              </a:extLst>
            </p:cNvPr>
            <p:cNvCxnSpPr>
              <a:cxnSpLocks/>
            </p:cNvCxnSpPr>
            <p:nvPr/>
          </p:nvCxnSpPr>
          <p:spPr>
            <a:xfrm>
              <a:off x="9277274" y="1482103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>
              <a:extLst>
                <a:ext uri="{FF2B5EF4-FFF2-40B4-BE49-F238E27FC236}">
                  <a16:creationId xmlns:a16="http://schemas.microsoft.com/office/drawing/2014/main" id="{F92D009E-5329-D531-FF89-C7BCC317F35D}"/>
                </a:ext>
              </a:extLst>
            </p:cNvPr>
            <p:cNvCxnSpPr>
              <a:cxnSpLocks/>
            </p:cNvCxnSpPr>
            <p:nvPr/>
          </p:nvCxnSpPr>
          <p:spPr>
            <a:xfrm>
              <a:off x="9277274" y="4631066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79D3EC5C-4B36-347D-F72C-B6D3EB04D358}"/>
                </a:ext>
              </a:extLst>
            </p:cNvPr>
            <p:cNvSpPr txBox="1"/>
            <p:nvPr/>
          </p:nvSpPr>
          <p:spPr>
            <a:xfrm>
              <a:off x="7366464" y="3190718"/>
              <a:ext cx="816962" cy="322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 </a:t>
              </a:r>
              <a:endParaRPr lang="es-CO" b="1" dirty="0"/>
            </a:p>
          </p:txBody>
        </p:sp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0672248D-56B3-BBD4-520B-9106560F40F1}"/>
                </a:ext>
              </a:extLst>
            </p:cNvPr>
            <p:cNvSpPr txBox="1"/>
            <p:nvPr/>
          </p:nvSpPr>
          <p:spPr>
            <a:xfrm>
              <a:off x="6376355" y="3142228"/>
              <a:ext cx="503649" cy="564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600" b="1" dirty="0"/>
                <a:t>*</a:t>
              </a:r>
              <a:r>
                <a:rPr lang="es-MX" b="1" dirty="0"/>
                <a:t> </a:t>
              </a:r>
              <a:endParaRPr lang="es-CO" b="1" dirty="0"/>
            </a:p>
          </p:txBody>
        </p:sp>
        <p:sp>
          <p:nvSpPr>
            <p:cNvPr id="63" name="CuadroTexto 62">
              <a:extLst>
                <a:ext uri="{FF2B5EF4-FFF2-40B4-BE49-F238E27FC236}">
                  <a16:creationId xmlns:a16="http://schemas.microsoft.com/office/drawing/2014/main" id="{EB6A5481-7047-E50E-2A49-E00CB321C28A}"/>
                </a:ext>
              </a:extLst>
            </p:cNvPr>
            <p:cNvSpPr txBox="1"/>
            <p:nvPr/>
          </p:nvSpPr>
          <p:spPr>
            <a:xfrm>
              <a:off x="8625362" y="3142228"/>
              <a:ext cx="503649" cy="564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600" b="1" dirty="0"/>
                <a:t>*</a:t>
              </a:r>
              <a:r>
                <a:rPr lang="es-MX" b="1" dirty="0"/>
                <a:t> </a:t>
              </a:r>
              <a:endParaRPr lang="es-CO" b="1" dirty="0"/>
            </a:p>
          </p:txBody>
        </p:sp>
        <p:sp>
          <p:nvSpPr>
            <p:cNvPr id="64" name="CuadroTexto 63">
              <a:extLst>
                <a:ext uri="{FF2B5EF4-FFF2-40B4-BE49-F238E27FC236}">
                  <a16:creationId xmlns:a16="http://schemas.microsoft.com/office/drawing/2014/main" id="{5ED28F39-3FB7-B87A-5692-1F1CC55E2E40}"/>
                </a:ext>
              </a:extLst>
            </p:cNvPr>
            <p:cNvSpPr txBox="1"/>
            <p:nvPr/>
          </p:nvSpPr>
          <p:spPr>
            <a:xfrm>
              <a:off x="9570946" y="3181043"/>
              <a:ext cx="816962" cy="322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/>
                <a:t>S1</a:t>
              </a:r>
              <a:endParaRPr lang="es-CO" b="1" dirty="0"/>
            </a:p>
          </p:txBody>
        </p:sp>
        <p:sp>
          <p:nvSpPr>
            <p:cNvPr id="69" name="CuadroTexto 68">
              <a:extLst>
                <a:ext uri="{FF2B5EF4-FFF2-40B4-BE49-F238E27FC236}">
                  <a16:creationId xmlns:a16="http://schemas.microsoft.com/office/drawing/2014/main" id="{337B67D0-DD4C-B32B-B4B1-679C37135002}"/>
                </a:ext>
              </a:extLst>
            </p:cNvPr>
            <p:cNvSpPr txBox="1"/>
            <p:nvPr/>
          </p:nvSpPr>
          <p:spPr>
            <a:xfrm>
              <a:off x="7616316" y="5175939"/>
              <a:ext cx="11176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000" b="1" dirty="0">
                  <a:latin typeface="Times New Roma"/>
                </a:rPr>
                <a:t>Figura 2</a:t>
              </a:r>
              <a:endParaRPr lang="es-CO" sz="2000" b="1" dirty="0">
                <a:latin typeface="Times New Rom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964689-6DD0-C4CB-D688-1DCFC49C7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157493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Activación y Desactivación Simultanea</a:t>
            </a:r>
            <a:endParaRPr lang="es-CO" dirty="0"/>
          </a:p>
        </p:txBody>
      </p:sp>
      <p:grpSp>
        <p:nvGrpSpPr>
          <p:cNvPr id="61" name="Grupo 60">
            <a:extLst>
              <a:ext uri="{FF2B5EF4-FFF2-40B4-BE49-F238E27FC236}">
                <a16:creationId xmlns:a16="http://schemas.microsoft.com/office/drawing/2014/main" id="{4FBAC1D3-0FA0-6CE6-2C28-8E2F55763429}"/>
              </a:ext>
            </a:extLst>
          </p:cNvPr>
          <p:cNvGrpSpPr/>
          <p:nvPr/>
        </p:nvGrpSpPr>
        <p:grpSpPr>
          <a:xfrm>
            <a:off x="3393395" y="1541505"/>
            <a:ext cx="2339686" cy="4712312"/>
            <a:chOff x="3393395" y="1541505"/>
            <a:chExt cx="2339686" cy="4712312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10B02E58-B248-BB6D-78D0-4B216AB49FCC}"/>
                </a:ext>
              </a:extLst>
            </p:cNvPr>
            <p:cNvSpPr/>
            <p:nvPr/>
          </p:nvSpPr>
          <p:spPr>
            <a:xfrm>
              <a:off x="3661517" y="1853474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224123B7-A4DD-CD8D-D939-E1BE4CCCAE87}"/>
                </a:ext>
              </a:extLst>
            </p:cNvPr>
            <p:cNvSpPr/>
            <p:nvPr/>
          </p:nvSpPr>
          <p:spPr>
            <a:xfrm>
              <a:off x="3661515" y="3277481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573CE958-CFA1-0F12-2F16-BB32A69DFB8D}"/>
                </a:ext>
              </a:extLst>
            </p:cNvPr>
            <p:cNvCxnSpPr/>
            <p:nvPr/>
          </p:nvCxnSpPr>
          <p:spPr>
            <a:xfrm>
              <a:off x="3922522" y="2881417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9DFCBF13-5FF9-2C3F-FCD5-AC397AD1C71D}"/>
                </a:ext>
              </a:extLst>
            </p:cNvPr>
            <p:cNvCxnSpPr>
              <a:cxnSpLocks/>
            </p:cNvCxnSpPr>
            <p:nvPr/>
          </p:nvCxnSpPr>
          <p:spPr>
            <a:xfrm>
              <a:off x="4173298" y="1541505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CE4B93FB-3F4F-1BED-DDEA-431D10FCB78F}"/>
                </a:ext>
              </a:extLst>
            </p:cNvPr>
            <p:cNvSpPr/>
            <p:nvPr/>
          </p:nvSpPr>
          <p:spPr>
            <a:xfrm>
              <a:off x="3661514" y="4701489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A1F8033F-34E0-78F7-9C2A-D1A749BE7CA5}"/>
                </a:ext>
              </a:extLst>
            </p:cNvPr>
            <p:cNvCxnSpPr>
              <a:cxnSpLocks/>
            </p:cNvCxnSpPr>
            <p:nvPr/>
          </p:nvCxnSpPr>
          <p:spPr>
            <a:xfrm>
              <a:off x="4173294" y="5441524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F91035AC-8A5C-E9B7-A0CE-F3B20CBBC04B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4173295" y="2593509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7A4BE13F-1CB8-7913-000A-F0C71EA29CCC}"/>
                </a:ext>
              </a:extLst>
            </p:cNvPr>
            <p:cNvCxnSpPr/>
            <p:nvPr/>
          </p:nvCxnSpPr>
          <p:spPr>
            <a:xfrm>
              <a:off x="3922521" y="447723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546B6B78-95CE-6D16-CE50-370F73832FCE}"/>
                </a:ext>
              </a:extLst>
            </p:cNvPr>
            <p:cNvCxnSpPr>
              <a:cxnSpLocks/>
            </p:cNvCxnSpPr>
            <p:nvPr/>
          </p:nvCxnSpPr>
          <p:spPr>
            <a:xfrm>
              <a:off x="4173295" y="4017517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F684741C-CB1B-16E1-4965-1E9CFA0ACF2F}"/>
                </a:ext>
              </a:extLst>
            </p:cNvPr>
            <p:cNvCxnSpPr>
              <a:cxnSpLocks/>
            </p:cNvCxnSpPr>
            <p:nvPr/>
          </p:nvCxnSpPr>
          <p:spPr>
            <a:xfrm>
              <a:off x="4173293" y="4286620"/>
              <a:ext cx="14841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F1523ABC-5890-8CB0-795A-1A85E8CF0E2A}"/>
                </a:ext>
              </a:extLst>
            </p:cNvPr>
            <p:cNvCxnSpPr>
              <a:cxnSpLocks/>
            </p:cNvCxnSpPr>
            <p:nvPr/>
          </p:nvCxnSpPr>
          <p:spPr>
            <a:xfrm>
              <a:off x="4173293" y="3075653"/>
              <a:ext cx="14841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de flecha 21">
              <a:extLst>
                <a:ext uri="{FF2B5EF4-FFF2-40B4-BE49-F238E27FC236}">
                  <a16:creationId xmlns:a16="http://schemas.microsoft.com/office/drawing/2014/main" id="{7EF2A814-092C-95DB-9DE7-FA0B9F2C67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7462" y="3553242"/>
              <a:ext cx="0" cy="73337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3ECDFA06-E5D0-52B1-53AF-0D1AAB91BCD9}"/>
                </a:ext>
              </a:extLst>
            </p:cNvPr>
            <p:cNvCxnSpPr/>
            <p:nvPr/>
          </p:nvCxnSpPr>
          <p:spPr>
            <a:xfrm>
              <a:off x="5657462" y="3075653"/>
              <a:ext cx="0" cy="5850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CA2346CC-75C7-5CA8-D10E-AEE2909D4526}"/>
                </a:ext>
              </a:extLst>
            </p:cNvPr>
            <p:cNvCxnSpPr/>
            <p:nvPr/>
          </p:nvCxnSpPr>
          <p:spPr>
            <a:xfrm flipV="1">
              <a:off x="5207735" y="4056760"/>
              <a:ext cx="0" cy="4597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96A41B58-17EF-3C35-3B3B-58C79B3A37AC}"/>
                </a:ext>
              </a:extLst>
            </p:cNvPr>
            <p:cNvSpPr txBox="1"/>
            <p:nvPr/>
          </p:nvSpPr>
          <p:spPr>
            <a:xfrm>
              <a:off x="4461647" y="2649759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30" name="Triángulo isósceles 29">
              <a:extLst>
                <a:ext uri="{FF2B5EF4-FFF2-40B4-BE49-F238E27FC236}">
                  <a16:creationId xmlns:a16="http://schemas.microsoft.com/office/drawing/2014/main" id="{1EB8A047-C5BC-CB45-9B98-F8A3BA664B2B}"/>
                </a:ext>
              </a:extLst>
            </p:cNvPr>
            <p:cNvSpPr/>
            <p:nvPr/>
          </p:nvSpPr>
          <p:spPr>
            <a:xfrm>
              <a:off x="5581843" y="3420242"/>
              <a:ext cx="151238" cy="237320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AA8E5F7E-7F28-1043-8F29-A0AB02AB13FF}"/>
                </a:ext>
              </a:extLst>
            </p:cNvPr>
            <p:cNvSpPr txBox="1"/>
            <p:nvPr/>
          </p:nvSpPr>
          <p:spPr>
            <a:xfrm>
              <a:off x="4441890" y="4278386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F3A3F5EC-6CBE-E723-2FC2-723B44237D07}"/>
                </a:ext>
              </a:extLst>
            </p:cNvPr>
            <p:cNvSpPr txBox="1"/>
            <p:nvPr/>
          </p:nvSpPr>
          <p:spPr>
            <a:xfrm>
              <a:off x="5054492" y="3691364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e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E1FA7E49-B671-18F9-A0FF-24A3614CE739}"/>
                </a:ext>
              </a:extLst>
            </p:cNvPr>
            <p:cNvSpPr txBox="1"/>
            <p:nvPr/>
          </p:nvSpPr>
          <p:spPr>
            <a:xfrm>
              <a:off x="3393395" y="5792152"/>
              <a:ext cx="1559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Figura 1</a:t>
              </a:r>
              <a:endParaRPr lang="es-CO" sz="2400" b="1" dirty="0">
                <a:latin typeface="Times New Roma"/>
              </a:endParaRP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91D86FCC-9C55-F959-0269-A4DDA4B3008B}"/>
              </a:ext>
            </a:extLst>
          </p:cNvPr>
          <p:cNvGrpSpPr/>
          <p:nvPr/>
        </p:nvGrpSpPr>
        <p:grpSpPr>
          <a:xfrm>
            <a:off x="7226581" y="1541506"/>
            <a:ext cx="1796515" cy="4712515"/>
            <a:chOff x="7226581" y="1541506"/>
            <a:chExt cx="1796515" cy="4712515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60EFBDA0-D5DD-8C2B-AA33-9ED1147B5087}"/>
                </a:ext>
              </a:extLst>
            </p:cNvPr>
            <p:cNvSpPr/>
            <p:nvPr/>
          </p:nvSpPr>
          <p:spPr>
            <a:xfrm>
              <a:off x="7494703" y="1853475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C831E6F9-A7BB-4D8B-C609-D40134EE1584}"/>
                </a:ext>
              </a:extLst>
            </p:cNvPr>
            <p:cNvSpPr/>
            <p:nvPr/>
          </p:nvSpPr>
          <p:spPr>
            <a:xfrm>
              <a:off x="7494701" y="3277482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36" name="Conector recto 35">
              <a:extLst>
                <a:ext uri="{FF2B5EF4-FFF2-40B4-BE49-F238E27FC236}">
                  <a16:creationId xmlns:a16="http://schemas.microsoft.com/office/drawing/2014/main" id="{8F025485-DEB8-86D2-7F78-DE919EB71C17}"/>
                </a:ext>
              </a:extLst>
            </p:cNvPr>
            <p:cNvCxnSpPr/>
            <p:nvPr/>
          </p:nvCxnSpPr>
          <p:spPr>
            <a:xfrm>
              <a:off x="7755707" y="293549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208BE2D9-05A2-B70B-88B7-8B26266145F2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4" y="1541506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662F4499-6671-6B41-AFEC-4C67B88D3084}"/>
                </a:ext>
              </a:extLst>
            </p:cNvPr>
            <p:cNvSpPr/>
            <p:nvPr/>
          </p:nvSpPr>
          <p:spPr>
            <a:xfrm>
              <a:off x="7494700" y="4701490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3</a:t>
              </a:r>
            </a:p>
          </p:txBody>
        </p: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8E4FB09A-2804-9993-BB61-9001EFF9AF98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0" y="5441525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DF9F2CA6-946E-3230-F4E1-28DE247EECFC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8006481" y="2593510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>
              <a:extLst>
                <a:ext uri="{FF2B5EF4-FFF2-40B4-BE49-F238E27FC236}">
                  <a16:creationId xmlns:a16="http://schemas.microsoft.com/office/drawing/2014/main" id="{6C0DEE78-C12B-05F3-6F20-D24A899B2A33}"/>
                </a:ext>
              </a:extLst>
            </p:cNvPr>
            <p:cNvCxnSpPr/>
            <p:nvPr/>
          </p:nvCxnSpPr>
          <p:spPr>
            <a:xfrm>
              <a:off x="7755707" y="4378145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F3E3F2CD-671A-8589-BFED-8A278D5EBD91}"/>
                </a:ext>
              </a:extLst>
            </p:cNvPr>
            <p:cNvCxnSpPr>
              <a:cxnSpLocks/>
            </p:cNvCxnSpPr>
            <p:nvPr/>
          </p:nvCxnSpPr>
          <p:spPr>
            <a:xfrm>
              <a:off x="8006481" y="4017518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91423439-5AD9-F1CD-97E2-7994D7C9E2FF}"/>
                </a:ext>
              </a:extLst>
            </p:cNvPr>
            <p:cNvSpPr txBox="1"/>
            <p:nvPr/>
          </p:nvSpPr>
          <p:spPr>
            <a:xfrm>
              <a:off x="8275076" y="2657973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7287D706-CFC2-5396-B7D4-40B3585398D2}"/>
                </a:ext>
              </a:extLst>
            </p:cNvPr>
            <p:cNvSpPr txBox="1"/>
            <p:nvPr/>
          </p:nvSpPr>
          <p:spPr>
            <a:xfrm>
              <a:off x="8257251" y="4128669"/>
              <a:ext cx="765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r>
                <a:rPr lang="es-MX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ē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60" name="CuadroTexto 59">
              <a:extLst>
                <a:ext uri="{FF2B5EF4-FFF2-40B4-BE49-F238E27FC236}">
                  <a16:creationId xmlns:a16="http://schemas.microsoft.com/office/drawing/2014/main" id="{B63A6B87-9440-9C15-8A95-A7BD14E2965E}"/>
                </a:ext>
              </a:extLst>
            </p:cNvPr>
            <p:cNvSpPr txBox="1"/>
            <p:nvPr/>
          </p:nvSpPr>
          <p:spPr>
            <a:xfrm>
              <a:off x="7226581" y="5792356"/>
              <a:ext cx="1559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latin typeface="Times New Roma"/>
                </a:rPr>
                <a:t>Figura 2</a:t>
              </a:r>
              <a:endParaRPr lang="es-CO" sz="2400" b="1" dirty="0">
                <a:latin typeface="Times New Rom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097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40A50F-A24B-A6E0-B8E1-A787A249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741" y="-57480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Reglas de Sintaxis </a:t>
            </a:r>
            <a:endParaRPr lang="es-CO" dirty="0"/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325F2DBC-E6B1-232A-9F8A-4D385496C621}"/>
              </a:ext>
            </a:extLst>
          </p:cNvPr>
          <p:cNvGrpSpPr/>
          <p:nvPr/>
        </p:nvGrpSpPr>
        <p:grpSpPr>
          <a:xfrm>
            <a:off x="3430654" y="1069399"/>
            <a:ext cx="5214316" cy="5164097"/>
            <a:chOff x="3488839" y="1119263"/>
            <a:chExt cx="5214316" cy="5164097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E21F1C49-888F-2F19-03EE-DA47AA9CBAEC}"/>
                </a:ext>
              </a:extLst>
            </p:cNvPr>
            <p:cNvSpPr/>
            <p:nvPr/>
          </p:nvSpPr>
          <p:spPr>
            <a:xfrm>
              <a:off x="5584223" y="2535863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06A7A047-D4A8-3303-FB15-95FB048A80D6}"/>
                </a:ext>
              </a:extLst>
            </p:cNvPr>
            <p:cNvCxnSpPr/>
            <p:nvPr/>
          </p:nvCxnSpPr>
          <p:spPr>
            <a:xfrm>
              <a:off x="5845227" y="3617884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E97012CE-F006-8B49-CFDC-C38F04423AA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4" y="2223894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351D6345-B827-8086-4CD3-ECCA6433789B}"/>
                </a:ext>
              </a:extLst>
            </p:cNvPr>
            <p:cNvSpPr/>
            <p:nvPr/>
          </p:nvSpPr>
          <p:spPr>
            <a:xfrm>
              <a:off x="5584218" y="4631451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F9D853FB-986F-DA14-F2AB-8C48510DDA85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8" y="5371486"/>
              <a:ext cx="0" cy="3119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AFF62B7A-A2E8-81E8-0885-E53AD3F282F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1" y="3275898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DF15A5C6-0AE2-0216-CA35-2A9A268C39EA}"/>
                </a:ext>
              </a:extLst>
            </p:cNvPr>
            <p:cNvCxnSpPr/>
            <p:nvPr/>
          </p:nvCxnSpPr>
          <p:spPr>
            <a:xfrm>
              <a:off x="5845225" y="4308106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585DA048-BD16-A855-B630-B3E19284BCE3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9" y="3947479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50EC7911-EA79-A553-ED5D-2A2130A37B94}"/>
                </a:ext>
              </a:extLst>
            </p:cNvPr>
            <p:cNvSpPr txBox="1"/>
            <p:nvPr/>
          </p:nvSpPr>
          <p:spPr>
            <a:xfrm>
              <a:off x="6364596" y="3340361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C8EB139B-D292-610F-6C7F-C6A6CBBA5D90}"/>
                </a:ext>
              </a:extLst>
            </p:cNvPr>
            <p:cNvSpPr txBox="1"/>
            <p:nvPr/>
          </p:nvSpPr>
          <p:spPr>
            <a:xfrm>
              <a:off x="6385014" y="4037336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22" name="Símbolo &quot;No permitido&quot; 21">
              <a:extLst>
                <a:ext uri="{FF2B5EF4-FFF2-40B4-BE49-F238E27FC236}">
                  <a16:creationId xmlns:a16="http://schemas.microsoft.com/office/drawing/2014/main" id="{13910557-6A8D-1BB8-3A12-43A1538D68F7}"/>
                </a:ext>
              </a:extLst>
            </p:cNvPr>
            <p:cNvSpPr/>
            <p:nvPr/>
          </p:nvSpPr>
          <p:spPr>
            <a:xfrm>
              <a:off x="3488839" y="1119263"/>
              <a:ext cx="5214316" cy="5164097"/>
            </a:xfrm>
            <a:prstGeom prst="noSmoking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A88DDF8B-399D-DFA3-C357-1110B1A697B0}"/>
              </a:ext>
            </a:extLst>
          </p:cNvPr>
          <p:cNvGrpSpPr/>
          <p:nvPr/>
        </p:nvGrpSpPr>
        <p:grpSpPr>
          <a:xfrm>
            <a:off x="3476589" y="1116473"/>
            <a:ext cx="5214316" cy="5164097"/>
            <a:chOff x="-2100235" y="942337"/>
            <a:chExt cx="5214316" cy="5164097"/>
          </a:xfrm>
        </p:grpSpPr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F870DC8A-0CF4-CF29-D4CD-63E70DD67E57}"/>
                </a:ext>
              </a:extLst>
            </p:cNvPr>
            <p:cNvSpPr/>
            <p:nvPr/>
          </p:nvSpPr>
          <p:spPr>
            <a:xfrm>
              <a:off x="-50792" y="2462192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9E0BDC89-237C-35D6-C135-274BBC326096}"/>
                </a:ext>
              </a:extLst>
            </p:cNvPr>
            <p:cNvCxnSpPr/>
            <p:nvPr/>
          </p:nvCxnSpPr>
          <p:spPr>
            <a:xfrm>
              <a:off x="222944" y="2129262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1F482A92-2D59-F02A-86B5-A840BBCC5E1C}"/>
                </a:ext>
              </a:extLst>
            </p:cNvPr>
            <p:cNvSpPr/>
            <p:nvPr/>
          </p:nvSpPr>
          <p:spPr>
            <a:xfrm>
              <a:off x="-41800" y="3790023"/>
              <a:ext cx="1023561" cy="7400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934623FD-9F6D-BE96-0AF6-CA5558CFE470}"/>
                </a:ext>
              </a:extLst>
            </p:cNvPr>
            <p:cNvCxnSpPr>
              <a:cxnSpLocks/>
            </p:cNvCxnSpPr>
            <p:nvPr/>
          </p:nvCxnSpPr>
          <p:spPr>
            <a:xfrm>
              <a:off x="473717" y="3202227"/>
              <a:ext cx="0" cy="6162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DAA068F3-A210-9858-6C88-0CC74C37530C}"/>
                </a:ext>
              </a:extLst>
            </p:cNvPr>
            <p:cNvCxnSpPr>
              <a:cxnSpLocks/>
            </p:cNvCxnSpPr>
            <p:nvPr/>
          </p:nvCxnSpPr>
          <p:spPr>
            <a:xfrm>
              <a:off x="479133" y="1797369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>
              <a:extLst>
                <a:ext uri="{FF2B5EF4-FFF2-40B4-BE49-F238E27FC236}">
                  <a16:creationId xmlns:a16="http://schemas.microsoft.com/office/drawing/2014/main" id="{688D0966-16DF-4261-B3FF-1F6CE0C053D1}"/>
                </a:ext>
              </a:extLst>
            </p:cNvPr>
            <p:cNvCxnSpPr/>
            <p:nvPr/>
          </p:nvCxnSpPr>
          <p:spPr>
            <a:xfrm>
              <a:off x="222943" y="4892099"/>
              <a:ext cx="5015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27255D9A-BC06-67CC-F1AB-BBD798466471}"/>
                </a:ext>
              </a:extLst>
            </p:cNvPr>
            <p:cNvCxnSpPr>
              <a:cxnSpLocks/>
            </p:cNvCxnSpPr>
            <p:nvPr/>
          </p:nvCxnSpPr>
          <p:spPr>
            <a:xfrm>
              <a:off x="473717" y="4531472"/>
              <a:ext cx="0" cy="6839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7FF68805-5630-2313-691A-3A90FC51837A}"/>
                </a:ext>
              </a:extLst>
            </p:cNvPr>
            <p:cNvSpPr txBox="1"/>
            <p:nvPr/>
          </p:nvSpPr>
          <p:spPr>
            <a:xfrm>
              <a:off x="742313" y="1851739"/>
              <a:ext cx="302488" cy="37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a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39BAF7BA-73F7-945F-CF24-72C10ACA2C7D}"/>
                </a:ext>
              </a:extLst>
            </p:cNvPr>
            <p:cNvSpPr txBox="1"/>
            <p:nvPr/>
          </p:nvSpPr>
          <p:spPr>
            <a:xfrm>
              <a:off x="762732" y="4621329"/>
              <a:ext cx="30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 b="1" dirty="0">
                  <a:latin typeface="Times New Roma"/>
                </a:rPr>
                <a:t>b</a:t>
              </a:r>
              <a:endParaRPr lang="es-CO" sz="2400" b="1" dirty="0">
                <a:latin typeface="Times New Roma"/>
              </a:endParaRPr>
            </a:p>
          </p:txBody>
        </p:sp>
        <p:sp>
          <p:nvSpPr>
            <p:cNvPr id="35" name="Símbolo &quot;No permitido&quot; 34">
              <a:extLst>
                <a:ext uri="{FF2B5EF4-FFF2-40B4-BE49-F238E27FC236}">
                  <a16:creationId xmlns:a16="http://schemas.microsoft.com/office/drawing/2014/main" id="{B4C61035-FAB0-49D8-DCDC-54054C5265B6}"/>
                </a:ext>
              </a:extLst>
            </p:cNvPr>
            <p:cNvSpPr/>
            <p:nvPr/>
          </p:nvSpPr>
          <p:spPr>
            <a:xfrm>
              <a:off x="-2100235" y="942337"/>
              <a:ext cx="5214316" cy="5164097"/>
            </a:xfrm>
            <a:prstGeom prst="noSmoking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664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26EBCDAA-315C-4016-BF05-111EDA8FFE06}" vid="{B8CD110A-F631-4266-AF2A-09D8A6755D3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1329</TotalTime>
  <Words>235</Words>
  <Application>Microsoft Office PowerPoint</Application>
  <PresentationFormat>Panorámica</PresentationFormat>
  <Paragraphs>102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</vt:lpstr>
      <vt:lpstr>Tema de Office</vt:lpstr>
      <vt:lpstr>Curso Teórico Práctico de GRAFCET</vt:lpstr>
      <vt:lpstr>Reglas de Evolución del GRAFCET</vt:lpstr>
      <vt:lpstr>Situación Inicial</vt:lpstr>
      <vt:lpstr>Franqueo de una Transición</vt:lpstr>
      <vt:lpstr>Evolución de las Etapas Activas</vt:lpstr>
      <vt:lpstr>Evoluciones Simultaneas</vt:lpstr>
      <vt:lpstr>Activación y Desactivación Simultanea</vt:lpstr>
      <vt:lpstr>Reglas de Sintaxis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10</cp:revision>
  <dcterms:created xsi:type="dcterms:W3CDTF">2022-06-09T15:41:28Z</dcterms:created>
  <dcterms:modified xsi:type="dcterms:W3CDTF">2022-11-15T22:38:21Z</dcterms:modified>
</cp:coreProperties>
</file>