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FA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B9470-F6CE-89A8-9033-EF7214F0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4DB9-12FC-F8CC-DE9F-CDDAFAE0A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EA31E-0D14-71EF-726E-D81B6C0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18/11/2022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534762-0BE4-29E1-17F5-23E64FD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CF1E0-D36C-CBDF-0C13-E498D586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C224F-2CF8-87BF-ED60-E776CB47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0D7CC-782F-DBF1-C263-39C1A251B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3A093C-7D91-E628-7C52-B9C746C4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18/11/2022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DC8DC-A542-3133-547E-AFF4A826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D0FD7C-019B-3389-5346-4873680D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51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DA7E2F-DF1A-E760-779B-074C078A5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8AA5F-4E2E-03A8-B977-4E9D755FD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FBE897-5437-4122-C5E3-C3120321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18/11/2022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74BE6D-CCFC-1F71-2FB8-BF20C888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16C84-BB28-43A8-34AB-3FD1252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7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70A5AE-4942-439B-7B0A-86C65267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DA1905-FE4A-39FC-E8F8-0D2BD678E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7ECFE7-A0CD-D61B-CB97-BA7234C0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18/11/2022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6FFF1-5FD5-7763-5538-00D09A0D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60A6E4-4624-1D1E-CBD4-A99A269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682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35BF6-71BE-7269-1962-56AE6C090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65A448-607A-6538-17D1-1D3699A7F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08D6F-8884-7B52-79D5-664EBEDF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18/11/2022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D3CB8-9EC8-B4F3-C3A3-E4C00956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43222D-36B8-CCA4-2667-A0FEFFEC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0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9B035-9E8B-1B58-C0BC-79763876F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81EEC9-71D7-2B2C-34F9-C3F2CD92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59D795-4513-C28B-E459-8B2F1366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5CBB64-44DC-AC4D-356A-36F9A10F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18/11/2022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039FE4-73A4-A272-75C7-EFAF73DD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58D106-4926-5DDF-DF3E-2C8885E9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888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C6CA5-ABC9-918C-DF08-BAD6CD6EE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1CF99E-ABDB-FB5D-0AA7-EA17DC14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E9CFF1-EC50-6762-1B74-9A405A4F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AA1D5AD-A189-132D-7D16-6CCC2DA7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CE392C-CEF4-F7C8-DE00-E936A39B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5CE032-7AFA-0006-A122-FD0DB149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18/11/2022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6382D-DE2C-6E1A-E7D1-86E9B7F7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D642A8-D2A0-66F0-3379-BF10F730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97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8C2EE1-3428-48EF-B0C1-C7D4E5BC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23774E-D0DC-D1EE-159A-4753F1BA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18/11/2022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16AC26-1786-ECBC-27CB-78D585F8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977B3E-63EE-38AF-AA7C-C85B8FB3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35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F532DC-7CC8-E4AC-77F6-47AE22AB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18/11/2022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6AC209-1221-A7F4-0B33-40AF7110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612A92-D0D4-B324-5957-5462D342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81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CD085-3A36-5009-F109-85096CAD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931CEC-1C4E-152A-AB33-E75B77B42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40944E-88E3-0DA7-588D-FA2DD975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84A5D8-9982-A323-1BD1-287557B0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18/11/2022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2DD04D-05B5-3116-5EF5-6AFA0A05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AAA783-682B-8ACE-383A-9D63DDFF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030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C1AA-31E5-96B7-B12C-B81B0EF7F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B8BC2-25B2-B617-5D98-49BA08D06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CEFF60-ADB7-72F4-2091-8D187969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3BD9A2-C81B-1BB0-4DF8-1DE79355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18/11/2022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1FDD4AF-8823-EDF0-B3DC-EF06FE7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0B73BC-38A9-26E7-0927-D00E347F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338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EFB7C1-BC8D-7AB7-E73D-E89B7DE9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EB3-01F0-30D8-3435-1EA2DCE1D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0372" y="1825625"/>
            <a:ext cx="9691255" cy="410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DF5224-FBBE-567F-D360-6AE84260F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635635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fld id="{C647598A-FB4E-40D8-AD60-F13DB18D9CCA}" type="datetimeFigureOut">
              <a:rPr lang="es-CO" smtClean="0"/>
              <a:pPr/>
              <a:t>18/11/2022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4D7804-5E24-04B8-D93D-8F0A20599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5310" y="6356350"/>
            <a:ext cx="40178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50B24-7AEE-C22E-4CDD-1ECF5A65D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07039" y="6353464"/>
            <a:ext cx="2750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F373F-641C-45FC-BF98-CBC66309BDEF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7991B7-947B-A98F-5602-726ABB52B24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054" y="6174799"/>
            <a:ext cx="1260764" cy="577218"/>
          </a:xfrm>
          <a:prstGeom prst="rect">
            <a:avLst/>
          </a:prstGeom>
          <a:ln>
            <a:noFill/>
          </a:ln>
        </p:spPr>
      </p:pic>
      <p:pic>
        <p:nvPicPr>
          <p:cNvPr id="14" name="Imagen 13" descr="Logotipo&#10;&#10;Descripción generada automáticamente">
            <a:extLst>
              <a:ext uri="{FF2B5EF4-FFF2-40B4-BE49-F238E27FC236}">
                <a16:creationId xmlns:a16="http://schemas.microsoft.com/office/drawing/2014/main" id="{DC12665B-50C9-8148-898D-A045489AE87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2" y="6114709"/>
            <a:ext cx="637308" cy="6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4DED59-DF79-5C56-F46C-69D25EF66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1926" y="295853"/>
            <a:ext cx="8368148" cy="1281113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/>
              <a:t>Representación de las Acciones Según IEC-848</a:t>
            </a:r>
            <a:endParaRPr lang="es-CO" dirty="0"/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75AC520E-2DCC-8B45-E7E0-34732829F2C9}"/>
              </a:ext>
            </a:extLst>
          </p:cNvPr>
          <p:cNvGrpSpPr/>
          <p:nvPr/>
        </p:nvGrpSpPr>
        <p:grpSpPr>
          <a:xfrm>
            <a:off x="4364185" y="2455158"/>
            <a:ext cx="3906980" cy="1947683"/>
            <a:chOff x="4322619" y="2788443"/>
            <a:chExt cx="3906980" cy="1947683"/>
          </a:xfrm>
        </p:grpSpPr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id="{7FF1E795-C091-302E-DDDF-59DB25110605}"/>
                </a:ext>
              </a:extLst>
            </p:cNvPr>
            <p:cNvSpPr/>
            <p:nvPr/>
          </p:nvSpPr>
          <p:spPr>
            <a:xfrm>
              <a:off x="4322619" y="2788443"/>
              <a:ext cx="1281113" cy="128111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B70EB9A6-1BC4-EFF0-341A-84654BB9DB95}"/>
                </a:ext>
              </a:extLst>
            </p:cNvPr>
            <p:cNvCxnSpPr>
              <a:stCxn id="3" idx="3"/>
            </p:cNvCxnSpPr>
            <p:nvPr/>
          </p:nvCxnSpPr>
          <p:spPr>
            <a:xfrm flipV="1">
              <a:off x="5603732" y="3428999"/>
              <a:ext cx="713941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A6B96B04-E5DA-1587-9C1A-F596F7CFDFF3}"/>
                </a:ext>
              </a:extLst>
            </p:cNvPr>
            <p:cNvSpPr/>
            <p:nvPr/>
          </p:nvSpPr>
          <p:spPr>
            <a:xfrm>
              <a:off x="6317674" y="3162539"/>
              <a:ext cx="415636" cy="5329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E6599639-C0F9-4497-EA9E-6464BAA97FBD}"/>
                </a:ext>
              </a:extLst>
            </p:cNvPr>
            <p:cNvSpPr/>
            <p:nvPr/>
          </p:nvSpPr>
          <p:spPr>
            <a:xfrm>
              <a:off x="6733311" y="3162539"/>
              <a:ext cx="1080652" cy="5329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B4A20088-0822-020E-05C3-47CCC7202E98}"/>
                </a:ext>
              </a:extLst>
            </p:cNvPr>
            <p:cNvSpPr/>
            <p:nvPr/>
          </p:nvSpPr>
          <p:spPr>
            <a:xfrm>
              <a:off x="7813963" y="3162539"/>
              <a:ext cx="415636" cy="5329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F6077367-50B4-770A-7521-44231D6747BA}"/>
                </a:ext>
              </a:extLst>
            </p:cNvPr>
            <p:cNvSpPr txBox="1"/>
            <p:nvPr/>
          </p:nvSpPr>
          <p:spPr>
            <a:xfrm>
              <a:off x="4859266" y="4336016"/>
              <a:ext cx="22028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Acción Genérica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DCE2B003-EDCB-DCEC-9672-025063388FCA}"/>
              </a:ext>
            </a:extLst>
          </p:cNvPr>
          <p:cNvGrpSpPr/>
          <p:nvPr/>
        </p:nvGrpSpPr>
        <p:grpSpPr>
          <a:xfrm>
            <a:off x="3359727" y="2343864"/>
            <a:ext cx="5472546" cy="2036619"/>
            <a:chOff x="3581402" y="4779816"/>
            <a:chExt cx="5472546" cy="2036619"/>
          </a:xfrm>
        </p:grpSpPr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D091536A-41B5-1CE5-7250-DABCC6587DBA}"/>
                </a:ext>
              </a:extLst>
            </p:cNvPr>
            <p:cNvSpPr/>
            <p:nvPr/>
          </p:nvSpPr>
          <p:spPr>
            <a:xfrm>
              <a:off x="3581402" y="4779816"/>
              <a:ext cx="5472546" cy="2036619"/>
            </a:xfrm>
            <a:prstGeom prst="rect">
              <a:avLst/>
            </a:prstGeom>
            <a:solidFill>
              <a:srgbClr val="DDFAFB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C	Acción Condicionada</a:t>
              </a:r>
            </a:p>
            <a:p>
              <a:r>
                <a:rPr lang="es-CO" sz="2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D	Acción Retardada</a:t>
              </a:r>
            </a:p>
            <a:p>
              <a:r>
                <a:rPr lang="es-CO" sz="2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L	Acción Limitada en el Tiempo</a:t>
              </a:r>
            </a:p>
            <a:p>
              <a:r>
                <a:rPr lang="es-CO" sz="2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P	Acción Impulsional</a:t>
              </a:r>
            </a:p>
            <a:p>
              <a:r>
                <a:rPr lang="es-CO" sz="2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S	Acción Memorizada</a:t>
              </a:r>
            </a:p>
          </p:txBody>
        </p: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AC4C5507-DDAE-648F-4027-8FE66ABC798B}"/>
                </a:ext>
              </a:extLst>
            </p:cNvPr>
            <p:cNvCxnSpPr/>
            <p:nvPr/>
          </p:nvCxnSpPr>
          <p:spPr>
            <a:xfrm flipV="1">
              <a:off x="4398820" y="4779816"/>
              <a:ext cx="0" cy="20366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016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8E156C-BFCF-E4B6-AF52-08D4DA10C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Acción General </a:t>
            </a:r>
            <a:endParaRPr lang="es-CO" dirty="0"/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546BD8BC-8C71-DD15-D717-5135268AEC4B}"/>
              </a:ext>
            </a:extLst>
          </p:cNvPr>
          <p:cNvGrpSpPr/>
          <p:nvPr/>
        </p:nvGrpSpPr>
        <p:grpSpPr>
          <a:xfrm>
            <a:off x="4274126" y="2455158"/>
            <a:ext cx="3900055" cy="1921668"/>
            <a:chOff x="4274126" y="2455158"/>
            <a:chExt cx="3900055" cy="1921668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D65B1B93-0AFF-4DD3-16D9-2976BA9A0675}"/>
                </a:ext>
              </a:extLst>
            </p:cNvPr>
            <p:cNvSpPr/>
            <p:nvPr/>
          </p:nvSpPr>
          <p:spPr>
            <a:xfrm>
              <a:off x="4364185" y="2455158"/>
              <a:ext cx="1281113" cy="128111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s-CO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9C66648D-19BC-B66E-1C5A-5D5025B0C269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5645298" y="3095714"/>
              <a:ext cx="713941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131D579E-CB04-2216-7914-3B0B3415FD2D}"/>
                </a:ext>
              </a:extLst>
            </p:cNvPr>
            <p:cNvSpPr/>
            <p:nvPr/>
          </p:nvSpPr>
          <p:spPr>
            <a:xfrm>
              <a:off x="6359238" y="2829254"/>
              <a:ext cx="1814943" cy="5329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Transportar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A4601A9A-341F-1617-9B12-91FE93768A80}"/>
                </a:ext>
              </a:extLst>
            </p:cNvPr>
            <p:cNvSpPr txBox="1"/>
            <p:nvPr/>
          </p:nvSpPr>
          <p:spPr>
            <a:xfrm>
              <a:off x="4274126" y="3976716"/>
              <a:ext cx="3643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dirty="0">
                  <a:latin typeface="Arial" panose="020B0604020202020204" pitchFamily="34" charset="0"/>
                  <a:cs typeface="Arial" panose="020B0604020202020204" pitchFamily="34" charset="0"/>
                </a:rPr>
                <a:t>Acción Banda Transportadora</a:t>
              </a:r>
              <a:endParaRPr lang="es-CO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590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9D6070-6E7B-FC9D-9C68-057CCBF4A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546496"/>
            <a:ext cx="9691255" cy="1281113"/>
          </a:xfrm>
        </p:spPr>
        <p:txBody>
          <a:bodyPr>
            <a:normAutofit/>
          </a:bodyPr>
          <a:lstStyle/>
          <a:p>
            <a:pPr algn="ctr"/>
            <a:r>
              <a:rPr lang="es-MX" dirty="0"/>
              <a:t>Acción Condicionada (C)</a:t>
            </a:r>
            <a:endParaRPr lang="es-CO" dirty="0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9CB8C015-FF23-734A-53B4-366FC85DE862}"/>
              </a:ext>
            </a:extLst>
          </p:cNvPr>
          <p:cNvGrpSpPr/>
          <p:nvPr/>
        </p:nvGrpSpPr>
        <p:grpSpPr>
          <a:xfrm>
            <a:off x="5760456" y="2788443"/>
            <a:ext cx="5420586" cy="1281113"/>
            <a:chOff x="5760456" y="2788443"/>
            <a:chExt cx="5420586" cy="1281113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3102D983-AE54-1EC0-C5ED-C76856695C85}"/>
                </a:ext>
              </a:extLst>
            </p:cNvPr>
            <p:cNvSpPr/>
            <p:nvPr/>
          </p:nvSpPr>
          <p:spPr>
            <a:xfrm>
              <a:off x="5760456" y="2788443"/>
              <a:ext cx="1281113" cy="128111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6B0B157F-C884-C67A-ED91-185D5548BF6E}"/>
                </a:ext>
              </a:extLst>
            </p:cNvPr>
            <p:cNvCxnSpPr>
              <a:stCxn id="12" idx="3"/>
            </p:cNvCxnSpPr>
            <p:nvPr/>
          </p:nvCxnSpPr>
          <p:spPr>
            <a:xfrm flipV="1">
              <a:off x="7041569" y="3428999"/>
              <a:ext cx="713941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F2D2E9A9-E15C-37FF-0E82-B54EFC683F58}"/>
                </a:ext>
              </a:extLst>
            </p:cNvPr>
            <p:cNvSpPr/>
            <p:nvPr/>
          </p:nvSpPr>
          <p:spPr>
            <a:xfrm>
              <a:off x="7755511" y="3162539"/>
              <a:ext cx="415636" cy="5329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0300ED6C-4CA7-CBC2-D1F2-BC8C6CFC1855}"/>
                </a:ext>
              </a:extLst>
            </p:cNvPr>
            <p:cNvSpPr/>
            <p:nvPr/>
          </p:nvSpPr>
          <p:spPr>
            <a:xfrm>
              <a:off x="8171148" y="3162539"/>
              <a:ext cx="3009894" cy="5329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Calentar si Termostato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5E872C86-B03D-7166-E3D5-F078D79B4C54}"/>
              </a:ext>
            </a:extLst>
          </p:cNvPr>
          <p:cNvGrpSpPr/>
          <p:nvPr/>
        </p:nvGrpSpPr>
        <p:grpSpPr>
          <a:xfrm>
            <a:off x="1250372" y="2429564"/>
            <a:ext cx="3950271" cy="1639992"/>
            <a:chOff x="1250372" y="2429564"/>
            <a:chExt cx="3950271" cy="1639992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C8101C92-1737-12C4-68DD-8E020FBEE0AD}"/>
                </a:ext>
              </a:extLst>
            </p:cNvPr>
            <p:cNvSpPr/>
            <p:nvPr/>
          </p:nvSpPr>
          <p:spPr>
            <a:xfrm>
              <a:off x="1250372" y="2788443"/>
              <a:ext cx="1281113" cy="128111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A20C9215-FB8C-9394-680F-818D3D6757A4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2531485" y="3428999"/>
              <a:ext cx="713941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09F5D19A-E1FD-B368-5FC3-FC3A64741EC4}"/>
                </a:ext>
              </a:extLst>
            </p:cNvPr>
            <p:cNvSpPr/>
            <p:nvPr/>
          </p:nvSpPr>
          <p:spPr>
            <a:xfrm>
              <a:off x="3245427" y="3162539"/>
              <a:ext cx="415636" cy="5329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11080961-FD9C-B0E0-AD9F-61ABAACB4E43}"/>
                </a:ext>
              </a:extLst>
            </p:cNvPr>
            <p:cNvSpPr/>
            <p:nvPr/>
          </p:nvSpPr>
          <p:spPr>
            <a:xfrm>
              <a:off x="3661064" y="3162539"/>
              <a:ext cx="1385450" cy="5329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Calentar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64B099E1-09D1-AB6B-8993-BFE23ED68F6E}"/>
                </a:ext>
              </a:extLst>
            </p:cNvPr>
            <p:cNvCxnSpPr>
              <a:cxnSpLocks/>
              <a:stCxn id="7" idx="0"/>
            </p:cNvCxnSpPr>
            <p:nvPr/>
          </p:nvCxnSpPr>
          <p:spPr>
            <a:xfrm flipV="1">
              <a:off x="4353789" y="2788443"/>
              <a:ext cx="0" cy="3740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9D3D66AC-6C96-239F-4186-35DC613A4422}"/>
                </a:ext>
              </a:extLst>
            </p:cNvPr>
            <p:cNvSpPr txBox="1"/>
            <p:nvPr/>
          </p:nvSpPr>
          <p:spPr>
            <a:xfrm>
              <a:off x="3506934" y="2429564"/>
              <a:ext cx="1693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Termostato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486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445207-B872-0555-0AAB-41EE29E51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Acción Retardada (D) </a:t>
            </a:r>
            <a:endParaRPr lang="es-CO" dirty="0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2ABC33A8-7928-4582-07ED-3E76CF15E48A}"/>
              </a:ext>
            </a:extLst>
          </p:cNvPr>
          <p:cNvGrpSpPr/>
          <p:nvPr/>
        </p:nvGrpSpPr>
        <p:grpSpPr>
          <a:xfrm>
            <a:off x="4191000" y="2216727"/>
            <a:ext cx="3809997" cy="2995034"/>
            <a:chOff x="4191000" y="2216727"/>
            <a:chExt cx="3809997" cy="2995034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EBBC7CBD-C69C-03E7-7939-D097DC438549}"/>
                </a:ext>
              </a:extLst>
            </p:cNvPr>
            <p:cNvSpPr/>
            <p:nvPr/>
          </p:nvSpPr>
          <p:spPr>
            <a:xfrm>
              <a:off x="4191000" y="2788443"/>
              <a:ext cx="1281113" cy="128111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DB1B4209-3444-B2FA-CFB5-E0FD5C48B3BF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5472113" y="3428999"/>
              <a:ext cx="713941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EDC98E54-FA07-2B9E-2D0A-A25D0E835A6F}"/>
                </a:ext>
              </a:extLst>
            </p:cNvPr>
            <p:cNvSpPr/>
            <p:nvPr/>
          </p:nvSpPr>
          <p:spPr>
            <a:xfrm>
              <a:off x="6199910" y="3029069"/>
              <a:ext cx="415636" cy="79986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C4B2DAC4-2255-9490-8478-8C62CA5CAE89}"/>
                </a:ext>
              </a:extLst>
            </p:cNvPr>
            <p:cNvSpPr/>
            <p:nvPr/>
          </p:nvSpPr>
          <p:spPr>
            <a:xfrm>
              <a:off x="6615547" y="3029068"/>
              <a:ext cx="1385450" cy="79986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Cerrar</a:t>
              </a:r>
            </a:p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 = 1s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id="{25B83C84-326B-5FC2-A860-BDDD97DBE19D}"/>
                </a:ext>
              </a:extLst>
            </p:cNvPr>
            <p:cNvCxnSpPr>
              <a:cxnSpLocks/>
              <a:stCxn id="4" idx="2"/>
            </p:cNvCxnSpPr>
            <p:nvPr/>
          </p:nvCxnSpPr>
          <p:spPr>
            <a:xfrm>
              <a:off x="4831557" y="4069556"/>
              <a:ext cx="0" cy="114220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22C3EC4E-19C9-BA7D-7108-049C483C8584}"/>
                </a:ext>
              </a:extLst>
            </p:cNvPr>
            <p:cNvCxnSpPr/>
            <p:nvPr/>
          </p:nvCxnSpPr>
          <p:spPr>
            <a:xfrm>
              <a:off x="4478266" y="4641272"/>
              <a:ext cx="70658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E98E3F10-5E17-E0B8-E071-7B5A054B025E}"/>
                </a:ext>
              </a:extLst>
            </p:cNvPr>
            <p:cNvSpPr/>
            <p:nvPr/>
          </p:nvSpPr>
          <p:spPr>
            <a:xfrm>
              <a:off x="5184847" y="4232575"/>
              <a:ext cx="415636" cy="799860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CBC5F94A-3F36-2386-76EF-D01B70CDE8E0}"/>
                </a:ext>
              </a:extLst>
            </p:cNvPr>
            <p:cNvCxnSpPr>
              <a:cxnSpLocks/>
            </p:cNvCxnSpPr>
            <p:nvPr/>
          </p:nvCxnSpPr>
          <p:spPr>
            <a:xfrm>
              <a:off x="4831556" y="2216727"/>
              <a:ext cx="0" cy="5717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051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418DE3-2611-BFC4-336D-54F305691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Acción Limitada (L)</a:t>
            </a:r>
            <a:endParaRPr lang="es-CO" dirty="0"/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E059D6AF-AAC3-2629-4E5C-3E45676EA0A4}"/>
              </a:ext>
            </a:extLst>
          </p:cNvPr>
          <p:cNvGrpSpPr/>
          <p:nvPr/>
        </p:nvGrpSpPr>
        <p:grpSpPr>
          <a:xfrm>
            <a:off x="4191000" y="2216727"/>
            <a:ext cx="3809997" cy="2995034"/>
            <a:chOff x="4191000" y="2216727"/>
            <a:chExt cx="3809997" cy="2995034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DA593A37-5A15-3575-FF6D-B933F71C4753}"/>
                </a:ext>
              </a:extLst>
            </p:cNvPr>
            <p:cNvSpPr/>
            <p:nvPr/>
          </p:nvSpPr>
          <p:spPr>
            <a:xfrm>
              <a:off x="4191000" y="2788443"/>
              <a:ext cx="1281113" cy="128111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0AAF284C-16D6-DF32-662A-3DC03E056E86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5472113" y="3428999"/>
              <a:ext cx="713941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309E356B-FBC8-30F5-45CF-0C0C339EE267}"/>
                </a:ext>
              </a:extLst>
            </p:cNvPr>
            <p:cNvSpPr/>
            <p:nvPr/>
          </p:nvSpPr>
          <p:spPr>
            <a:xfrm>
              <a:off x="6199910" y="3029069"/>
              <a:ext cx="415636" cy="79986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E8AAA9DA-C66D-8B5F-0757-EAADF76E1ECD}"/>
                </a:ext>
              </a:extLst>
            </p:cNvPr>
            <p:cNvSpPr/>
            <p:nvPr/>
          </p:nvSpPr>
          <p:spPr>
            <a:xfrm>
              <a:off x="6615547" y="3029068"/>
              <a:ext cx="1385450" cy="79986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Sirena</a:t>
              </a:r>
            </a:p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 = 3s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FB0FB48C-6A7B-266D-7F13-113382A3C1CF}"/>
                </a:ext>
              </a:extLst>
            </p:cNvPr>
            <p:cNvCxnSpPr>
              <a:cxnSpLocks/>
              <a:stCxn id="4" idx="2"/>
            </p:cNvCxnSpPr>
            <p:nvPr/>
          </p:nvCxnSpPr>
          <p:spPr>
            <a:xfrm>
              <a:off x="4831557" y="4069556"/>
              <a:ext cx="0" cy="114220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id="{3C055DCA-D089-7021-7987-A5B365F9B939}"/>
                </a:ext>
              </a:extLst>
            </p:cNvPr>
            <p:cNvCxnSpPr/>
            <p:nvPr/>
          </p:nvCxnSpPr>
          <p:spPr>
            <a:xfrm>
              <a:off x="4478266" y="4641272"/>
              <a:ext cx="70658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4BE7AE1E-F3BE-C43B-6E46-CC921895EC31}"/>
                </a:ext>
              </a:extLst>
            </p:cNvPr>
            <p:cNvSpPr/>
            <p:nvPr/>
          </p:nvSpPr>
          <p:spPr>
            <a:xfrm>
              <a:off x="5184847" y="4232575"/>
              <a:ext cx="415636" cy="799860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33DCE684-A408-B3E4-1567-7687AF48BD7A}"/>
                </a:ext>
              </a:extLst>
            </p:cNvPr>
            <p:cNvCxnSpPr>
              <a:cxnSpLocks/>
            </p:cNvCxnSpPr>
            <p:nvPr/>
          </p:nvCxnSpPr>
          <p:spPr>
            <a:xfrm>
              <a:off x="4831556" y="2216727"/>
              <a:ext cx="0" cy="5717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3749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28BEDC-7DD6-9E94-2554-B237FCB9D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Acción Impulsional (P)</a:t>
            </a:r>
            <a:endParaRPr lang="es-CO" dirty="0"/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8BFD22C2-56CE-93C7-A54F-96AACEB8D553}"/>
              </a:ext>
            </a:extLst>
          </p:cNvPr>
          <p:cNvGrpSpPr/>
          <p:nvPr/>
        </p:nvGrpSpPr>
        <p:grpSpPr>
          <a:xfrm>
            <a:off x="4191000" y="2216727"/>
            <a:ext cx="3809997" cy="2995034"/>
            <a:chOff x="4191000" y="2216727"/>
            <a:chExt cx="3809997" cy="2995034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C4D3CD03-23B8-6590-FB45-1B71F68F2658}"/>
                </a:ext>
              </a:extLst>
            </p:cNvPr>
            <p:cNvSpPr/>
            <p:nvPr/>
          </p:nvSpPr>
          <p:spPr>
            <a:xfrm>
              <a:off x="4191000" y="2788443"/>
              <a:ext cx="1281113" cy="128111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A2189963-4704-4ECA-5CEC-61DFF3037B34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5472113" y="3428999"/>
              <a:ext cx="713941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3C6ECD4E-43EB-9995-8064-058415F55D4D}"/>
                </a:ext>
              </a:extLst>
            </p:cNvPr>
            <p:cNvSpPr/>
            <p:nvPr/>
          </p:nvSpPr>
          <p:spPr>
            <a:xfrm>
              <a:off x="6199910" y="3029069"/>
              <a:ext cx="415636" cy="79986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071750D9-77FD-0235-1327-A01AF8D212F7}"/>
                </a:ext>
              </a:extLst>
            </p:cNvPr>
            <p:cNvSpPr/>
            <p:nvPr/>
          </p:nvSpPr>
          <p:spPr>
            <a:xfrm>
              <a:off x="6615547" y="3029068"/>
              <a:ext cx="1385450" cy="79986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Activar</a:t>
              </a:r>
            </a:p>
          </p:txBody>
        </p: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8F356411-C75B-9B9A-4F8B-CC66222BF812}"/>
                </a:ext>
              </a:extLst>
            </p:cNvPr>
            <p:cNvCxnSpPr>
              <a:cxnSpLocks/>
              <a:stCxn id="4" idx="2"/>
            </p:cNvCxnSpPr>
            <p:nvPr/>
          </p:nvCxnSpPr>
          <p:spPr>
            <a:xfrm>
              <a:off x="4831557" y="4069556"/>
              <a:ext cx="0" cy="114220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id="{84D5DD95-FE5D-B8D0-4CF8-76AE0BBAD45E}"/>
                </a:ext>
              </a:extLst>
            </p:cNvPr>
            <p:cNvCxnSpPr/>
            <p:nvPr/>
          </p:nvCxnSpPr>
          <p:spPr>
            <a:xfrm>
              <a:off x="4478266" y="4641272"/>
              <a:ext cx="70658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23E0E335-9305-562A-B46D-A3A82A198227}"/>
                </a:ext>
              </a:extLst>
            </p:cNvPr>
            <p:cNvSpPr/>
            <p:nvPr/>
          </p:nvSpPr>
          <p:spPr>
            <a:xfrm>
              <a:off x="5184847" y="4232575"/>
              <a:ext cx="415636" cy="799860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F8006057-E4CB-F094-2DB7-1CDF0E762552}"/>
                </a:ext>
              </a:extLst>
            </p:cNvPr>
            <p:cNvCxnSpPr>
              <a:cxnSpLocks/>
            </p:cNvCxnSpPr>
            <p:nvPr/>
          </p:nvCxnSpPr>
          <p:spPr>
            <a:xfrm>
              <a:off x="4831556" y="2216727"/>
              <a:ext cx="0" cy="5717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142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B8461B-B77B-827D-663A-119220EC0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1" y="48532"/>
            <a:ext cx="9691255" cy="1281113"/>
          </a:xfrm>
        </p:spPr>
        <p:txBody>
          <a:bodyPr/>
          <a:lstStyle/>
          <a:p>
            <a:pPr algn="ctr"/>
            <a:r>
              <a:rPr lang="es-MX" dirty="0"/>
              <a:t>Acción Memorizada (S)</a:t>
            </a:r>
            <a:endParaRPr lang="es-CO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DC64EC0-B280-81D2-6EDC-07AC819A0759}"/>
              </a:ext>
            </a:extLst>
          </p:cNvPr>
          <p:cNvSpPr txBox="1"/>
          <p:nvPr/>
        </p:nvSpPr>
        <p:spPr>
          <a:xfrm>
            <a:off x="8292178" y="1835919"/>
            <a:ext cx="1731815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/>
              <a:t>1 = Activado</a:t>
            </a:r>
          </a:p>
          <a:p>
            <a:r>
              <a:rPr lang="es-MX" b="1" dirty="0"/>
              <a:t>0 = Desactivado</a:t>
            </a:r>
          </a:p>
        </p:txBody>
      </p:sp>
      <p:grpSp>
        <p:nvGrpSpPr>
          <p:cNvPr id="32" name="Grupo 31">
            <a:extLst>
              <a:ext uri="{FF2B5EF4-FFF2-40B4-BE49-F238E27FC236}">
                <a16:creationId xmlns:a16="http://schemas.microsoft.com/office/drawing/2014/main" id="{30185C53-7273-CCE5-D698-E94CD1C23AAD}"/>
              </a:ext>
            </a:extLst>
          </p:cNvPr>
          <p:cNvGrpSpPr/>
          <p:nvPr/>
        </p:nvGrpSpPr>
        <p:grpSpPr>
          <a:xfrm>
            <a:off x="4151969" y="1329645"/>
            <a:ext cx="3093667" cy="4823835"/>
            <a:chOff x="4290514" y="1646238"/>
            <a:chExt cx="3093667" cy="4823835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1378FDE5-FDFB-E337-681C-AE66FF84E2C6}"/>
                </a:ext>
              </a:extLst>
            </p:cNvPr>
            <p:cNvSpPr/>
            <p:nvPr/>
          </p:nvSpPr>
          <p:spPr>
            <a:xfrm>
              <a:off x="4290517" y="2260554"/>
              <a:ext cx="1023561" cy="74003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E64542B5-9FDD-3DD3-CDD9-735F9B4D9CF3}"/>
                </a:ext>
              </a:extLst>
            </p:cNvPr>
            <p:cNvSpPr/>
            <p:nvPr/>
          </p:nvSpPr>
          <p:spPr>
            <a:xfrm>
              <a:off x="4290514" y="3684561"/>
              <a:ext cx="1023561" cy="74003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4</a:t>
              </a:r>
            </a:p>
          </p:txBody>
        </p:sp>
        <p:cxnSp>
          <p:nvCxnSpPr>
            <p:cNvPr id="6" name="Conector recto 5">
              <a:extLst>
                <a:ext uri="{FF2B5EF4-FFF2-40B4-BE49-F238E27FC236}">
                  <a16:creationId xmlns:a16="http://schemas.microsoft.com/office/drawing/2014/main" id="{83F06117-B38F-107B-67CC-504B90A4D606}"/>
                </a:ext>
              </a:extLst>
            </p:cNvPr>
            <p:cNvCxnSpPr/>
            <p:nvPr/>
          </p:nvCxnSpPr>
          <p:spPr>
            <a:xfrm>
              <a:off x="4551521" y="3342575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D357B7B9-DB71-7667-3F36-B71CE852A02B}"/>
                </a:ext>
              </a:extLst>
            </p:cNvPr>
            <p:cNvCxnSpPr>
              <a:cxnSpLocks/>
            </p:cNvCxnSpPr>
            <p:nvPr/>
          </p:nvCxnSpPr>
          <p:spPr>
            <a:xfrm>
              <a:off x="4802293" y="1646238"/>
              <a:ext cx="5" cy="6143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46A2835D-5DD7-972A-58AB-60C2C0BE7694}"/>
                </a:ext>
              </a:extLst>
            </p:cNvPr>
            <p:cNvSpPr/>
            <p:nvPr/>
          </p:nvSpPr>
          <p:spPr>
            <a:xfrm>
              <a:off x="4290514" y="5108569"/>
              <a:ext cx="1023561" cy="74003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5</a:t>
              </a:r>
            </a:p>
          </p:txBody>
        </p:sp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id="{6F18AF39-07A5-9689-25B1-EDABA42A4015}"/>
                </a:ext>
              </a:extLst>
            </p:cNvPr>
            <p:cNvCxnSpPr>
              <a:cxnSpLocks/>
            </p:cNvCxnSpPr>
            <p:nvPr/>
          </p:nvCxnSpPr>
          <p:spPr>
            <a:xfrm>
              <a:off x="4802294" y="5848604"/>
              <a:ext cx="0" cy="6214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EE131164-899E-ECF7-71F1-EA0D855B9EA2}"/>
                </a:ext>
              </a:extLst>
            </p:cNvPr>
            <p:cNvCxnSpPr>
              <a:cxnSpLocks/>
              <a:endCxn id="5" idx="0"/>
            </p:cNvCxnSpPr>
            <p:nvPr/>
          </p:nvCxnSpPr>
          <p:spPr>
            <a:xfrm>
              <a:off x="4802294" y="3000589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4A7E19B6-AD1B-BF41-5ED2-EB226155800C}"/>
                </a:ext>
              </a:extLst>
            </p:cNvPr>
            <p:cNvCxnSpPr/>
            <p:nvPr/>
          </p:nvCxnSpPr>
          <p:spPr>
            <a:xfrm>
              <a:off x="4551521" y="4785224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02BBB003-B5FE-8E84-17DD-22BF30986B34}"/>
                </a:ext>
              </a:extLst>
            </p:cNvPr>
            <p:cNvCxnSpPr>
              <a:cxnSpLocks/>
            </p:cNvCxnSpPr>
            <p:nvPr/>
          </p:nvCxnSpPr>
          <p:spPr>
            <a:xfrm>
              <a:off x="4802295" y="4424597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02B64FB7-8A4A-43EC-85EC-834C231614E2}"/>
                </a:ext>
              </a:extLst>
            </p:cNvPr>
            <p:cNvSpPr txBox="1"/>
            <p:nvPr/>
          </p:nvSpPr>
          <p:spPr>
            <a:xfrm>
              <a:off x="5070890" y="3065052"/>
              <a:ext cx="3024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k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979C0CE4-7367-22DF-1BBE-BBDE6BCAC886}"/>
                </a:ext>
              </a:extLst>
            </p:cNvPr>
            <p:cNvSpPr txBox="1"/>
            <p:nvPr/>
          </p:nvSpPr>
          <p:spPr>
            <a:xfrm>
              <a:off x="5053065" y="4535748"/>
              <a:ext cx="7658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p</a:t>
              </a:r>
              <a:endParaRPr lang="es-CO" sz="2400" b="1" dirty="0">
                <a:latin typeface="Times New Roma"/>
              </a:endParaRPr>
            </a:p>
          </p:txBody>
        </p: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7B522780-6DA6-9AFB-84A6-D95806DBE598}"/>
                </a:ext>
              </a:extLst>
            </p:cNvPr>
            <p:cNvCxnSpPr/>
            <p:nvPr/>
          </p:nvCxnSpPr>
          <p:spPr>
            <a:xfrm>
              <a:off x="4551521" y="1948585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20872B7F-7764-82AE-B84C-5CFDE8C748EF}"/>
                </a:ext>
              </a:extLst>
            </p:cNvPr>
            <p:cNvSpPr txBox="1"/>
            <p:nvPr/>
          </p:nvSpPr>
          <p:spPr>
            <a:xfrm>
              <a:off x="5053065" y="1690847"/>
              <a:ext cx="3024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j</a:t>
              </a:r>
              <a:endParaRPr lang="es-CO" sz="2400" b="1" dirty="0">
                <a:latin typeface="Times New Roma"/>
              </a:endParaRPr>
            </a:p>
          </p:txBody>
        </p: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DE666BCF-43B9-E170-E64D-F6B42FCE0F2A}"/>
                </a:ext>
              </a:extLst>
            </p:cNvPr>
            <p:cNvCxnSpPr/>
            <p:nvPr/>
          </p:nvCxnSpPr>
          <p:spPr>
            <a:xfrm>
              <a:off x="4551520" y="6227456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id="{4B513A76-FFD8-C8C9-9223-BEDDEEFBDE52}"/>
                </a:ext>
              </a:extLst>
            </p:cNvPr>
            <p:cNvSpPr txBox="1"/>
            <p:nvPr/>
          </p:nvSpPr>
          <p:spPr>
            <a:xfrm>
              <a:off x="5072439" y="5954562"/>
              <a:ext cx="1023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r</a:t>
              </a:r>
              <a:endParaRPr lang="es-CO" sz="2400" b="1" dirty="0">
                <a:latin typeface="Times New Roma"/>
              </a:endParaRPr>
            </a:p>
          </p:txBody>
        </p: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21CE00C3-4C3E-49E7-18EB-5AEF8B34A61A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5314078" y="2630571"/>
              <a:ext cx="643377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ángulo 25">
              <a:extLst>
                <a:ext uri="{FF2B5EF4-FFF2-40B4-BE49-F238E27FC236}">
                  <a16:creationId xmlns:a16="http://schemas.microsoft.com/office/drawing/2014/main" id="{EC396860-1E38-6F2C-1D6D-60B132772DFD}"/>
                </a:ext>
              </a:extLst>
            </p:cNvPr>
            <p:cNvSpPr/>
            <p:nvPr/>
          </p:nvSpPr>
          <p:spPr>
            <a:xfrm>
              <a:off x="5958841" y="2399738"/>
              <a:ext cx="401779" cy="46166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 "/>
                </a:rPr>
                <a:t>S</a:t>
              </a:r>
              <a:endParaRPr lang="es-CO" sz="2000" b="1" dirty="0">
                <a:solidFill>
                  <a:schemeClr val="tx1"/>
                </a:solidFill>
                <a:latin typeface="Arial "/>
              </a:endParaRPr>
            </a:p>
          </p:txBody>
        </p:sp>
        <p:sp>
          <p:nvSpPr>
            <p:cNvPr id="27" name="Rectángulo 26">
              <a:extLst>
                <a:ext uri="{FF2B5EF4-FFF2-40B4-BE49-F238E27FC236}">
                  <a16:creationId xmlns:a16="http://schemas.microsoft.com/office/drawing/2014/main" id="{223C1844-BA89-BAA6-751F-82A6C745CD29}"/>
                </a:ext>
              </a:extLst>
            </p:cNvPr>
            <p:cNvSpPr/>
            <p:nvPr/>
          </p:nvSpPr>
          <p:spPr>
            <a:xfrm>
              <a:off x="6360620" y="2399737"/>
              <a:ext cx="1023561" cy="46166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 "/>
                </a:rPr>
                <a:t>EV = 1</a:t>
              </a:r>
              <a:endParaRPr lang="es-CO" sz="2000" b="1" dirty="0">
                <a:solidFill>
                  <a:schemeClr val="tx1"/>
                </a:solidFill>
                <a:latin typeface="Arial "/>
              </a:endParaRPr>
            </a:p>
          </p:txBody>
        </p:sp>
        <p:cxnSp>
          <p:nvCxnSpPr>
            <p:cNvPr id="29" name="Conector recto 28">
              <a:extLst>
                <a:ext uri="{FF2B5EF4-FFF2-40B4-BE49-F238E27FC236}">
                  <a16:creationId xmlns:a16="http://schemas.microsoft.com/office/drawing/2014/main" id="{8603F2D4-D4CC-00CD-D86E-E5B140C06B73}"/>
                </a:ext>
              </a:extLst>
            </p:cNvPr>
            <p:cNvCxnSpPr/>
            <p:nvPr/>
          </p:nvCxnSpPr>
          <p:spPr>
            <a:xfrm flipV="1">
              <a:off x="5314075" y="5439919"/>
              <a:ext cx="643377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2EDE29AE-6447-79C4-3CC1-39D2BC03944A}"/>
                </a:ext>
              </a:extLst>
            </p:cNvPr>
            <p:cNvSpPr/>
            <p:nvPr/>
          </p:nvSpPr>
          <p:spPr>
            <a:xfrm>
              <a:off x="5958838" y="5209086"/>
              <a:ext cx="401779" cy="46166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 "/>
                </a:rPr>
                <a:t>P</a:t>
              </a:r>
              <a:endParaRPr lang="es-CO" sz="2000" b="1" dirty="0">
                <a:solidFill>
                  <a:schemeClr val="tx1"/>
                </a:solidFill>
                <a:latin typeface="Arial "/>
              </a:endParaRPr>
            </a:p>
          </p:txBody>
        </p:sp>
        <p:sp>
          <p:nvSpPr>
            <p:cNvPr id="31" name="Rectángulo 30">
              <a:extLst>
                <a:ext uri="{FF2B5EF4-FFF2-40B4-BE49-F238E27FC236}">
                  <a16:creationId xmlns:a16="http://schemas.microsoft.com/office/drawing/2014/main" id="{B1ECB30B-C032-7F9E-B4C2-D1435A342150}"/>
                </a:ext>
              </a:extLst>
            </p:cNvPr>
            <p:cNvSpPr/>
            <p:nvPr/>
          </p:nvSpPr>
          <p:spPr>
            <a:xfrm>
              <a:off x="6360617" y="5209085"/>
              <a:ext cx="1023561" cy="46166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 "/>
                </a:rPr>
                <a:t>EV = 0</a:t>
              </a:r>
              <a:endParaRPr lang="es-CO" sz="2000" b="1" dirty="0">
                <a:solidFill>
                  <a:schemeClr val="tx1"/>
                </a:solidFill>
                <a:latin typeface="Arial 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61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19BB31-F9EE-5073-60AB-B10A13C40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Acción Condicionada e Impulsionada</a:t>
            </a:r>
            <a:endParaRPr lang="es-CO" dirty="0"/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D568D9C8-9950-9B67-E06C-C1BB96D328BC}"/>
              </a:ext>
            </a:extLst>
          </p:cNvPr>
          <p:cNvGrpSpPr/>
          <p:nvPr/>
        </p:nvGrpSpPr>
        <p:grpSpPr>
          <a:xfrm>
            <a:off x="4120863" y="1939636"/>
            <a:ext cx="4155273" cy="2729345"/>
            <a:chOff x="4120863" y="1939636"/>
            <a:chExt cx="4155273" cy="2729345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DFF54469-A1AF-1C7E-2F5B-270BE2A2D3F1}"/>
                </a:ext>
              </a:extLst>
            </p:cNvPr>
            <p:cNvSpPr/>
            <p:nvPr/>
          </p:nvSpPr>
          <p:spPr>
            <a:xfrm>
              <a:off x="4120863" y="2663752"/>
              <a:ext cx="1281113" cy="128111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A6360328-F732-0AE6-0D87-237582D11BC8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5401976" y="3304308"/>
              <a:ext cx="713941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2F8F597F-105F-73F1-30CB-75996FED4EAC}"/>
                </a:ext>
              </a:extLst>
            </p:cNvPr>
            <p:cNvSpPr/>
            <p:nvPr/>
          </p:nvSpPr>
          <p:spPr>
            <a:xfrm>
              <a:off x="6115917" y="3037848"/>
              <a:ext cx="567171" cy="5329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CP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F259ED9D-635D-7B24-EF0F-24CB831B7C24}"/>
                </a:ext>
              </a:extLst>
            </p:cNvPr>
            <p:cNvSpPr/>
            <p:nvPr/>
          </p:nvSpPr>
          <p:spPr>
            <a:xfrm>
              <a:off x="6683088" y="3037848"/>
              <a:ext cx="1492388" cy="5329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Abrir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EB3C9DF7-4DF5-17DA-97D6-8261C51D4604}"/>
                </a:ext>
              </a:extLst>
            </p:cNvPr>
            <p:cNvCxnSpPr>
              <a:cxnSpLocks/>
              <a:stCxn id="7" idx="0"/>
            </p:cNvCxnSpPr>
            <p:nvPr/>
          </p:nvCxnSpPr>
          <p:spPr>
            <a:xfrm flipV="1">
              <a:off x="7429282" y="2663752"/>
              <a:ext cx="0" cy="3740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2BE3B59B-888F-C6B1-C5CD-6DA285B00F1B}"/>
                </a:ext>
              </a:extLst>
            </p:cNvPr>
            <p:cNvSpPr txBox="1"/>
            <p:nvPr/>
          </p:nvSpPr>
          <p:spPr>
            <a:xfrm>
              <a:off x="6582427" y="2216005"/>
              <a:ext cx="1693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Pulsador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BBB8632A-1E17-2CD0-4C19-E043E86A98D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61419" y="1939636"/>
              <a:ext cx="3246" cy="7241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5A668B84-4A09-6F5A-925E-A303203C495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61419" y="3944865"/>
              <a:ext cx="3246" cy="7241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15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DBA9DB46-4357-4590-3E8C-652680B54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39" y="1579418"/>
            <a:ext cx="5286722" cy="36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0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tesis" id="{26EBCDAA-315C-4016-BF05-111EDA8FFE06}" vid="{B8CD110A-F631-4266-AF2A-09D8A6755D3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</TotalTime>
  <Words>127</Words>
  <Application>Microsoft Office PowerPoint</Application>
  <PresentationFormat>Panorámica</PresentationFormat>
  <Paragraphs>58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Arial</vt:lpstr>
      <vt:lpstr>Arial </vt:lpstr>
      <vt:lpstr>Calibri</vt:lpstr>
      <vt:lpstr>Times New Roma</vt:lpstr>
      <vt:lpstr>Tema de Office</vt:lpstr>
      <vt:lpstr>Representación de las Acciones Según IEC-848</vt:lpstr>
      <vt:lpstr>Acción General </vt:lpstr>
      <vt:lpstr>Acción Condicionada (C)</vt:lpstr>
      <vt:lpstr>Acción Retardada (D) </vt:lpstr>
      <vt:lpstr>Acción Limitada (L)</vt:lpstr>
      <vt:lpstr>Acción Impulsional (P)</vt:lpstr>
      <vt:lpstr>Acción Memorizada (S)</vt:lpstr>
      <vt:lpstr>Acción Condicionada e Impulsionada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BRAYAN TARAZONA</dc:creator>
  <cp:lastModifiedBy>Brayan Fernel Tarazona Jaimes</cp:lastModifiedBy>
  <cp:revision>12</cp:revision>
  <dcterms:created xsi:type="dcterms:W3CDTF">2022-06-09T15:41:28Z</dcterms:created>
  <dcterms:modified xsi:type="dcterms:W3CDTF">2022-11-18T14:29:03Z</dcterms:modified>
</cp:coreProperties>
</file>