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147473867" r:id="rId5"/>
    <p:sldId id="2147473864" r:id="rId6"/>
    <p:sldId id="2147473865" r:id="rId7"/>
    <p:sldId id="2147473866" r:id="rId8"/>
    <p:sldId id="2147473869" r:id="rId9"/>
    <p:sldId id="2147473870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C823"/>
    <a:srgbClr val="00B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Fernando Clavijo Garcia" userId="fe9d16d4-01a9-4e9d-90dc-3c17786f77e3" providerId="ADAL" clId="{EA5F79C9-735A-40C6-8AB1-E3A9991B376D}"/>
    <pc:docChg chg="modSld">
      <pc:chgData name="Luis Fernando Clavijo Garcia" userId="fe9d16d4-01a9-4e9d-90dc-3c17786f77e3" providerId="ADAL" clId="{EA5F79C9-735A-40C6-8AB1-E3A9991B376D}" dt="2024-08-09T17:54:22.607" v="2" actId="729"/>
      <pc:docMkLst>
        <pc:docMk/>
      </pc:docMkLst>
      <pc:sldChg chg="mod modShow">
        <pc:chgData name="Luis Fernando Clavijo Garcia" userId="fe9d16d4-01a9-4e9d-90dc-3c17786f77e3" providerId="ADAL" clId="{EA5F79C9-735A-40C6-8AB1-E3A9991B376D}" dt="2024-08-09T17:54:22.607" v="2" actId="729"/>
        <pc:sldMkLst>
          <pc:docMk/>
          <pc:sldMk cId="3587935090" sldId="2147473864"/>
        </pc:sldMkLst>
      </pc:sldChg>
    </pc:docChg>
  </pc:docChgLst>
  <pc:docChgLst>
    <pc:chgData name="Luis Guillermo Quintero Duque" userId="20f9f206-1212-4de1-aad3-f364998997fa" providerId="ADAL" clId="{B23AF2FF-2B41-4A87-B4B5-410AB0EDD282}"/>
    <pc:docChg chg="addSld delSld modSld">
      <pc:chgData name="Luis Guillermo Quintero Duque" userId="20f9f206-1212-4de1-aad3-f364998997fa" providerId="ADAL" clId="{B23AF2FF-2B41-4A87-B4B5-410AB0EDD282}" dt="2024-07-08T21:20:00.033" v="8" actId="14100"/>
      <pc:docMkLst>
        <pc:docMk/>
      </pc:docMkLst>
      <pc:sldChg chg="del">
        <pc:chgData name="Luis Guillermo Quintero Duque" userId="20f9f206-1212-4de1-aad3-f364998997fa" providerId="ADAL" clId="{B23AF2FF-2B41-4A87-B4B5-410AB0EDD282}" dt="2024-07-08T21:19:56.225" v="7" actId="47"/>
        <pc:sldMkLst>
          <pc:docMk/>
          <pc:sldMk cId="2027294583" sldId="2147473635"/>
        </pc:sldMkLst>
      </pc:sldChg>
      <pc:sldChg chg="addSp modSp new mod">
        <pc:chgData name="Luis Guillermo Quintero Duque" userId="20f9f206-1212-4de1-aad3-f364998997fa" providerId="ADAL" clId="{B23AF2FF-2B41-4A87-B4B5-410AB0EDD282}" dt="2024-07-08T21:20:00.033" v="8" actId="14100"/>
        <pc:sldMkLst>
          <pc:docMk/>
          <pc:sldMk cId="1812835378" sldId="2147473870"/>
        </pc:sldMkLst>
        <pc:picChg chg="add mod">
          <ac:chgData name="Luis Guillermo Quintero Duque" userId="20f9f206-1212-4de1-aad3-f364998997fa" providerId="ADAL" clId="{B23AF2FF-2B41-4A87-B4B5-410AB0EDD282}" dt="2024-07-08T21:20:00.033" v="8" actId="14100"/>
          <ac:picMkLst>
            <pc:docMk/>
            <pc:sldMk cId="1812835378" sldId="2147473870"/>
            <ac:picMk id="2" creationId="{6465BD67-2095-F81C-C27C-E1C146B56B43}"/>
          </ac:picMkLst>
        </pc:picChg>
      </pc:sldChg>
      <pc:sldChg chg="add del">
        <pc:chgData name="Luis Guillermo Quintero Duque" userId="20f9f206-1212-4de1-aad3-f364998997fa" providerId="ADAL" clId="{B23AF2FF-2B41-4A87-B4B5-410AB0EDD282}" dt="2024-07-08T21:19:45.376" v="1" actId="47"/>
        <pc:sldMkLst>
          <pc:docMk/>
          <pc:sldMk cId="2847255980" sldId="21474738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03B1E1-0DB8-D332-868A-9003B9D033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3E8C0BE-24D7-E617-2945-318A75A270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DC12C8-E5DC-4573-DE8E-EB149F4D1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9FF0D3-F5A0-ABBD-17AC-1FE7CC1C5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F047DD-2CEA-91EA-8BF7-D0D2865C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688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F623E-10FF-9814-F4D9-B646E687B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37A475-2749-BF8F-BC72-8BC5C6016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D561F7-4CDB-B994-0F86-0D50BA04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3E0CB0E-EFC9-9E95-17A9-8E04D8ACC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45AFFF-546C-FAFA-7802-3FCF82076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96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52F153E-B9C6-1220-CA35-BF7C2645E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F2E5AA-A982-4EC1-ED8B-BAE253A06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70F5D3-0B7F-09A9-99FD-3D4E403FE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783E46-2BEC-3804-4F60-2012780D2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A131F4-8673-CEA5-06A6-83DC747C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4701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0D732-FF2B-F530-E94C-235489705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AB2E25-D9F9-B793-B2FE-6BFF575F5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629C1E-DDAB-C54B-01E7-0551E8DA5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D2A5C-E116-95DD-3403-0B15CAD70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D2E824-2FC1-B57D-DE1D-9003ADD96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319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312324-46B6-8674-192C-F26B2C6C3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45BD9E-A811-6E61-4A0B-78D9C9C074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F7AB1D-5A5B-78B0-6936-6559356F4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C2DBAC-1AB8-EA6C-7BCE-0BB25249E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43F33E-283A-7308-6649-FA0C99D8D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667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EC3DE1-E886-D1E1-2D47-60F5DEA99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54E9E5-1FB7-454F-11C1-6A27FD675D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BE11DB-1087-F370-9633-C3BE7BC68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2C1098-2D00-77F9-1B96-FE3A38790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EB0538-03EA-6E6A-312A-0BD27D4A1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23D79C4-E7D6-321F-D397-989F9FE23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4816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EB08AB-7DD6-6520-EDDD-62AF07641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83D025-01DF-980A-423A-396CA16E3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01F32FF-A02E-5951-2486-150D69E2C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9C71868-7B0E-60E1-12DD-C6F8142DD7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16836B2-4BB7-B8C3-F532-92C9F8ADAB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8629E7A-7F44-20D3-F8DA-AA779E013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8DCDF2E-A7F3-7FD8-5AB1-FFCEBC31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E850481-DAB9-9835-C148-EF3EBDBAB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898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CFEDDE-9CAD-10C0-9A72-85530AA8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E82E16C-5B83-14DB-E6E9-DA662A8F2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B32A17D-41A6-1123-1B4B-631AD16C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777B132-E9C4-6EB0-F45A-264E40C77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3284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64DC0E8-E0EF-D57C-366C-AD59C87CD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1B1BA6C-70AC-8670-338C-06180454C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50C6AE8-9908-D446-1AE8-84CC49121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325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7FAA4A-216D-8F06-177E-0667F7646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58BABD-67E9-B343-171B-D1D46FC33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BB72120-D845-C797-420D-C297CDFCA7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CCA686-9579-A63F-B726-298708A0C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087BDF3-F582-E17B-C7B8-BB37CDD54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A1140A-196A-B0C2-F4B0-E1F0D77A9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3842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EEDA0F-9CD1-1994-279E-0B47AD904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494BD19-27E5-C9F6-6C1B-388843C0A2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0C332B8-A033-F36E-AA10-4B3AAE00A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8E2D55-204A-1EFF-AF96-16DD231B6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6EC9CB5-4B33-D718-BBD5-B48B96BC9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B084AB-D7ED-5008-C700-067866A16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2805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9AAB81F-FC69-F6EC-DFE7-36BA1E414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B571C6-C984-8DAB-0F2C-062816F76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C768B8-F1CD-FC0A-FEAD-F11FA0C127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3B09C-132D-4DB1-968A-A00BE02E2D0C}" type="datetimeFigureOut">
              <a:rPr lang="es-CO" smtClean="0"/>
              <a:t>9/08/2024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7C4648-63CB-57D0-DACA-99D086B843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65501C-9D84-6E5A-65F9-B6EA62F8C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5844E-C319-409B-8908-51A775344A7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001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argosnewsroom.co/en-nuestra-cultura-el-cliente-es-nuestra-pasio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player.vimeo.com/video/978421562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80DD647-17D1-81A6-F3CA-1C2DE79ED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2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48D9491-F793-2922-8D69-CBDB342D5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935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hlinkClick r:id="rId2"/>
            <a:extLst>
              <a:ext uri="{FF2B5EF4-FFF2-40B4-BE49-F238E27FC236}">
                <a16:creationId xmlns:a16="http://schemas.microsoft.com/office/drawing/2014/main" id="{83801703-430A-39E6-EB73-7DFD382169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474"/>
            <a:ext cx="12231954" cy="688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78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0E1FD9C-4308-DFFC-AA8A-79E7F05C2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Audio de cliente">
            <a:hlinkClick r:id="" action="ppaction://media"/>
            <a:extLst>
              <a:ext uri="{FF2B5EF4-FFF2-40B4-BE49-F238E27FC236}">
                <a16:creationId xmlns:a16="http://schemas.microsoft.com/office/drawing/2014/main" id="{078522CC-84A8-4BD0-F5BD-21C4F9F90A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00328" y="227862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01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9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hlinkClick r:id="rId2"/>
            <a:extLst>
              <a:ext uri="{FF2B5EF4-FFF2-40B4-BE49-F238E27FC236}">
                <a16:creationId xmlns:a16="http://schemas.microsoft.com/office/drawing/2014/main" id="{9932333A-B114-4271-0F56-757F7ECD5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30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465BD67-2095-F81C-C27C-E1C146B56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353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4AD5F36DFF1BA4DB1A652F3067DB0A1" ma:contentTypeVersion="14" ma:contentTypeDescription="Crear nuevo documento." ma:contentTypeScope="" ma:versionID="771883aa36294eb565e5fac313799f1c">
  <xsd:schema xmlns:xsd="http://www.w3.org/2001/XMLSchema" xmlns:xs="http://www.w3.org/2001/XMLSchema" xmlns:p="http://schemas.microsoft.com/office/2006/metadata/properties" xmlns:ns2="8a3b5e81-6dcd-4511-9527-169ef6765e1f" xmlns:ns3="8662d94b-8d84-4ff1-b7eb-1870ad6ba950" targetNamespace="http://schemas.microsoft.com/office/2006/metadata/properties" ma:root="true" ma:fieldsID="b5f14344d83cbc17e851109e5cb2a3e6" ns2:_="" ns3:_="">
    <xsd:import namespace="8a3b5e81-6dcd-4511-9527-169ef6765e1f"/>
    <xsd:import namespace="8662d94b-8d84-4ff1-b7eb-1870ad6ba95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DateTaken" minOccurs="0"/>
                <xsd:element ref="ns3:MediaLengthInSecond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3b5e81-6dcd-4511-9527-169ef6765e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7c75eecd-d1d4-4e43-a16f-c8211abca12b}" ma:internalName="TaxCatchAll" ma:showField="CatchAllData" ma:web="8a3b5e81-6dcd-4511-9527-169ef6765e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62d94b-8d84-4ff1-b7eb-1870ad6ba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9c1abab2-81ff-46f1-a8c5-4fd1ff2e21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a3b5e81-6dcd-4511-9527-169ef6765e1f" xsi:nil="true"/>
    <lcf76f155ced4ddcb4097134ff3c332f xmlns="8662d94b-8d84-4ff1-b7eb-1870ad6ba95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B89B436-5155-48D4-8325-F486F588EC74}">
  <ds:schemaRefs>
    <ds:schemaRef ds:uri="8662d94b-8d84-4ff1-b7eb-1870ad6ba950"/>
    <ds:schemaRef ds:uri="8a3b5e81-6dcd-4511-9527-169ef6765e1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5570B7D-4573-4E84-873F-94AC5E9C9D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CF74E0-55CB-4CAD-AA34-B6F1EA3E000C}">
  <ds:schemaRefs>
    <ds:schemaRef ds:uri="http://schemas.microsoft.com/office/2006/metadata/properties"/>
    <ds:schemaRef ds:uri="8662d94b-8d84-4ff1-b7eb-1870ad6ba950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a3b5e81-6dcd-4511-9527-169ef6765e1f"/>
    <ds:schemaRef ds:uri="http://purl.org/dc/terms/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faa44fd9-dabe-4064-a6bb-59608ea9d0f3}" enabled="0" method="" siteId="{faa44fd9-dabe-4064-a6bb-59608ea9d0f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Panorámica</PresentationFormat>
  <Paragraphs>0</Paragraphs>
  <Slides>6</Slides>
  <Notes>0</Notes>
  <HiddenSlides>1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Portada el cliente es nuestra pasión</dc:title>
  <dc:creator>Carolina Gonzalez Aguiar</dc:creator>
  <cp:lastModifiedBy>Luis Fernando Clavijo Garcia</cp:lastModifiedBy>
  <cp:revision>4</cp:revision>
  <dcterms:created xsi:type="dcterms:W3CDTF">2024-03-01T20:24:36Z</dcterms:created>
  <dcterms:modified xsi:type="dcterms:W3CDTF">2024-08-09T17:54:30Z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0x01010014AD5F36DFF1BA4DB1A652F3067DB0A1</vt:lpwstr>
  </property>
  <property fmtid="{D5CDD505-2E9C-101B-9397-08002B2CF9AE}" pid="3" name="MediaServiceImageTags">
    <vt:lpwstr/>
  </property>
</Properties>
</file>