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0" r:id="rId7"/>
    <p:sldId id="259" r:id="rId8"/>
    <p:sldId id="258" r:id="rId9"/>
    <p:sldId id="263" r:id="rId10"/>
    <p:sldId id="262" r:id="rId11"/>
    <p:sldId id="264" r:id="rId12"/>
    <p:sldId id="266" r:id="rId13"/>
    <p:sldId id="265" r:id="rId14"/>
    <p:sldId id="268" r:id="rId15"/>
    <p:sldId id="267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2031"/>
    <a:srgbClr val="59286F"/>
    <a:srgbClr val="828284"/>
    <a:srgbClr val="F6F5F4"/>
    <a:srgbClr val="42C2BE"/>
    <a:srgbClr val="F58F39"/>
    <a:srgbClr val="0D9949"/>
    <a:srgbClr val="F4F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FADB3-2DAF-487C-BF4B-874A7CB93DB9}" v="30" dt="2021-06-11T12:42:11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712" autoAdjust="0"/>
  </p:normalViewPr>
  <p:slideViewPr>
    <p:cSldViewPr snapToGrid="0">
      <p:cViewPr varScale="1">
        <p:scale>
          <a:sx n="66" d="100"/>
          <a:sy n="66" d="100"/>
        </p:scale>
        <p:origin x="-9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07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F98961E-EB3A-43D5-8276-57CCA66AF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43521446-7C8A-4C37-8A19-1FE5713BBC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5657072D-6843-4363-9027-FE973DEE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DCAFAA59-4809-4CA8-BDAF-DA92984BA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561E0846-52FB-4200-B553-D55660A30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1823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37C542C6-CC67-4171-ADF6-3C09AC2470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="" xmlns:a16="http://schemas.microsoft.com/office/drawing/2014/main" id="{2969770F-68EA-494F-9505-5746C77B7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="" xmlns:a16="http://schemas.microsoft.com/office/drawing/2014/main" id="{123FE3DE-DE25-4E86-BCC5-B5EE24241F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="" xmlns:a16="http://schemas.microsoft.com/office/drawing/2014/main" id="{D67E51E5-52CB-4221-82E0-B099C3543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574E49A5-AD1E-4A15-8C32-569021A5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911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68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785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737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AE20E3D-F832-43A3-B441-30DFCA901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="" xmlns:a16="http://schemas.microsoft.com/office/drawing/2014/main" id="{DF3F0B3C-95D4-4FCC-80CD-94054D9A5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="" xmlns:a16="http://schemas.microsoft.com/office/drawing/2014/main" id="{4FAB40E0-B733-464A-914F-87D66D858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="" xmlns:a16="http://schemas.microsoft.com/office/drawing/2014/main" id="{905FE18E-82AE-41FB-A361-9B8E7C9027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="" xmlns:a16="http://schemas.microsoft.com/office/drawing/2014/main" id="{B450BF0C-7BE8-4663-9544-0B8844F18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="" xmlns:a16="http://schemas.microsoft.com/office/drawing/2014/main" id="{14346C4A-CA82-4522-9955-B258623EC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="" xmlns:a16="http://schemas.microsoft.com/office/drawing/2014/main" id="{2AC24912-0E90-459F-8ED0-78E00305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="" xmlns:a16="http://schemas.microsoft.com/office/drawing/2014/main" id="{1A24C863-19DD-4322-BD1C-DE2B2E24A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59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7365211-FA9F-4866-A7E8-EB1CDB5DE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="" xmlns:a16="http://schemas.microsoft.com/office/drawing/2014/main" id="{A47D6991-9DF3-4EE6-A457-160A07A348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="" xmlns:a16="http://schemas.microsoft.com/office/drawing/2014/main" id="{1D8E7696-CB69-4D1B-A0FE-547FF3805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A36DDFF1-69CB-49D4-8DA9-26F7842D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75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="" xmlns:a16="http://schemas.microsoft.com/office/drawing/2014/main" id="{3DFD4C6B-7420-4CDC-9855-726FF910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="" xmlns:a16="http://schemas.microsoft.com/office/drawing/2014/main" id="{B6F472F4-4B63-42A8-B9FA-478A3F9FC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="" xmlns:a16="http://schemas.microsoft.com/office/drawing/2014/main" id="{ADA9DBB9-3076-478A-95F1-2BF1BF1C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609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9C6D66A-C2B8-49B2-9C22-158E2C72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F66BA1F-9B91-4A45-BAE7-CD0F4C8D1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72BC7CE9-B925-4FBD-B1EE-890BFF516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D6096A65-4CFE-4EC7-95E0-259276AD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294A7CDC-0709-4F50-9901-E967EC08C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725EE00B-D5F6-44CA-91DE-B0CC1C6C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3407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0EF55A5-12B6-4172-8C46-5A1E71EDA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="" xmlns:a16="http://schemas.microsoft.com/office/drawing/2014/main" id="{E0DB981B-4D90-42A0-95CE-39B54C0965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="" xmlns:a16="http://schemas.microsoft.com/office/drawing/2014/main" id="{F5FFA3AD-C3EE-46B9-A396-BA787ACBB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="" xmlns:a16="http://schemas.microsoft.com/office/drawing/2014/main" id="{0B86A34C-C6A3-4ACD-8F89-E1DC372383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3A0D47-298D-4D2F-AD44-C7EA2229892D}" type="datetimeFigureOut">
              <a:rPr lang="pt-BR" smtClean="0"/>
              <a:t>11/01/2024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="" xmlns:a16="http://schemas.microsoft.com/office/drawing/2014/main" id="{A01BA8FE-E808-4AC1-9AD3-21656E31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="" xmlns:a16="http://schemas.microsoft.com/office/drawing/2014/main" id="{21485B69-4F50-4C58-8B61-E26AD9F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2D5378-D5AB-4EC8-A0F6-9CDE53184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21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6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21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COMPRA DE GANADO</a:t>
            </a:r>
            <a:endParaRPr lang="pt-BR" sz="3200" b="1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481" y="1565346"/>
            <a:ext cx="3962478" cy="331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8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COORDINACIÓN CORPORATIVA LOGISTICA</a:t>
            </a:r>
            <a:endParaRPr lang="pt-BR" sz="3200" b="1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FFC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84" y="734900"/>
            <a:ext cx="8579893" cy="509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25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39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="" xmlns:a16="http://schemas.microsoft.com/office/drawing/2014/main" id="{96A762A1-871A-4F51-AE95-12D4C3BEE731}"/>
              </a:ext>
            </a:extLst>
          </p:cNvPr>
          <p:cNvSpPr txBox="1"/>
          <p:nvPr/>
        </p:nvSpPr>
        <p:spPr>
          <a:xfrm>
            <a:off x="861891" y="1239382"/>
            <a:ext cx="923284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900" dirty="0" smtClean="0">
                <a:solidFill>
                  <a:srgbClr val="59286F"/>
                </a:solidFill>
              </a:rPr>
              <a:t>ORGANIGRAMAS CORPORATIVOS</a:t>
            </a:r>
            <a:endParaRPr lang="pt-BR" sz="3900" dirty="0">
              <a:solidFill>
                <a:srgbClr val="59286F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F052FD63-A116-4DB7-BBC9-F82D435BAFA9}"/>
              </a:ext>
            </a:extLst>
          </p:cNvPr>
          <p:cNvSpPr txBox="1"/>
          <p:nvPr/>
        </p:nvSpPr>
        <p:spPr>
          <a:xfrm>
            <a:off x="851152" y="2479141"/>
            <a:ext cx="9243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solidFill>
                  <a:srgbClr val="828284"/>
                </a:solidFill>
              </a:rPr>
              <a:t>El objeto principal es unificar y </a:t>
            </a:r>
            <a:r>
              <a:rPr lang="es-CO" sz="2400" dirty="0" smtClean="0">
                <a:solidFill>
                  <a:srgbClr val="828284"/>
                </a:solidFill>
              </a:rPr>
              <a:t>estandarizar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la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denominación</a:t>
            </a:r>
            <a:r>
              <a:rPr lang="pt-BR" sz="2400" dirty="0" smtClean="0">
                <a:solidFill>
                  <a:srgbClr val="828284"/>
                </a:solidFill>
              </a:rPr>
              <a:t> de cargos de </a:t>
            </a:r>
            <a:r>
              <a:rPr lang="pt-BR" sz="2400" b="1" dirty="0" smtClean="0">
                <a:solidFill>
                  <a:srgbClr val="002060"/>
                </a:solidFill>
              </a:rPr>
              <a:t>MINERVA</a:t>
            </a:r>
            <a:r>
              <a:rPr lang="pt-BR" sz="2400" b="1" dirty="0" smtClean="0">
                <a:solidFill>
                  <a:srgbClr val="002060"/>
                </a:solidFill>
              </a:rPr>
              <a:t> </a:t>
            </a:r>
            <a:r>
              <a:rPr lang="pt-BR" sz="2400" b="1" dirty="0" smtClean="0">
                <a:solidFill>
                  <a:srgbClr val="002060"/>
                </a:solidFill>
              </a:rPr>
              <a:t>FOODS COLOMBIA </a:t>
            </a:r>
            <a:r>
              <a:rPr lang="es-CO" sz="2400" dirty="0" smtClean="0">
                <a:solidFill>
                  <a:srgbClr val="828284"/>
                </a:solidFill>
              </a:rPr>
              <a:t>basada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en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pt-BR" sz="2400" dirty="0" err="1" smtClean="0">
                <a:solidFill>
                  <a:srgbClr val="828284"/>
                </a:solidFill>
              </a:rPr>
              <a:t>la</a:t>
            </a:r>
            <a:r>
              <a:rPr lang="pt-BR" sz="2400" dirty="0" smtClean="0">
                <a:solidFill>
                  <a:srgbClr val="828284"/>
                </a:solidFill>
              </a:rPr>
              <a:t> </a:t>
            </a:r>
            <a:r>
              <a:rPr lang="es-CO" sz="2400" dirty="0" smtClean="0">
                <a:solidFill>
                  <a:srgbClr val="828284"/>
                </a:solidFill>
              </a:rPr>
              <a:t>estructura</a:t>
            </a:r>
            <a:r>
              <a:rPr lang="pt-BR" sz="2400" dirty="0" smtClean="0">
                <a:solidFill>
                  <a:srgbClr val="828284"/>
                </a:solidFill>
              </a:rPr>
              <a:t> corporativa.</a:t>
            </a:r>
            <a:endParaRPr lang="pt-BR" sz="2400" dirty="0">
              <a:solidFill>
                <a:srgbClr val="8282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89" y="514742"/>
            <a:ext cx="9372381" cy="5474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5703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GENERAL</a:t>
            </a:r>
            <a:endParaRPr lang="pt-BR" sz="3200" b="1" spc="50" dirty="0">
              <a:ln w="952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7" name="Conector recto de flecha 6"/>
          <p:cNvCxnSpPr/>
          <p:nvPr/>
        </p:nvCxnSpPr>
        <p:spPr>
          <a:xfrm>
            <a:off x="479487" y="314689"/>
            <a:ext cx="0" cy="400109"/>
          </a:xfrm>
          <a:prstGeom prst="straightConnector1">
            <a:avLst/>
          </a:prstGeom>
          <a:ln>
            <a:solidFill>
              <a:srgbClr val="BA203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8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95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ADMINISTRATIVA Y FINANCIERA</a:t>
            </a:r>
            <a:endParaRPr lang="pt-BR" sz="3200" b="1" spc="50" dirty="0">
              <a:ln w="9525" cmpd="sng">
                <a:solidFill>
                  <a:srgbClr val="C00000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53" y="805217"/>
            <a:ext cx="11458396" cy="481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2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13" y="723898"/>
            <a:ext cx="10560311" cy="5175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9121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DE ESTRATEGIA, CONTRALORÍA Y TI</a:t>
            </a:r>
            <a:endParaRPr lang="pt-BR" sz="3200" b="1" spc="50" dirty="0">
              <a:ln w="9525" cmpd="sng">
                <a:solidFill>
                  <a:srgbClr val="C00000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3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DE TALENTO HUMANO</a:t>
            </a:r>
            <a:endParaRPr lang="pt-BR" sz="3200" b="1" spc="50" dirty="0">
              <a:ln w="9525" cmpd="sng">
                <a:solidFill>
                  <a:srgbClr val="C00000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74" y="871379"/>
            <a:ext cx="7809933" cy="4535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81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INDUSTRIAL</a:t>
            </a:r>
            <a:endParaRPr lang="pt-BR" sz="3200" b="1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890" y="1089069"/>
            <a:ext cx="6001911" cy="424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33">
            <a:extLst>
              <a:ext uri="{FF2B5EF4-FFF2-40B4-BE49-F238E27FC236}">
                <a16:creationId xmlns="" xmlns:a16="http://schemas.microsoft.com/office/drawing/2014/main" id="{756A5C2F-9478-41C3-ADB4-21BA013C412C}"/>
              </a:ext>
            </a:extLst>
          </p:cNvPr>
          <p:cNvSpPr txBox="1"/>
          <p:nvPr/>
        </p:nvSpPr>
        <p:spPr>
          <a:xfrm>
            <a:off x="479487" y="0"/>
            <a:ext cx="82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92D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GERENCIA COMERCIAL</a:t>
            </a:r>
            <a:endParaRPr lang="pt-BR" sz="3200" b="1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rgbClr val="92D05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cxnSp>
        <p:nvCxnSpPr>
          <p:cNvPr id="3" name="Conector recto de flecha 2"/>
          <p:cNvCxnSpPr>
            <a:endCxn id="34" idx="1"/>
          </p:cNvCxnSpPr>
          <p:nvPr/>
        </p:nvCxnSpPr>
        <p:spPr>
          <a:xfrm>
            <a:off x="0" y="289932"/>
            <a:ext cx="479487" cy="245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628" y="584775"/>
            <a:ext cx="6062066" cy="537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0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01449e6-3f0e-4b3d-b377-fd29aafeb536">ZZADY46Z5UF3-1663885475-69825</_dlc_DocId>
    <_dlc_DocIdUrl xmlns="401449e6-3f0e-4b3d-b377-fd29aafeb536">
      <Url>https://minervafoods.sharepoint.com/sites/CompartilhamentoTI/_layouts/15/DocIdRedir.aspx?ID=ZZADY46Z5UF3-1663885475-69825</Url>
      <Description>ZZADY46Z5UF3-1663885475-69825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4B339980B143644A07A416EE7BB7380" ma:contentTypeVersion="13" ma:contentTypeDescription="Criar um novo documento." ma:contentTypeScope="" ma:versionID="2c545a7b66087f719527157f49c71489">
  <xsd:schema xmlns:xsd="http://www.w3.org/2001/XMLSchema" xmlns:xs="http://www.w3.org/2001/XMLSchema" xmlns:p="http://schemas.microsoft.com/office/2006/metadata/properties" xmlns:ns2="401449e6-3f0e-4b3d-b377-fd29aafeb536" xmlns:ns3="930b0253-3300-44d1-840f-de4e7a1d473e" targetNamespace="http://schemas.microsoft.com/office/2006/metadata/properties" ma:root="true" ma:fieldsID="8059b57dc7bf3ab4b70880129372317c" ns2:_="" ns3:_="">
    <xsd:import namespace="401449e6-3f0e-4b3d-b377-fd29aafeb536"/>
    <xsd:import namespace="930b0253-3300-44d1-840f-de4e7a1d47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1449e6-3f0e-4b3d-b377-fd29aafeb53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4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0b0253-3300-44d1-840f-de4e7a1d47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0804D4F-D2F7-4DFD-9710-EB0D5835B68D}">
  <ds:schemaRefs>
    <ds:schemaRef ds:uri="http://purl.org/dc/elements/1.1/"/>
    <ds:schemaRef ds:uri="http://schemas.openxmlformats.org/package/2006/metadata/core-properties"/>
    <ds:schemaRef ds:uri="401449e6-3f0e-4b3d-b377-fd29aafeb536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930b0253-3300-44d1-840f-de4e7a1d473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65E1A27-0F9C-4DF3-8882-26E8FA61A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1449e6-3f0e-4b3d-b377-fd29aafeb536"/>
    <ds:schemaRef ds:uri="930b0253-3300-44d1-840f-de4e7a1d47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23C7E-B8A1-4DD7-8F88-7E66101095B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9BB5C60-164D-407F-9242-1AB9C10507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51</Words>
  <Application>Microsoft Office PowerPoint</Application>
  <PresentationFormat>Personalizado</PresentationFormat>
  <Paragraphs>10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Luisa P. Prado</dc:creator>
  <cp:lastModifiedBy>Juan Camilo Quintero Morales</cp:lastModifiedBy>
  <cp:revision>38</cp:revision>
  <dcterms:created xsi:type="dcterms:W3CDTF">2021-06-08T18:50:09Z</dcterms:created>
  <dcterms:modified xsi:type="dcterms:W3CDTF">2024-01-11T20:22:40Z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0x01010094B339980B143644A07A416EE7BB7380</vt:lpwstr>
  </property>
  <property fmtid="{D5CDD505-2E9C-101B-9397-08002B2CF9AE}" pid="3" name="_dlc_DocIdItemGuid">
    <vt:lpwstr>6eeadea3-79cd-4425-b10a-9a8ad78299f0</vt:lpwstr>
  </property>
</Properties>
</file>