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0783F8-FB86-4EEF-856B-B92B44192D06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5AE93961-0230-4423-8523-B742F4A30EA1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Despunte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00:05:07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D42B8EAC-F644-4772-8D1B-4F76471C6685}" type="parTrans" cxnId="{B511F5CC-16A1-476B-B657-141AD7C32A35}">
      <dgm:prSet/>
      <dgm:spPr/>
      <dgm:t>
        <a:bodyPr/>
        <a:lstStyle/>
        <a:p>
          <a:pPr algn="ctr"/>
          <a:endParaRPr lang="es-CO"/>
        </a:p>
      </dgm:t>
    </dgm:pt>
    <dgm:pt modelId="{F56D0690-AC27-4A78-B6C7-57B8431E00FF}" type="sibTrans" cxnId="{B511F5CC-16A1-476B-B657-141AD7C32A35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BA31405D-43A4-4C42-9FFA-F1335A6EDDD6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Rayado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00:01:21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344B3B7E-2BC4-459C-AB21-AAD590D9FDF2}" type="parTrans" cxnId="{EF098339-68A3-4F33-9628-BF4FBC74089E}">
      <dgm:prSet/>
      <dgm:spPr/>
      <dgm:t>
        <a:bodyPr/>
        <a:lstStyle/>
        <a:p>
          <a:pPr algn="ctr"/>
          <a:endParaRPr lang="es-CO"/>
        </a:p>
      </dgm:t>
    </dgm:pt>
    <dgm:pt modelId="{2D3A49E1-B2B6-4609-8D5A-294C107C498A}" type="sibTrans" cxnId="{EF098339-68A3-4F33-9628-BF4FBC74089E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09CDF9AA-6404-4895-A443-EF18B9C5BCA5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Planeado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0:04:12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4EAFC7BD-D8AB-4046-B18D-F08E6C480B82}" type="parTrans" cxnId="{25B5FDBE-4922-40AD-B63D-312699D99656}">
      <dgm:prSet/>
      <dgm:spPr/>
      <dgm:t>
        <a:bodyPr/>
        <a:lstStyle/>
        <a:p>
          <a:pPr algn="ctr"/>
          <a:endParaRPr lang="es-CO"/>
        </a:p>
      </dgm:t>
    </dgm:pt>
    <dgm:pt modelId="{91726B63-45A7-437C-9FBD-C0EC857D6A2C}" type="sibTrans" cxnId="{25B5FDBE-4922-40AD-B63D-312699D99656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3B57617D-73E4-4482-B951-73EEEA7114D1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Cepillado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0:01:20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842F0ACF-232F-4610-B212-F50335AF116F}" type="parTrans" cxnId="{125F995F-078A-4A21-A24C-7E3FFBAC41C2}">
      <dgm:prSet/>
      <dgm:spPr/>
      <dgm:t>
        <a:bodyPr/>
        <a:lstStyle/>
        <a:p>
          <a:pPr algn="ctr"/>
          <a:endParaRPr lang="es-CO"/>
        </a:p>
      </dgm:t>
    </dgm:pt>
    <dgm:pt modelId="{24DAF66D-9F18-49EF-A8E2-7DEA885CEB3E}" type="sibTrans" cxnId="{125F995F-078A-4A21-A24C-7E3FFBAC41C2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90A9F615-6434-42AE-A5CA-06BD2BE6AAED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Corte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00:04:49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666CEBE1-A9B7-46C1-BD9F-424CAD8FD98B}" type="parTrans" cxnId="{42C6BA78-0203-4319-BDA1-5A53D04ABC2B}">
      <dgm:prSet/>
      <dgm:spPr/>
      <dgm:t>
        <a:bodyPr/>
        <a:lstStyle/>
        <a:p>
          <a:pPr algn="ctr"/>
          <a:endParaRPr lang="es-CO"/>
        </a:p>
      </dgm:t>
    </dgm:pt>
    <dgm:pt modelId="{FCC3472E-0285-420B-9121-3DCCCC34597A}" type="sibTrans" cxnId="{42C6BA78-0203-4319-BDA1-5A53D04ABC2B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B8527572-7FC5-42B9-B1C5-DD94A18A1FC3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Inmunizado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6:56:18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A089613B-6964-496E-B09F-909F0278FB33}" type="parTrans" cxnId="{A1B32FAA-1B14-4334-8795-E302751EF0A8}">
      <dgm:prSet/>
      <dgm:spPr/>
      <dgm:t>
        <a:bodyPr/>
        <a:lstStyle/>
        <a:p>
          <a:pPr algn="ctr"/>
          <a:endParaRPr lang="es-CO"/>
        </a:p>
      </dgm:t>
    </dgm:pt>
    <dgm:pt modelId="{BE621739-9D48-4B08-BE0F-6558AE781884}" type="sibTrans" cxnId="{A1B32FAA-1B14-4334-8795-E302751EF0A8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41E05055-215E-4D15-B6EC-C346A9BAF773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Armado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0:05:17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30C9B12E-FD72-4112-8A30-F2E1698E4C16}" type="parTrans" cxnId="{A074880B-979B-4F40-A4B4-7FF8B7CB87F4}">
      <dgm:prSet/>
      <dgm:spPr/>
      <dgm:t>
        <a:bodyPr/>
        <a:lstStyle/>
        <a:p>
          <a:pPr algn="ctr"/>
          <a:endParaRPr lang="es-CO"/>
        </a:p>
      </dgm:t>
    </dgm:pt>
    <dgm:pt modelId="{D0662201-BAC5-4FA8-9482-B669ACFBDF7B}" type="sibTrans" cxnId="{A074880B-979B-4F40-A4B4-7FF8B7CB87F4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03DB9120-D0BE-452A-99C2-B96C4CFED0D3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Pegado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00:17:24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1FD40299-7BCC-4A8A-B6CF-C11640102206}" type="parTrans" cxnId="{F6258E7E-9DD5-42FE-954B-F126DBBFC8B0}">
      <dgm:prSet/>
      <dgm:spPr/>
      <dgm:t>
        <a:bodyPr/>
        <a:lstStyle/>
        <a:p>
          <a:pPr algn="ctr"/>
          <a:endParaRPr lang="es-CO"/>
        </a:p>
      </dgm:t>
    </dgm:pt>
    <dgm:pt modelId="{C6E93180-34CA-407E-950E-A91087597CE8}" type="sibTrans" cxnId="{F6258E7E-9DD5-42FE-954B-F126DBBFC8B0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75EADF8F-83FF-4507-AA2D-0A9267970F41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Prensado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03:40:01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4DAA0EC0-2F8B-4305-94C0-772DB5CF5D6F}" type="parTrans" cxnId="{211487E3-3FBA-4143-B2BB-1FE5D4BED80B}">
      <dgm:prSet/>
      <dgm:spPr/>
      <dgm:t>
        <a:bodyPr/>
        <a:lstStyle/>
        <a:p>
          <a:pPr algn="ctr"/>
          <a:endParaRPr lang="es-CO"/>
        </a:p>
      </dgm:t>
    </dgm:pt>
    <dgm:pt modelId="{F41BB358-FB8A-4A12-B0E4-7B3F76A484CE}" type="sibTrans" cxnId="{211487E3-3FBA-4143-B2BB-1FE5D4BED80B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14CE809C-E705-49F9-A775-0BF7C4A0787D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Rectificado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00:08:30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58BD3570-512C-4494-BB93-6EBCD7889FF8}" type="parTrans" cxnId="{F20663EF-279D-4457-A3CB-86E11943B9DB}">
      <dgm:prSet/>
      <dgm:spPr/>
      <dgm:t>
        <a:bodyPr/>
        <a:lstStyle/>
        <a:p>
          <a:pPr algn="ctr"/>
          <a:endParaRPr lang="es-CO"/>
        </a:p>
      </dgm:t>
    </dgm:pt>
    <dgm:pt modelId="{58FB2527-112D-4990-BD21-AA0A83945F4B}" type="sibTrans" cxnId="{F20663EF-279D-4457-A3CB-86E11943B9DB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FF26E432-EDAB-4CB2-BE04-59A48AA0B977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Enchapado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0:06:50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FE13010A-B255-49EE-B1E9-67044DA6C67E}" type="parTrans" cxnId="{9A2C3B12-7D71-4BA1-9A75-17303C0174F0}">
      <dgm:prSet/>
      <dgm:spPr/>
      <dgm:t>
        <a:bodyPr/>
        <a:lstStyle/>
        <a:p>
          <a:pPr algn="ctr"/>
          <a:endParaRPr lang="es-CO"/>
        </a:p>
      </dgm:t>
    </dgm:pt>
    <dgm:pt modelId="{D3F21220-545F-4D3C-B7B5-44F01FFFC605}" type="sibTrans" cxnId="{9A2C3B12-7D71-4BA1-9A75-17303C0174F0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075E235A-88CB-472B-A4D4-38F73275D26E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Lijado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00:57:53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0289D419-3567-4878-A665-81AC31CD229F}" type="parTrans" cxnId="{1A464AA4-EAF3-48FD-BFC5-278C2CE361F6}">
      <dgm:prSet/>
      <dgm:spPr/>
      <dgm:t>
        <a:bodyPr/>
        <a:lstStyle/>
        <a:p>
          <a:pPr algn="ctr"/>
          <a:endParaRPr lang="es-CO"/>
        </a:p>
      </dgm:t>
    </dgm:pt>
    <dgm:pt modelId="{0D31D095-DC83-484D-BC79-4DFC21ED82C2}" type="sibTrans" cxnId="{1A464AA4-EAF3-48FD-BFC5-278C2CE361F6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21D68763-6247-46EE-B934-34A2368F791A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Sellador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13:46:00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97496062-E44C-42A7-B4CD-6EA982868DF5}" type="parTrans" cxnId="{498EED18-9309-43BE-9A22-9FF287135852}">
      <dgm:prSet/>
      <dgm:spPr/>
      <dgm:t>
        <a:bodyPr/>
        <a:lstStyle/>
        <a:p>
          <a:pPr algn="ctr"/>
          <a:endParaRPr lang="es-CO"/>
        </a:p>
      </dgm:t>
    </dgm:pt>
    <dgm:pt modelId="{027F05D7-A552-432E-B789-2D9EFED7A93D}" type="sibTrans" cxnId="{498EED18-9309-43BE-9A22-9FF287135852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CD8BCFE1-B68D-4DF7-A2B7-15160124CEF7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Pintura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15:00:56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B9DB8B71-8489-4CB7-9B9C-AF2DAD57B254}" type="parTrans" cxnId="{39D1982B-376F-44C2-9A06-6D24F54EC5CB}">
      <dgm:prSet/>
      <dgm:spPr/>
      <dgm:t>
        <a:bodyPr/>
        <a:lstStyle/>
        <a:p>
          <a:pPr algn="ctr"/>
          <a:endParaRPr lang="es-CO"/>
        </a:p>
      </dgm:t>
    </dgm:pt>
    <dgm:pt modelId="{4D078C17-2863-4071-9039-41C0231B81FB}" type="sibTrans" cxnId="{39D1982B-376F-44C2-9A06-6D24F54EC5CB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endParaRPr lang="es-CO"/>
        </a:p>
      </dgm:t>
    </dgm:pt>
    <dgm:pt modelId="{F84EC9B8-FAA7-4155-9639-64392C7810E4}">
      <dgm:prSet phldrT="[Texto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ctr"/>
          <a:r>
            <a:rPr lang="es-CO" sz="2000" b="1" dirty="0" smtClean="0">
              <a:latin typeface="Agency FB" panose="020B0503020202020204" pitchFamily="34" charset="0"/>
            </a:rPr>
            <a:t>Embalaje</a:t>
          </a:r>
        </a:p>
        <a:p>
          <a:pPr algn="ctr"/>
          <a:r>
            <a:rPr lang="es-CO" sz="2000" b="1" dirty="0" smtClean="0">
              <a:latin typeface="Agency FB" panose="020B0503020202020204" pitchFamily="34" charset="0"/>
            </a:rPr>
            <a:t>0:08:17</a:t>
          </a:r>
          <a:endParaRPr lang="es-CO" sz="2000" b="1" dirty="0">
            <a:latin typeface="Agency FB" panose="020B0503020202020204" pitchFamily="34" charset="0"/>
          </a:endParaRPr>
        </a:p>
      </dgm:t>
    </dgm:pt>
    <dgm:pt modelId="{8B4374AE-EE60-47BA-8021-AAF8F8F9A9F2}" type="parTrans" cxnId="{76232532-1A00-40FC-A82A-36641D6DA7F4}">
      <dgm:prSet/>
      <dgm:spPr/>
      <dgm:t>
        <a:bodyPr/>
        <a:lstStyle/>
        <a:p>
          <a:endParaRPr lang="es-CO"/>
        </a:p>
      </dgm:t>
    </dgm:pt>
    <dgm:pt modelId="{CE7A2408-A904-4C65-A961-FF325A47CAA0}" type="sibTrans" cxnId="{76232532-1A00-40FC-A82A-36641D6DA7F4}">
      <dgm:prSet/>
      <dgm:spPr/>
      <dgm:t>
        <a:bodyPr/>
        <a:lstStyle/>
        <a:p>
          <a:endParaRPr lang="es-CO"/>
        </a:p>
      </dgm:t>
    </dgm:pt>
    <dgm:pt modelId="{E2AA76F8-7400-413F-BE7C-A8AF60884686}" type="pres">
      <dgm:prSet presAssocID="{DB0783F8-FB86-4EEF-856B-B92B44192D06}" presName="Name0" presStyleCnt="0">
        <dgm:presLayoutVars>
          <dgm:dir/>
          <dgm:resizeHandles/>
        </dgm:presLayoutVars>
      </dgm:prSet>
      <dgm:spPr/>
    </dgm:pt>
    <dgm:pt modelId="{1FD1F4A3-CAD1-4CFE-B49A-C7A81B145925}" type="pres">
      <dgm:prSet presAssocID="{5AE93961-0230-4423-8523-B742F4A30EA1}" presName="compNode" presStyleCnt="0"/>
      <dgm:spPr/>
    </dgm:pt>
    <dgm:pt modelId="{6C42CBE5-C6BE-474B-BA3A-7C92F98C91A2}" type="pres">
      <dgm:prSet presAssocID="{5AE93961-0230-4423-8523-B742F4A30EA1}" presName="dummyConnPt" presStyleCnt="0"/>
      <dgm:spPr/>
    </dgm:pt>
    <dgm:pt modelId="{F6FA75DB-9F36-4A9C-8C39-4A3F81EFB6B5}" type="pres">
      <dgm:prSet presAssocID="{5AE93961-0230-4423-8523-B742F4A30EA1}" presName="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132A74E-03FB-4590-A3E7-D81B93F055DC}" type="pres">
      <dgm:prSet presAssocID="{F56D0690-AC27-4A78-B6C7-57B8431E00FF}" presName="sibTrans" presStyleLbl="bgSibTrans2D1" presStyleIdx="0" presStyleCnt="14"/>
      <dgm:spPr/>
    </dgm:pt>
    <dgm:pt modelId="{BFFC0A2E-E2CF-4396-92C0-FB42EA2A7584}" type="pres">
      <dgm:prSet presAssocID="{BA31405D-43A4-4C42-9FFA-F1335A6EDDD6}" presName="compNode" presStyleCnt="0"/>
      <dgm:spPr/>
    </dgm:pt>
    <dgm:pt modelId="{48D1D06B-83A8-417C-B687-8A149271805D}" type="pres">
      <dgm:prSet presAssocID="{BA31405D-43A4-4C42-9FFA-F1335A6EDDD6}" presName="dummyConnPt" presStyleCnt="0"/>
      <dgm:spPr/>
    </dgm:pt>
    <dgm:pt modelId="{1C2A88FA-EEDC-4B3B-9DA4-A5442531D1D3}" type="pres">
      <dgm:prSet presAssocID="{BA31405D-43A4-4C42-9FFA-F1335A6EDDD6}" presName="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1FC488E-CDE2-4D89-A14B-99B299BD42E3}" type="pres">
      <dgm:prSet presAssocID="{2D3A49E1-B2B6-4609-8D5A-294C107C498A}" presName="sibTrans" presStyleLbl="bgSibTrans2D1" presStyleIdx="1" presStyleCnt="14"/>
      <dgm:spPr/>
    </dgm:pt>
    <dgm:pt modelId="{CDEA81DD-F560-4454-A0FF-B8F055304234}" type="pres">
      <dgm:prSet presAssocID="{09CDF9AA-6404-4895-A443-EF18B9C5BCA5}" presName="compNode" presStyleCnt="0"/>
      <dgm:spPr/>
    </dgm:pt>
    <dgm:pt modelId="{FC736B92-2DDB-436C-ADD6-152F6A2A2547}" type="pres">
      <dgm:prSet presAssocID="{09CDF9AA-6404-4895-A443-EF18B9C5BCA5}" presName="dummyConnPt" presStyleCnt="0"/>
      <dgm:spPr/>
    </dgm:pt>
    <dgm:pt modelId="{2ED8C49E-2B29-4551-B3D6-5DAB5AC70AA0}" type="pres">
      <dgm:prSet presAssocID="{09CDF9AA-6404-4895-A443-EF18B9C5BCA5}" presName="node" presStyleLbl="node1" presStyleIdx="2" presStyleCnt="15">
        <dgm:presLayoutVars>
          <dgm:bulletEnabled val="1"/>
        </dgm:presLayoutVars>
      </dgm:prSet>
      <dgm:spPr/>
    </dgm:pt>
    <dgm:pt modelId="{9261E62C-16CD-4886-AD4C-6B1136198AF9}" type="pres">
      <dgm:prSet presAssocID="{91726B63-45A7-437C-9FBD-C0EC857D6A2C}" presName="sibTrans" presStyleLbl="bgSibTrans2D1" presStyleIdx="2" presStyleCnt="14"/>
      <dgm:spPr/>
    </dgm:pt>
    <dgm:pt modelId="{97E4D0D3-4DA0-467A-BCE5-A1F64E3D7791}" type="pres">
      <dgm:prSet presAssocID="{3B57617D-73E4-4482-B951-73EEEA7114D1}" presName="compNode" presStyleCnt="0"/>
      <dgm:spPr/>
    </dgm:pt>
    <dgm:pt modelId="{F3CA7CBC-0190-48BC-8873-1EC7985B9A00}" type="pres">
      <dgm:prSet presAssocID="{3B57617D-73E4-4482-B951-73EEEA7114D1}" presName="dummyConnPt" presStyleCnt="0"/>
      <dgm:spPr/>
    </dgm:pt>
    <dgm:pt modelId="{3BE8C8A2-35FD-4066-90B7-75D7D8CDB8C2}" type="pres">
      <dgm:prSet presAssocID="{3B57617D-73E4-4482-B951-73EEEA7114D1}" presName="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6FF495E-1021-478D-9312-4B539ADED283}" type="pres">
      <dgm:prSet presAssocID="{24DAF66D-9F18-49EF-A8E2-7DEA885CEB3E}" presName="sibTrans" presStyleLbl="bgSibTrans2D1" presStyleIdx="3" presStyleCnt="14"/>
      <dgm:spPr/>
    </dgm:pt>
    <dgm:pt modelId="{AD767426-7489-4A01-80A2-D0CA533031E7}" type="pres">
      <dgm:prSet presAssocID="{90A9F615-6434-42AE-A5CA-06BD2BE6AAED}" presName="compNode" presStyleCnt="0"/>
      <dgm:spPr/>
    </dgm:pt>
    <dgm:pt modelId="{DBA132DC-28BD-46CC-A9E4-1ACE95925E56}" type="pres">
      <dgm:prSet presAssocID="{90A9F615-6434-42AE-A5CA-06BD2BE6AAED}" presName="dummyConnPt" presStyleCnt="0"/>
      <dgm:spPr/>
    </dgm:pt>
    <dgm:pt modelId="{45671C21-8DCD-49F6-8E01-656437E21AFF}" type="pres">
      <dgm:prSet presAssocID="{90A9F615-6434-42AE-A5CA-06BD2BE6AAED}" presName="node" presStyleLbl="node1" presStyleIdx="4" presStyleCnt="15">
        <dgm:presLayoutVars>
          <dgm:bulletEnabled val="1"/>
        </dgm:presLayoutVars>
      </dgm:prSet>
      <dgm:spPr/>
    </dgm:pt>
    <dgm:pt modelId="{C0DC1AEB-AF89-4C28-8EC9-2F00E506BE99}" type="pres">
      <dgm:prSet presAssocID="{FCC3472E-0285-420B-9121-3DCCCC34597A}" presName="sibTrans" presStyleLbl="bgSibTrans2D1" presStyleIdx="4" presStyleCnt="14"/>
      <dgm:spPr/>
    </dgm:pt>
    <dgm:pt modelId="{1264759F-B9C9-4C07-A116-208FB2F71059}" type="pres">
      <dgm:prSet presAssocID="{B8527572-7FC5-42B9-B1C5-DD94A18A1FC3}" presName="compNode" presStyleCnt="0"/>
      <dgm:spPr/>
    </dgm:pt>
    <dgm:pt modelId="{78B22FBF-DC26-47DF-B1F7-B71D310FC935}" type="pres">
      <dgm:prSet presAssocID="{B8527572-7FC5-42B9-B1C5-DD94A18A1FC3}" presName="dummyConnPt" presStyleCnt="0"/>
      <dgm:spPr/>
    </dgm:pt>
    <dgm:pt modelId="{DA49E016-45E0-4D50-A6B4-1544E2F202F5}" type="pres">
      <dgm:prSet presAssocID="{B8527572-7FC5-42B9-B1C5-DD94A18A1FC3}" presName="node" presStyleLbl="node1" presStyleIdx="5" presStyleCnt="15">
        <dgm:presLayoutVars>
          <dgm:bulletEnabled val="1"/>
        </dgm:presLayoutVars>
      </dgm:prSet>
      <dgm:spPr/>
    </dgm:pt>
    <dgm:pt modelId="{4DD162D8-4FFD-4A0E-BAE3-00460BFAA01D}" type="pres">
      <dgm:prSet presAssocID="{BE621739-9D48-4B08-BE0F-6558AE781884}" presName="sibTrans" presStyleLbl="bgSibTrans2D1" presStyleIdx="5" presStyleCnt="14"/>
      <dgm:spPr/>
    </dgm:pt>
    <dgm:pt modelId="{986B300D-A30A-4950-816C-76CEA20C9628}" type="pres">
      <dgm:prSet presAssocID="{41E05055-215E-4D15-B6EC-C346A9BAF773}" presName="compNode" presStyleCnt="0"/>
      <dgm:spPr/>
    </dgm:pt>
    <dgm:pt modelId="{B650C353-55ED-4DA7-810D-137EC1BECCE8}" type="pres">
      <dgm:prSet presAssocID="{41E05055-215E-4D15-B6EC-C346A9BAF773}" presName="dummyConnPt" presStyleCnt="0"/>
      <dgm:spPr/>
    </dgm:pt>
    <dgm:pt modelId="{1F623557-F413-4325-B54D-8C44108F2450}" type="pres">
      <dgm:prSet presAssocID="{41E05055-215E-4D15-B6EC-C346A9BAF773}" presName="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5396BEF-C5A6-4C81-BD70-4062F65123E8}" type="pres">
      <dgm:prSet presAssocID="{D0662201-BAC5-4FA8-9482-B669ACFBDF7B}" presName="sibTrans" presStyleLbl="bgSibTrans2D1" presStyleIdx="6" presStyleCnt="14"/>
      <dgm:spPr/>
    </dgm:pt>
    <dgm:pt modelId="{B4CF0822-27EB-408E-8FDD-43C010E15DA8}" type="pres">
      <dgm:prSet presAssocID="{03DB9120-D0BE-452A-99C2-B96C4CFED0D3}" presName="compNode" presStyleCnt="0"/>
      <dgm:spPr/>
    </dgm:pt>
    <dgm:pt modelId="{AEDB5FB8-9BC6-49BC-A714-9119FB1E557B}" type="pres">
      <dgm:prSet presAssocID="{03DB9120-D0BE-452A-99C2-B96C4CFED0D3}" presName="dummyConnPt" presStyleCnt="0"/>
      <dgm:spPr/>
    </dgm:pt>
    <dgm:pt modelId="{9F5E3049-59AE-44B8-B317-E34DADBFD24E}" type="pres">
      <dgm:prSet presAssocID="{03DB9120-D0BE-452A-99C2-B96C4CFED0D3}" presName="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9621C74-A222-4F0C-B62A-BA5900FAC693}" type="pres">
      <dgm:prSet presAssocID="{C6E93180-34CA-407E-950E-A91087597CE8}" presName="sibTrans" presStyleLbl="bgSibTrans2D1" presStyleIdx="7" presStyleCnt="14"/>
      <dgm:spPr/>
      <dgm:t>
        <a:bodyPr/>
        <a:lstStyle/>
        <a:p>
          <a:endParaRPr lang="es-CO"/>
        </a:p>
      </dgm:t>
    </dgm:pt>
    <dgm:pt modelId="{BEA7D927-320D-4598-9631-CB7913275190}" type="pres">
      <dgm:prSet presAssocID="{75EADF8F-83FF-4507-AA2D-0A9267970F41}" presName="compNode" presStyleCnt="0"/>
      <dgm:spPr/>
    </dgm:pt>
    <dgm:pt modelId="{4D23141E-D149-4717-AD36-3816A1DD119E}" type="pres">
      <dgm:prSet presAssocID="{75EADF8F-83FF-4507-AA2D-0A9267970F41}" presName="dummyConnPt" presStyleCnt="0"/>
      <dgm:spPr/>
    </dgm:pt>
    <dgm:pt modelId="{9D517810-60F8-41F4-8715-40FA028E15A5}" type="pres">
      <dgm:prSet presAssocID="{75EADF8F-83FF-4507-AA2D-0A9267970F41}" presName="node" presStyleLbl="node1" presStyleIdx="8" presStyleCnt="15">
        <dgm:presLayoutVars>
          <dgm:bulletEnabled val="1"/>
        </dgm:presLayoutVars>
      </dgm:prSet>
      <dgm:spPr/>
    </dgm:pt>
    <dgm:pt modelId="{E3922EF4-7C45-4096-8383-281E9317D6B3}" type="pres">
      <dgm:prSet presAssocID="{F41BB358-FB8A-4A12-B0E4-7B3F76A484CE}" presName="sibTrans" presStyleLbl="bgSibTrans2D1" presStyleIdx="8" presStyleCnt="14"/>
      <dgm:spPr/>
    </dgm:pt>
    <dgm:pt modelId="{74B19F73-3230-46BE-81B8-E5B8E579BC47}" type="pres">
      <dgm:prSet presAssocID="{14CE809C-E705-49F9-A775-0BF7C4A0787D}" presName="compNode" presStyleCnt="0"/>
      <dgm:spPr/>
    </dgm:pt>
    <dgm:pt modelId="{6ACA4232-C253-41C4-A4A2-40EA99B2C94A}" type="pres">
      <dgm:prSet presAssocID="{14CE809C-E705-49F9-A775-0BF7C4A0787D}" presName="dummyConnPt" presStyleCnt="0"/>
      <dgm:spPr/>
    </dgm:pt>
    <dgm:pt modelId="{9834AB6A-1371-485C-97FF-43F811EA1F14}" type="pres">
      <dgm:prSet presAssocID="{14CE809C-E705-49F9-A775-0BF7C4A0787D}" presName="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D958F98-1231-417B-8486-86EFE1A460DD}" type="pres">
      <dgm:prSet presAssocID="{58FB2527-112D-4990-BD21-AA0A83945F4B}" presName="sibTrans" presStyleLbl="bgSibTrans2D1" presStyleIdx="9" presStyleCnt="14"/>
      <dgm:spPr/>
    </dgm:pt>
    <dgm:pt modelId="{BCBFDF54-AF78-40DE-8818-08B2E42F9A9B}" type="pres">
      <dgm:prSet presAssocID="{FF26E432-EDAB-4CB2-BE04-59A48AA0B977}" presName="compNode" presStyleCnt="0"/>
      <dgm:spPr/>
    </dgm:pt>
    <dgm:pt modelId="{2A55EEE1-ABFF-421C-8BBD-71C0097D687D}" type="pres">
      <dgm:prSet presAssocID="{FF26E432-EDAB-4CB2-BE04-59A48AA0B977}" presName="dummyConnPt" presStyleCnt="0"/>
      <dgm:spPr/>
    </dgm:pt>
    <dgm:pt modelId="{639362AF-97EC-4E6A-B4D1-02C5E7A26EBD}" type="pres">
      <dgm:prSet presAssocID="{FF26E432-EDAB-4CB2-BE04-59A48AA0B977}" presName="node" presStyleLbl="node1" presStyleIdx="10" presStyleCnt="15">
        <dgm:presLayoutVars>
          <dgm:bulletEnabled val="1"/>
        </dgm:presLayoutVars>
      </dgm:prSet>
      <dgm:spPr/>
    </dgm:pt>
    <dgm:pt modelId="{E5DDBEE2-67AB-4DD1-8DE5-70625BB62DC1}" type="pres">
      <dgm:prSet presAssocID="{D3F21220-545F-4D3C-B7B5-44F01FFFC605}" presName="sibTrans" presStyleLbl="bgSibTrans2D1" presStyleIdx="10" presStyleCnt="14"/>
      <dgm:spPr/>
    </dgm:pt>
    <dgm:pt modelId="{375F8BFC-FBC2-45F1-8ACB-695F94A480DC}" type="pres">
      <dgm:prSet presAssocID="{075E235A-88CB-472B-A4D4-38F73275D26E}" presName="compNode" presStyleCnt="0"/>
      <dgm:spPr/>
    </dgm:pt>
    <dgm:pt modelId="{AD5344D6-70E6-4D86-8C0B-074A05F0A65C}" type="pres">
      <dgm:prSet presAssocID="{075E235A-88CB-472B-A4D4-38F73275D26E}" presName="dummyConnPt" presStyleCnt="0"/>
      <dgm:spPr/>
    </dgm:pt>
    <dgm:pt modelId="{934AB7BF-0E8F-43AC-83E6-C5C6F4BBD8F2}" type="pres">
      <dgm:prSet presAssocID="{075E235A-88CB-472B-A4D4-38F73275D26E}" presName="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25474DA-2015-4C87-95A9-1E2E750A340F}" type="pres">
      <dgm:prSet presAssocID="{0D31D095-DC83-484D-BC79-4DFC21ED82C2}" presName="sibTrans" presStyleLbl="bgSibTrans2D1" presStyleIdx="11" presStyleCnt="14"/>
      <dgm:spPr/>
    </dgm:pt>
    <dgm:pt modelId="{EA372305-E76D-4E76-8832-F25B91FC7729}" type="pres">
      <dgm:prSet presAssocID="{21D68763-6247-46EE-B934-34A2368F791A}" presName="compNode" presStyleCnt="0"/>
      <dgm:spPr/>
    </dgm:pt>
    <dgm:pt modelId="{C3D39043-C2BE-44D1-AB83-2FE39D6F8266}" type="pres">
      <dgm:prSet presAssocID="{21D68763-6247-46EE-B934-34A2368F791A}" presName="dummyConnPt" presStyleCnt="0"/>
      <dgm:spPr/>
    </dgm:pt>
    <dgm:pt modelId="{051BE077-F379-49AF-80B7-D0BAFCF7B7FE}" type="pres">
      <dgm:prSet presAssocID="{21D68763-6247-46EE-B934-34A2368F791A}" presName="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6CA5299-9BFD-4F2D-BC46-545FEB172992}" type="pres">
      <dgm:prSet presAssocID="{027F05D7-A552-432E-B789-2D9EFED7A93D}" presName="sibTrans" presStyleLbl="bgSibTrans2D1" presStyleIdx="12" presStyleCnt="14"/>
      <dgm:spPr/>
    </dgm:pt>
    <dgm:pt modelId="{B2E7C5BA-FA8D-4624-901A-B29935881DCD}" type="pres">
      <dgm:prSet presAssocID="{CD8BCFE1-B68D-4DF7-A2B7-15160124CEF7}" presName="compNode" presStyleCnt="0"/>
      <dgm:spPr/>
    </dgm:pt>
    <dgm:pt modelId="{CAC32BDB-32C8-4156-A3CC-E36FF6FAF5AC}" type="pres">
      <dgm:prSet presAssocID="{CD8BCFE1-B68D-4DF7-A2B7-15160124CEF7}" presName="dummyConnPt" presStyleCnt="0"/>
      <dgm:spPr/>
    </dgm:pt>
    <dgm:pt modelId="{E1406D2C-76D2-427A-BDD4-EF618CEF2255}" type="pres">
      <dgm:prSet presAssocID="{CD8BCFE1-B68D-4DF7-A2B7-15160124CEF7}" presName="node" presStyleLbl="node1" presStyleIdx="13" presStyleCnt="15">
        <dgm:presLayoutVars>
          <dgm:bulletEnabled val="1"/>
        </dgm:presLayoutVars>
      </dgm:prSet>
      <dgm:spPr/>
    </dgm:pt>
    <dgm:pt modelId="{D7FF9A56-6742-4A08-814B-315E3EC6155F}" type="pres">
      <dgm:prSet presAssocID="{4D078C17-2863-4071-9039-41C0231B81FB}" presName="sibTrans" presStyleLbl="bgSibTrans2D1" presStyleIdx="13" presStyleCnt="14"/>
      <dgm:spPr/>
    </dgm:pt>
    <dgm:pt modelId="{41BB8107-5102-402B-9BD9-A00F0F267E06}" type="pres">
      <dgm:prSet presAssocID="{F84EC9B8-FAA7-4155-9639-64392C7810E4}" presName="compNode" presStyleCnt="0"/>
      <dgm:spPr/>
    </dgm:pt>
    <dgm:pt modelId="{598ED9DA-D510-4AF2-8602-8B19148CB74A}" type="pres">
      <dgm:prSet presAssocID="{F84EC9B8-FAA7-4155-9639-64392C7810E4}" presName="dummyConnPt" presStyleCnt="0"/>
      <dgm:spPr/>
    </dgm:pt>
    <dgm:pt modelId="{3CC2EB7F-55D8-4316-9618-56F3CB37D98B}" type="pres">
      <dgm:prSet presAssocID="{F84EC9B8-FAA7-4155-9639-64392C7810E4}" presName="node" presStyleLbl="node1" presStyleIdx="14" presStyleCnt="15">
        <dgm:presLayoutVars>
          <dgm:bulletEnabled val="1"/>
        </dgm:presLayoutVars>
      </dgm:prSet>
      <dgm:spPr/>
    </dgm:pt>
  </dgm:ptLst>
  <dgm:cxnLst>
    <dgm:cxn modelId="{035E6A84-2586-4000-A91C-B54AD1F7F6A8}" type="presOf" srcId="{03DB9120-D0BE-452A-99C2-B96C4CFED0D3}" destId="{9F5E3049-59AE-44B8-B317-E34DADBFD24E}" srcOrd="0" destOrd="0" presId="urn:microsoft.com/office/officeart/2005/8/layout/bProcess4"/>
    <dgm:cxn modelId="{39D1982B-376F-44C2-9A06-6D24F54EC5CB}" srcId="{DB0783F8-FB86-4EEF-856B-B92B44192D06}" destId="{CD8BCFE1-B68D-4DF7-A2B7-15160124CEF7}" srcOrd="13" destOrd="0" parTransId="{B9DB8B71-8489-4CB7-9B9C-AF2DAD57B254}" sibTransId="{4D078C17-2863-4071-9039-41C0231B81FB}"/>
    <dgm:cxn modelId="{25B5FDBE-4922-40AD-B63D-312699D99656}" srcId="{DB0783F8-FB86-4EEF-856B-B92B44192D06}" destId="{09CDF9AA-6404-4895-A443-EF18B9C5BCA5}" srcOrd="2" destOrd="0" parTransId="{4EAFC7BD-D8AB-4046-B18D-F08E6C480B82}" sibTransId="{91726B63-45A7-437C-9FBD-C0EC857D6A2C}"/>
    <dgm:cxn modelId="{058572A1-646F-4FA4-A573-3DA0CA66DF62}" type="presOf" srcId="{F84EC9B8-FAA7-4155-9639-64392C7810E4}" destId="{3CC2EB7F-55D8-4316-9618-56F3CB37D98B}" srcOrd="0" destOrd="0" presId="urn:microsoft.com/office/officeart/2005/8/layout/bProcess4"/>
    <dgm:cxn modelId="{F20663EF-279D-4457-A3CB-86E11943B9DB}" srcId="{DB0783F8-FB86-4EEF-856B-B92B44192D06}" destId="{14CE809C-E705-49F9-A775-0BF7C4A0787D}" srcOrd="9" destOrd="0" parTransId="{58BD3570-512C-4494-BB93-6EBCD7889FF8}" sibTransId="{58FB2527-112D-4990-BD21-AA0A83945F4B}"/>
    <dgm:cxn modelId="{A1B32FAA-1B14-4334-8795-E302751EF0A8}" srcId="{DB0783F8-FB86-4EEF-856B-B92B44192D06}" destId="{B8527572-7FC5-42B9-B1C5-DD94A18A1FC3}" srcOrd="5" destOrd="0" parTransId="{A089613B-6964-496E-B09F-909F0278FB33}" sibTransId="{BE621739-9D48-4B08-BE0F-6558AE781884}"/>
    <dgm:cxn modelId="{03F92914-B19B-4AB0-B881-B5C93E865335}" type="presOf" srcId="{09CDF9AA-6404-4895-A443-EF18B9C5BCA5}" destId="{2ED8C49E-2B29-4551-B3D6-5DAB5AC70AA0}" srcOrd="0" destOrd="0" presId="urn:microsoft.com/office/officeart/2005/8/layout/bProcess4"/>
    <dgm:cxn modelId="{F6258E7E-9DD5-42FE-954B-F126DBBFC8B0}" srcId="{DB0783F8-FB86-4EEF-856B-B92B44192D06}" destId="{03DB9120-D0BE-452A-99C2-B96C4CFED0D3}" srcOrd="7" destOrd="0" parTransId="{1FD40299-7BCC-4A8A-B6CF-C11640102206}" sibTransId="{C6E93180-34CA-407E-950E-A91087597CE8}"/>
    <dgm:cxn modelId="{50F468DA-8B70-42C1-B405-C14B1DC7E733}" type="presOf" srcId="{D3F21220-545F-4D3C-B7B5-44F01FFFC605}" destId="{E5DDBEE2-67AB-4DD1-8DE5-70625BB62DC1}" srcOrd="0" destOrd="0" presId="urn:microsoft.com/office/officeart/2005/8/layout/bProcess4"/>
    <dgm:cxn modelId="{3FAA186B-1C56-46A0-A147-F25A56905E1E}" type="presOf" srcId="{FF26E432-EDAB-4CB2-BE04-59A48AA0B977}" destId="{639362AF-97EC-4E6A-B4D1-02C5E7A26EBD}" srcOrd="0" destOrd="0" presId="urn:microsoft.com/office/officeart/2005/8/layout/bProcess4"/>
    <dgm:cxn modelId="{5D2C4538-A490-428F-AEE5-12802F75F407}" type="presOf" srcId="{75EADF8F-83FF-4507-AA2D-0A9267970F41}" destId="{9D517810-60F8-41F4-8715-40FA028E15A5}" srcOrd="0" destOrd="0" presId="urn:microsoft.com/office/officeart/2005/8/layout/bProcess4"/>
    <dgm:cxn modelId="{CDA39411-C0AB-427C-881D-3EC63BFF62C9}" type="presOf" srcId="{D0662201-BAC5-4FA8-9482-B669ACFBDF7B}" destId="{25396BEF-C5A6-4C81-BD70-4062F65123E8}" srcOrd="0" destOrd="0" presId="urn:microsoft.com/office/officeart/2005/8/layout/bProcess4"/>
    <dgm:cxn modelId="{125F995F-078A-4A21-A24C-7E3FFBAC41C2}" srcId="{DB0783F8-FB86-4EEF-856B-B92B44192D06}" destId="{3B57617D-73E4-4482-B951-73EEEA7114D1}" srcOrd="3" destOrd="0" parTransId="{842F0ACF-232F-4610-B212-F50335AF116F}" sibTransId="{24DAF66D-9F18-49EF-A8E2-7DEA885CEB3E}"/>
    <dgm:cxn modelId="{442770CD-4445-43E2-AD46-9FF31E01323A}" type="presOf" srcId="{5AE93961-0230-4423-8523-B742F4A30EA1}" destId="{F6FA75DB-9F36-4A9C-8C39-4A3F81EFB6B5}" srcOrd="0" destOrd="0" presId="urn:microsoft.com/office/officeart/2005/8/layout/bProcess4"/>
    <dgm:cxn modelId="{5D375D5D-F4FF-4F93-AB81-2958C777D0C5}" type="presOf" srcId="{91726B63-45A7-437C-9FBD-C0EC857D6A2C}" destId="{9261E62C-16CD-4886-AD4C-6B1136198AF9}" srcOrd="0" destOrd="0" presId="urn:microsoft.com/office/officeart/2005/8/layout/bProcess4"/>
    <dgm:cxn modelId="{498EED18-9309-43BE-9A22-9FF287135852}" srcId="{DB0783F8-FB86-4EEF-856B-B92B44192D06}" destId="{21D68763-6247-46EE-B934-34A2368F791A}" srcOrd="12" destOrd="0" parTransId="{97496062-E44C-42A7-B4CD-6EA982868DF5}" sibTransId="{027F05D7-A552-432E-B789-2D9EFED7A93D}"/>
    <dgm:cxn modelId="{8EF9CC6E-BC46-4E26-AC31-E56716AB12BF}" type="presOf" srcId="{B8527572-7FC5-42B9-B1C5-DD94A18A1FC3}" destId="{DA49E016-45E0-4D50-A6B4-1544E2F202F5}" srcOrd="0" destOrd="0" presId="urn:microsoft.com/office/officeart/2005/8/layout/bProcess4"/>
    <dgm:cxn modelId="{B4C02EE3-C9F8-415F-80AB-E91B11317BE5}" type="presOf" srcId="{F41BB358-FB8A-4A12-B0E4-7B3F76A484CE}" destId="{E3922EF4-7C45-4096-8383-281E9317D6B3}" srcOrd="0" destOrd="0" presId="urn:microsoft.com/office/officeart/2005/8/layout/bProcess4"/>
    <dgm:cxn modelId="{6B9B3D1D-AA7B-43EC-9EA7-01C4C9D705C9}" type="presOf" srcId="{14CE809C-E705-49F9-A775-0BF7C4A0787D}" destId="{9834AB6A-1371-485C-97FF-43F811EA1F14}" srcOrd="0" destOrd="0" presId="urn:microsoft.com/office/officeart/2005/8/layout/bProcess4"/>
    <dgm:cxn modelId="{AED496D3-98B9-425E-A7C2-F0E3890025BF}" type="presOf" srcId="{075E235A-88CB-472B-A4D4-38F73275D26E}" destId="{934AB7BF-0E8F-43AC-83E6-C5C6F4BBD8F2}" srcOrd="0" destOrd="0" presId="urn:microsoft.com/office/officeart/2005/8/layout/bProcess4"/>
    <dgm:cxn modelId="{0ED83077-2BA1-4E2F-8235-6B35C19ACB15}" type="presOf" srcId="{2D3A49E1-B2B6-4609-8D5A-294C107C498A}" destId="{91FC488E-CDE2-4D89-A14B-99B299BD42E3}" srcOrd="0" destOrd="0" presId="urn:microsoft.com/office/officeart/2005/8/layout/bProcess4"/>
    <dgm:cxn modelId="{F4864F45-1217-4960-8491-906DFDC68106}" type="presOf" srcId="{24DAF66D-9F18-49EF-A8E2-7DEA885CEB3E}" destId="{96FF495E-1021-478D-9312-4B539ADED283}" srcOrd="0" destOrd="0" presId="urn:microsoft.com/office/officeart/2005/8/layout/bProcess4"/>
    <dgm:cxn modelId="{FBDD2B5D-0B2D-489F-BE91-1C18AE5A8931}" type="presOf" srcId="{027F05D7-A552-432E-B789-2D9EFED7A93D}" destId="{C6CA5299-9BFD-4F2D-BC46-545FEB172992}" srcOrd="0" destOrd="0" presId="urn:microsoft.com/office/officeart/2005/8/layout/bProcess4"/>
    <dgm:cxn modelId="{0872994B-AAFB-4C00-B56A-6199C4339C0B}" type="presOf" srcId="{C6E93180-34CA-407E-950E-A91087597CE8}" destId="{B9621C74-A222-4F0C-B62A-BA5900FAC693}" srcOrd="0" destOrd="0" presId="urn:microsoft.com/office/officeart/2005/8/layout/bProcess4"/>
    <dgm:cxn modelId="{211487E3-3FBA-4143-B2BB-1FE5D4BED80B}" srcId="{DB0783F8-FB86-4EEF-856B-B92B44192D06}" destId="{75EADF8F-83FF-4507-AA2D-0A9267970F41}" srcOrd="8" destOrd="0" parTransId="{4DAA0EC0-2F8B-4305-94C0-772DB5CF5D6F}" sibTransId="{F41BB358-FB8A-4A12-B0E4-7B3F76A484CE}"/>
    <dgm:cxn modelId="{42C6BA78-0203-4319-BDA1-5A53D04ABC2B}" srcId="{DB0783F8-FB86-4EEF-856B-B92B44192D06}" destId="{90A9F615-6434-42AE-A5CA-06BD2BE6AAED}" srcOrd="4" destOrd="0" parTransId="{666CEBE1-A9B7-46C1-BD9F-424CAD8FD98B}" sibTransId="{FCC3472E-0285-420B-9121-3DCCCC34597A}"/>
    <dgm:cxn modelId="{780C6BAB-B672-45D1-A51D-3821A133698F}" type="presOf" srcId="{21D68763-6247-46EE-B934-34A2368F791A}" destId="{051BE077-F379-49AF-80B7-D0BAFCF7B7FE}" srcOrd="0" destOrd="0" presId="urn:microsoft.com/office/officeart/2005/8/layout/bProcess4"/>
    <dgm:cxn modelId="{81F1561D-BDF6-451A-8282-8C9E2DAB7CB1}" type="presOf" srcId="{F56D0690-AC27-4A78-B6C7-57B8431E00FF}" destId="{C132A74E-03FB-4590-A3E7-D81B93F055DC}" srcOrd="0" destOrd="0" presId="urn:microsoft.com/office/officeart/2005/8/layout/bProcess4"/>
    <dgm:cxn modelId="{E126898B-9C95-47D7-BE1E-2C45BBB30B56}" type="presOf" srcId="{BA31405D-43A4-4C42-9FFA-F1335A6EDDD6}" destId="{1C2A88FA-EEDC-4B3B-9DA4-A5442531D1D3}" srcOrd="0" destOrd="0" presId="urn:microsoft.com/office/officeart/2005/8/layout/bProcess4"/>
    <dgm:cxn modelId="{76232532-1A00-40FC-A82A-36641D6DA7F4}" srcId="{DB0783F8-FB86-4EEF-856B-B92B44192D06}" destId="{F84EC9B8-FAA7-4155-9639-64392C7810E4}" srcOrd="14" destOrd="0" parTransId="{8B4374AE-EE60-47BA-8021-AAF8F8F9A9F2}" sibTransId="{CE7A2408-A904-4C65-A961-FF325A47CAA0}"/>
    <dgm:cxn modelId="{1A464AA4-EAF3-48FD-BFC5-278C2CE361F6}" srcId="{DB0783F8-FB86-4EEF-856B-B92B44192D06}" destId="{075E235A-88CB-472B-A4D4-38F73275D26E}" srcOrd="11" destOrd="0" parTransId="{0289D419-3567-4878-A665-81AC31CD229F}" sibTransId="{0D31D095-DC83-484D-BC79-4DFC21ED82C2}"/>
    <dgm:cxn modelId="{B511F5CC-16A1-476B-B657-141AD7C32A35}" srcId="{DB0783F8-FB86-4EEF-856B-B92B44192D06}" destId="{5AE93961-0230-4423-8523-B742F4A30EA1}" srcOrd="0" destOrd="0" parTransId="{D42B8EAC-F644-4772-8D1B-4F76471C6685}" sibTransId="{F56D0690-AC27-4A78-B6C7-57B8431E00FF}"/>
    <dgm:cxn modelId="{F10D9B57-CDA1-4DC0-85C1-1A75D0DB7EBE}" type="presOf" srcId="{FCC3472E-0285-420B-9121-3DCCCC34597A}" destId="{C0DC1AEB-AF89-4C28-8EC9-2F00E506BE99}" srcOrd="0" destOrd="0" presId="urn:microsoft.com/office/officeart/2005/8/layout/bProcess4"/>
    <dgm:cxn modelId="{9E2A2145-0E75-45DE-A372-EEEBB51D1900}" type="presOf" srcId="{58FB2527-112D-4990-BD21-AA0A83945F4B}" destId="{3D958F98-1231-417B-8486-86EFE1A460DD}" srcOrd="0" destOrd="0" presId="urn:microsoft.com/office/officeart/2005/8/layout/bProcess4"/>
    <dgm:cxn modelId="{A074880B-979B-4F40-A4B4-7FF8B7CB87F4}" srcId="{DB0783F8-FB86-4EEF-856B-B92B44192D06}" destId="{41E05055-215E-4D15-B6EC-C346A9BAF773}" srcOrd="6" destOrd="0" parTransId="{30C9B12E-FD72-4112-8A30-F2E1698E4C16}" sibTransId="{D0662201-BAC5-4FA8-9482-B669ACFBDF7B}"/>
    <dgm:cxn modelId="{01F7C59E-56EF-4450-A4D8-7B418021A755}" type="presOf" srcId="{DB0783F8-FB86-4EEF-856B-B92B44192D06}" destId="{E2AA76F8-7400-413F-BE7C-A8AF60884686}" srcOrd="0" destOrd="0" presId="urn:microsoft.com/office/officeart/2005/8/layout/bProcess4"/>
    <dgm:cxn modelId="{FDB47775-B344-4A01-BE1A-DF33318444CD}" type="presOf" srcId="{3B57617D-73E4-4482-B951-73EEEA7114D1}" destId="{3BE8C8A2-35FD-4066-90B7-75D7D8CDB8C2}" srcOrd="0" destOrd="0" presId="urn:microsoft.com/office/officeart/2005/8/layout/bProcess4"/>
    <dgm:cxn modelId="{2FDBFE88-97A0-4CB8-96AB-7FF2BCA6845F}" type="presOf" srcId="{4D078C17-2863-4071-9039-41C0231B81FB}" destId="{D7FF9A56-6742-4A08-814B-315E3EC6155F}" srcOrd="0" destOrd="0" presId="urn:microsoft.com/office/officeart/2005/8/layout/bProcess4"/>
    <dgm:cxn modelId="{3B46A3E1-E44D-4C1D-A669-2A59399961C3}" type="presOf" srcId="{CD8BCFE1-B68D-4DF7-A2B7-15160124CEF7}" destId="{E1406D2C-76D2-427A-BDD4-EF618CEF2255}" srcOrd="0" destOrd="0" presId="urn:microsoft.com/office/officeart/2005/8/layout/bProcess4"/>
    <dgm:cxn modelId="{33D707B4-6D08-402C-8D98-B9CC7FD60C6C}" type="presOf" srcId="{BE621739-9D48-4B08-BE0F-6558AE781884}" destId="{4DD162D8-4FFD-4A0E-BAE3-00460BFAA01D}" srcOrd="0" destOrd="0" presId="urn:microsoft.com/office/officeart/2005/8/layout/bProcess4"/>
    <dgm:cxn modelId="{D04CC1D4-0530-4E68-9474-62A94F561CE7}" type="presOf" srcId="{41E05055-215E-4D15-B6EC-C346A9BAF773}" destId="{1F623557-F413-4325-B54D-8C44108F2450}" srcOrd="0" destOrd="0" presId="urn:microsoft.com/office/officeart/2005/8/layout/bProcess4"/>
    <dgm:cxn modelId="{9A2C3B12-7D71-4BA1-9A75-17303C0174F0}" srcId="{DB0783F8-FB86-4EEF-856B-B92B44192D06}" destId="{FF26E432-EDAB-4CB2-BE04-59A48AA0B977}" srcOrd="10" destOrd="0" parTransId="{FE13010A-B255-49EE-B1E9-67044DA6C67E}" sibTransId="{D3F21220-545F-4D3C-B7B5-44F01FFFC605}"/>
    <dgm:cxn modelId="{631F177E-4615-4CBA-9BBD-B4521B029966}" type="presOf" srcId="{0D31D095-DC83-484D-BC79-4DFC21ED82C2}" destId="{925474DA-2015-4C87-95A9-1E2E750A340F}" srcOrd="0" destOrd="0" presId="urn:microsoft.com/office/officeart/2005/8/layout/bProcess4"/>
    <dgm:cxn modelId="{EF098339-68A3-4F33-9628-BF4FBC74089E}" srcId="{DB0783F8-FB86-4EEF-856B-B92B44192D06}" destId="{BA31405D-43A4-4C42-9FFA-F1335A6EDDD6}" srcOrd="1" destOrd="0" parTransId="{344B3B7E-2BC4-459C-AB21-AAD590D9FDF2}" sibTransId="{2D3A49E1-B2B6-4609-8D5A-294C107C498A}"/>
    <dgm:cxn modelId="{6BA7BF18-6341-440D-B74C-80FCAC8E2DF2}" type="presOf" srcId="{90A9F615-6434-42AE-A5CA-06BD2BE6AAED}" destId="{45671C21-8DCD-49F6-8E01-656437E21AFF}" srcOrd="0" destOrd="0" presId="urn:microsoft.com/office/officeart/2005/8/layout/bProcess4"/>
    <dgm:cxn modelId="{F0741744-0828-4CCA-BCFE-96D9CB61338A}" type="presParOf" srcId="{E2AA76F8-7400-413F-BE7C-A8AF60884686}" destId="{1FD1F4A3-CAD1-4CFE-B49A-C7A81B145925}" srcOrd="0" destOrd="0" presId="urn:microsoft.com/office/officeart/2005/8/layout/bProcess4"/>
    <dgm:cxn modelId="{BCFAE581-C229-46B8-BBD5-2C160BB7448B}" type="presParOf" srcId="{1FD1F4A3-CAD1-4CFE-B49A-C7A81B145925}" destId="{6C42CBE5-C6BE-474B-BA3A-7C92F98C91A2}" srcOrd="0" destOrd="0" presId="urn:microsoft.com/office/officeart/2005/8/layout/bProcess4"/>
    <dgm:cxn modelId="{CFEA8ADB-9E43-4199-A115-5A9D449651D8}" type="presParOf" srcId="{1FD1F4A3-CAD1-4CFE-B49A-C7A81B145925}" destId="{F6FA75DB-9F36-4A9C-8C39-4A3F81EFB6B5}" srcOrd="1" destOrd="0" presId="urn:microsoft.com/office/officeart/2005/8/layout/bProcess4"/>
    <dgm:cxn modelId="{A6748330-8267-4CFC-80FD-81469E598517}" type="presParOf" srcId="{E2AA76F8-7400-413F-BE7C-A8AF60884686}" destId="{C132A74E-03FB-4590-A3E7-D81B93F055DC}" srcOrd="1" destOrd="0" presId="urn:microsoft.com/office/officeart/2005/8/layout/bProcess4"/>
    <dgm:cxn modelId="{4826BB5B-8DFD-445E-B56F-437309C8FA17}" type="presParOf" srcId="{E2AA76F8-7400-413F-BE7C-A8AF60884686}" destId="{BFFC0A2E-E2CF-4396-92C0-FB42EA2A7584}" srcOrd="2" destOrd="0" presId="urn:microsoft.com/office/officeart/2005/8/layout/bProcess4"/>
    <dgm:cxn modelId="{ABB33041-C1FB-40FD-9D59-243FD07E6904}" type="presParOf" srcId="{BFFC0A2E-E2CF-4396-92C0-FB42EA2A7584}" destId="{48D1D06B-83A8-417C-B687-8A149271805D}" srcOrd="0" destOrd="0" presId="urn:microsoft.com/office/officeart/2005/8/layout/bProcess4"/>
    <dgm:cxn modelId="{00D8FEDE-3516-4E2C-859A-8EDC29FF1B4E}" type="presParOf" srcId="{BFFC0A2E-E2CF-4396-92C0-FB42EA2A7584}" destId="{1C2A88FA-EEDC-4B3B-9DA4-A5442531D1D3}" srcOrd="1" destOrd="0" presId="urn:microsoft.com/office/officeart/2005/8/layout/bProcess4"/>
    <dgm:cxn modelId="{57F060E6-DE6F-4D98-8182-AD3E243A7C54}" type="presParOf" srcId="{E2AA76F8-7400-413F-BE7C-A8AF60884686}" destId="{91FC488E-CDE2-4D89-A14B-99B299BD42E3}" srcOrd="3" destOrd="0" presId="urn:microsoft.com/office/officeart/2005/8/layout/bProcess4"/>
    <dgm:cxn modelId="{55C78DAB-89A1-46B8-B3F0-6F76F3341407}" type="presParOf" srcId="{E2AA76F8-7400-413F-BE7C-A8AF60884686}" destId="{CDEA81DD-F560-4454-A0FF-B8F055304234}" srcOrd="4" destOrd="0" presId="urn:microsoft.com/office/officeart/2005/8/layout/bProcess4"/>
    <dgm:cxn modelId="{9EABA5DB-C848-43B1-884A-182C4D9E10FF}" type="presParOf" srcId="{CDEA81DD-F560-4454-A0FF-B8F055304234}" destId="{FC736B92-2DDB-436C-ADD6-152F6A2A2547}" srcOrd="0" destOrd="0" presId="urn:microsoft.com/office/officeart/2005/8/layout/bProcess4"/>
    <dgm:cxn modelId="{C6EFCC04-49A1-4B57-ABB8-E0872110DB86}" type="presParOf" srcId="{CDEA81DD-F560-4454-A0FF-B8F055304234}" destId="{2ED8C49E-2B29-4551-B3D6-5DAB5AC70AA0}" srcOrd="1" destOrd="0" presId="urn:microsoft.com/office/officeart/2005/8/layout/bProcess4"/>
    <dgm:cxn modelId="{5E90AAC0-CC6D-4AC2-83C0-9A717D2D0C96}" type="presParOf" srcId="{E2AA76F8-7400-413F-BE7C-A8AF60884686}" destId="{9261E62C-16CD-4886-AD4C-6B1136198AF9}" srcOrd="5" destOrd="0" presId="urn:microsoft.com/office/officeart/2005/8/layout/bProcess4"/>
    <dgm:cxn modelId="{13220088-025B-4AA3-B35E-A9832693A801}" type="presParOf" srcId="{E2AA76F8-7400-413F-BE7C-A8AF60884686}" destId="{97E4D0D3-4DA0-467A-BCE5-A1F64E3D7791}" srcOrd="6" destOrd="0" presId="urn:microsoft.com/office/officeart/2005/8/layout/bProcess4"/>
    <dgm:cxn modelId="{999D9364-6C2A-4C9F-B37A-E05426BA9AFD}" type="presParOf" srcId="{97E4D0D3-4DA0-467A-BCE5-A1F64E3D7791}" destId="{F3CA7CBC-0190-48BC-8873-1EC7985B9A00}" srcOrd="0" destOrd="0" presId="urn:microsoft.com/office/officeart/2005/8/layout/bProcess4"/>
    <dgm:cxn modelId="{3F9E9011-8E16-4A2B-816B-D6A4A7DEA4DF}" type="presParOf" srcId="{97E4D0D3-4DA0-467A-BCE5-A1F64E3D7791}" destId="{3BE8C8A2-35FD-4066-90B7-75D7D8CDB8C2}" srcOrd="1" destOrd="0" presId="urn:microsoft.com/office/officeart/2005/8/layout/bProcess4"/>
    <dgm:cxn modelId="{A9943E17-3BF4-4232-B78A-F78C775D9303}" type="presParOf" srcId="{E2AA76F8-7400-413F-BE7C-A8AF60884686}" destId="{96FF495E-1021-478D-9312-4B539ADED283}" srcOrd="7" destOrd="0" presId="urn:microsoft.com/office/officeart/2005/8/layout/bProcess4"/>
    <dgm:cxn modelId="{E56CCBEB-05F3-4FCB-9FA7-A71B66B42F3E}" type="presParOf" srcId="{E2AA76F8-7400-413F-BE7C-A8AF60884686}" destId="{AD767426-7489-4A01-80A2-D0CA533031E7}" srcOrd="8" destOrd="0" presId="urn:microsoft.com/office/officeart/2005/8/layout/bProcess4"/>
    <dgm:cxn modelId="{4D6FFB31-ECB8-4DC2-8726-AE4C325306E2}" type="presParOf" srcId="{AD767426-7489-4A01-80A2-D0CA533031E7}" destId="{DBA132DC-28BD-46CC-A9E4-1ACE95925E56}" srcOrd="0" destOrd="0" presId="urn:microsoft.com/office/officeart/2005/8/layout/bProcess4"/>
    <dgm:cxn modelId="{11999193-9527-4A53-90C4-97F923296434}" type="presParOf" srcId="{AD767426-7489-4A01-80A2-D0CA533031E7}" destId="{45671C21-8DCD-49F6-8E01-656437E21AFF}" srcOrd="1" destOrd="0" presId="urn:microsoft.com/office/officeart/2005/8/layout/bProcess4"/>
    <dgm:cxn modelId="{48C64D4A-99F4-497F-AB53-60E996E37C64}" type="presParOf" srcId="{E2AA76F8-7400-413F-BE7C-A8AF60884686}" destId="{C0DC1AEB-AF89-4C28-8EC9-2F00E506BE99}" srcOrd="9" destOrd="0" presId="urn:microsoft.com/office/officeart/2005/8/layout/bProcess4"/>
    <dgm:cxn modelId="{0440AC5D-EE1D-4DAD-B37B-4DC75538692F}" type="presParOf" srcId="{E2AA76F8-7400-413F-BE7C-A8AF60884686}" destId="{1264759F-B9C9-4C07-A116-208FB2F71059}" srcOrd="10" destOrd="0" presId="urn:microsoft.com/office/officeart/2005/8/layout/bProcess4"/>
    <dgm:cxn modelId="{84309EB7-442B-4AB1-83B2-CC834E0CEC8F}" type="presParOf" srcId="{1264759F-B9C9-4C07-A116-208FB2F71059}" destId="{78B22FBF-DC26-47DF-B1F7-B71D310FC935}" srcOrd="0" destOrd="0" presId="urn:microsoft.com/office/officeart/2005/8/layout/bProcess4"/>
    <dgm:cxn modelId="{82636D2A-A194-46BE-811F-31371BE0366A}" type="presParOf" srcId="{1264759F-B9C9-4C07-A116-208FB2F71059}" destId="{DA49E016-45E0-4D50-A6B4-1544E2F202F5}" srcOrd="1" destOrd="0" presId="urn:microsoft.com/office/officeart/2005/8/layout/bProcess4"/>
    <dgm:cxn modelId="{8A73CDBD-B563-4FB4-861E-C66AB58C6335}" type="presParOf" srcId="{E2AA76F8-7400-413F-BE7C-A8AF60884686}" destId="{4DD162D8-4FFD-4A0E-BAE3-00460BFAA01D}" srcOrd="11" destOrd="0" presId="urn:microsoft.com/office/officeart/2005/8/layout/bProcess4"/>
    <dgm:cxn modelId="{9F000471-A737-4E10-A77F-911DF3DF2D5A}" type="presParOf" srcId="{E2AA76F8-7400-413F-BE7C-A8AF60884686}" destId="{986B300D-A30A-4950-816C-76CEA20C9628}" srcOrd="12" destOrd="0" presId="urn:microsoft.com/office/officeart/2005/8/layout/bProcess4"/>
    <dgm:cxn modelId="{60B55D2A-C60B-4A0B-8FF4-B14B8AD76050}" type="presParOf" srcId="{986B300D-A30A-4950-816C-76CEA20C9628}" destId="{B650C353-55ED-4DA7-810D-137EC1BECCE8}" srcOrd="0" destOrd="0" presId="urn:microsoft.com/office/officeart/2005/8/layout/bProcess4"/>
    <dgm:cxn modelId="{65B2BD53-67AB-45FE-80DB-45ACA1428D46}" type="presParOf" srcId="{986B300D-A30A-4950-816C-76CEA20C9628}" destId="{1F623557-F413-4325-B54D-8C44108F2450}" srcOrd="1" destOrd="0" presId="urn:microsoft.com/office/officeart/2005/8/layout/bProcess4"/>
    <dgm:cxn modelId="{661B971E-0C40-4D8D-B8D3-38B09BDB511B}" type="presParOf" srcId="{E2AA76F8-7400-413F-BE7C-A8AF60884686}" destId="{25396BEF-C5A6-4C81-BD70-4062F65123E8}" srcOrd="13" destOrd="0" presId="urn:microsoft.com/office/officeart/2005/8/layout/bProcess4"/>
    <dgm:cxn modelId="{96394741-F59A-42EE-B761-466CE15BD2EA}" type="presParOf" srcId="{E2AA76F8-7400-413F-BE7C-A8AF60884686}" destId="{B4CF0822-27EB-408E-8FDD-43C010E15DA8}" srcOrd="14" destOrd="0" presId="urn:microsoft.com/office/officeart/2005/8/layout/bProcess4"/>
    <dgm:cxn modelId="{16B8BF41-7E1C-4CD5-9A17-FD98A0D80338}" type="presParOf" srcId="{B4CF0822-27EB-408E-8FDD-43C010E15DA8}" destId="{AEDB5FB8-9BC6-49BC-A714-9119FB1E557B}" srcOrd="0" destOrd="0" presId="urn:microsoft.com/office/officeart/2005/8/layout/bProcess4"/>
    <dgm:cxn modelId="{24F9603F-D5E6-4427-9FA0-0099667F5AE7}" type="presParOf" srcId="{B4CF0822-27EB-408E-8FDD-43C010E15DA8}" destId="{9F5E3049-59AE-44B8-B317-E34DADBFD24E}" srcOrd="1" destOrd="0" presId="urn:microsoft.com/office/officeart/2005/8/layout/bProcess4"/>
    <dgm:cxn modelId="{95D3958C-3A11-4185-A2EC-49B0EE4F152A}" type="presParOf" srcId="{E2AA76F8-7400-413F-BE7C-A8AF60884686}" destId="{B9621C74-A222-4F0C-B62A-BA5900FAC693}" srcOrd="15" destOrd="0" presId="urn:microsoft.com/office/officeart/2005/8/layout/bProcess4"/>
    <dgm:cxn modelId="{6475D064-44F6-443B-995C-8F6F08AC8B42}" type="presParOf" srcId="{E2AA76F8-7400-413F-BE7C-A8AF60884686}" destId="{BEA7D927-320D-4598-9631-CB7913275190}" srcOrd="16" destOrd="0" presId="urn:microsoft.com/office/officeart/2005/8/layout/bProcess4"/>
    <dgm:cxn modelId="{0310A5EB-386E-4B91-A9F8-7BBA01608AE5}" type="presParOf" srcId="{BEA7D927-320D-4598-9631-CB7913275190}" destId="{4D23141E-D149-4717-AD36-3816A1DD119E}" srcOrd="0" destOrd="0" presId="urn:microsoft.com/office/officeart/2005/8/layout/bProcess4"/>
    <dgm:cxn modelId="{4AEACABB-D8B5-46B7-A7A9-F08A4DF7E79C}" type="presParOf" srcId="{BEA7D927-320D-4598-9631-CB7913275190}" destId="{9D517810-60F8-41F4-8715-40FA028E15A5}" srcOrd="1" destOrd="0" presId="urn:microsoft.com/office/officeart/2005/8/layout/bProcess4"/>
    <dgm:cxn modelId="{AD96EE71-A776-476D-A7F8-3A4AFB47E117}" type="presParOf" srcId="{E2AA76F8-7400-413F-BE7C-A8AF60884686}" destId="{E3922EF4-7C45-4096-8383-281E9317D6B3}" srcOrd="17" destOrd="0" presId="urn:microsoft.com/office/officeart/2005/8/layout/bProcess4"/>
    <dgm:cxn modelId="{05163FD7-012E-487D-BF52-7A4D6172092E}" type="presParOf" srcId="{E2AA76F8-7400-413F-BE7C-A8AF60884686}" destId="{74B19F73-3230-46BE-81B8-E5B8E579BC47}" srcOrd="18" destOrd="0" presId="urn:microsoft.com/office/officeart/2005/8/layout/bProcess4"/>
    <dgm:cxn modelId="{9A2BDEE7-969C-4BC9-83D5-364EB4493EB2}" type="presParOf" srcId="{74B19F73-3230-46BE-81B8-E5B8E579BC47}" destId="{6ACA4232-C253-41C4-A4A2-40EA99B2C94A}" srcOrd="0" destOrd="0" presId="urn:microsoft.com/office/officeart/2005/8/layout/bProcess4"/>
    <dgm:cxn modelId="{3211BC75-841B-4FA2-9BF5-D42F73743E71}" type="presParOf" srcId="{74B19F73-3230-46BE-81B8-E5B8E579BC47}" destId="{9834AB6A-1371-485C-97FF-43F811EA1F14}" srcOrd="1" destOrd="0" presId="urn:microsoft.com/office/officeart/2005/8/layout/bProcess4"/>
    <dgm:cxn modelId="{554CBB39-7028-4A55-93EE-6BC1197E61ED}" type="presParOf" srcId="{E2AA76F8-7400-413F-BE7C-A8AF60884686}" destId="{3D958F98-1231-417B-8486-86EFE1A460DD}" srcOrd="19" destOrd="0" presId="urn:microsoft.com/office/officeart/2005/8/layout/bProcess4"/>
    <dgm:cxn modelId="{3131B6F0-1D1B-4F88-A8AB-6D8B28ACE15D}" type="presParOf" srcId="{E2AA76F8-7400-413F-BE7C-A8AF60884686}" destId="{BCBFDF54-AF78-40DE-8818-08B2E42F9A9B}" srcOrd="20" destOrd="0" presId="urn:microsoft.com/office/officeart/2005/8/layout/bProcess4"/>
    <dgm:cxn modelId="{23DCB834-01FA-4A4F-8CD5-C4847744B845}" type="presParOf" srcId="{BCBFDF54-AF78-40DE-8818-08B2E42F9A9B}" destId="{2A55EEE1-ABFF-421C-8BBD-71C0097D687D}" srcOrd="0" destOrd="0" presId="urn:microsoft.com/office/officeart/2005/8/layout/bProcess4"/>
    <dgm:cxn modelId="{DA5817F0-AC86-4C81-BB77-3B7423769AA7}" type="presParOf" srcId="{BCBFDF54-AF78-40DE-8818-08B2E42F9A9B}" destId="{639362AF-97EC-4E6A-B4D1-02C5E7A26EBD}" srcOrd="1" destOrd="0" presId="urn:microsoft.com/office/officeart/2005/8/layout/bProcess4"/>
    <dgm:cxn modelId="{32874AFF-93D0-44E2-9732-D7A1183C0933}" type="presParOf" srcId="{E2AA76F8-7400-413F-BE7C-A8AF60884686}" destId="{E5DDBEE2-67AB-4DD1-8DE5-70625BB62DC1}" srcOrd="21" destOrd="0" presId="urn:microsoft.com/office/officeart/2005/8/layout/bProcess4"/>
    <dgm:cxn modelId="{DE398C00-F746-4E66-9B18-626B871C06FC}" type="presParOf" srcId="{E2AA76F8-7400-413F-BE7C-A8AF60884686}" destId="{375F8BFC-FBC2-45F1-8ACB-695F94A480DC}" srcOrd="22" destOrd="0" presId="urn:microsoft.com/office/officeart/2005/8/layout/bProcess4"/>
    <dgm:cxn modelId="{89FAEA4B-C6C4-486F-A527-60F8BA984236}" type="presParOf" srcId="{375F8BFC-FBC2-45F1-8ACB-695F94A480DC}" destId="{AD5344D6-70E6-4D86-8C0B-074A05F0A65C}" srcOrd="0" destOrd="0" presId="urn:microsoft.com/office/officeart/2005/8/layout/bProcess4"/>
    <dgm:cxn modelId="{2FE9A0FF-7F88-4757-8CC9-87BE882ABC2A}" type="presParOf" srcId="{375F8BFC-FBC2-45F1-8ACB-695F94A480DC}" destId="{934AB7BF-0E8F-43AC-83E6-C5C6F4BBD8F2}" srcOrd="1" destOrd="0" presId="urn:microsoft.com/office/officeart/2005/8/layout/bProcess4"/>
    <dgm:cxn modelId="{8BF78A29-FB1F-49CB-A17A-30A8AE93C882}" type="presParOf" srcId="{E2AA76F8-7400-413F-BE7C-A8AF60884686}" destId="{925474DA-2015-4C87-95A9-1E2E750A340F}" srcOrd="23" destOrd="0" presId="urn:microsoft.com/office/officeart/2005/8/layout/bProcess4"/>
    <dgm:cxn modelId="{157275D4-E4B8-41AB-9359-32097E4A5EFD}" type="presParOf" srcId="{E2AA76F8-7400-413F-BE7C-A8AF60884686}" destId="{EA372305-E76D-4E76-8832-F25B91FC7729}" srcOrd="24" destOrd="0" presId="urn:microsoft.com/office/officeart/2005/8/layout/bProcess4"/>
    <dgm:cxn modelId="{4ABD2B7E-9BD7-421A-8FE9-E42654CED270}" type="presParOf" srcId="{EA372305-E76D-4E76-8832-F25B91FC7729}" destId="{C3D39043-C2BE-44D1-AB83-2FE39D6F8266}" srcOrd="0" destOrd="0" presId="urn:microsoft.com/office/officeart/2005/8/layout/bProcess4"/>
    <dgm:cxn modelId="{D6814044-6157-430A-86B3-C6E6601EFD71}" type="presParOf" srcId="{EA372305-E76D-4E76-8832-F25B91FC7729}" destId="{051BE077-F379-49AF-80B7-D0BAFCF7B7FE}" srcOrd="1" destOrd="0" presId="urn:microsoft.com/office/officeart/2005/8/layout/bProcess4"/>
    <dgm:cxn modelId="{7093A3FD-77AD-4152-89C3-1F532965DCC4}" type="presParOf" srcId="{E2AA76F8-7400-413F-BE7C-A8AF60884686}" destId="{C6CA5299-9BFD-4F2D-BC46-545FEB172992}" srcOrd="25" destOrd="0" presId="urn:microsoft.com/office/officeart/2005/8/layout/bProcess4"/>
    <dgm:cxn modelId="{59209622-E8C1-4BFF-B3B0-90B840A774A8}" type="presParOf" srcId="{E2AA76F8-7400-413F-BE7C-A8AF60884686}" destId="{B2E7C5BA-FA8D-4624-901A-B29935881DCD}" srcOrd="26" destOrd="0" presId="urn:microsoft.com/office/officeart/2005/8/layout/bProcess4"/>
    <dgm:cxn modelId="{814C5CA7-233C-492A-BF2E-0F7178DD8F74}" type="presParOf" srcId="{B2E7C5BA-FA8D-4624-901A-B29935881DCD}" destId="{CAC32BDB-32C8-4156-A3CC-E36FF6FAF5AC}" srcOrd="0" destOrd="0" presId="urn:microsoft.com/office/officeart/2005/8/layout/bProcess4"/>
    <dgm:cxn modelId="{7AFA7584-886D-456D-B63E-19FA0D1A6165}" type="presParOf" srcId="{B2E7C5BA-FA8D-4624-901A-B29935881DCD}" destId="{E1406D2C-76D2-427A-BDD4-EF618CEF2255}" srcOrd="1" destOrd="0" presId="urn:microsoft.com/office/officeart/2005/8/layout/bProcess4"/>
    <dgm:cxn modelId="{552B2B67-3D8A-46CF-9C19-75AFBE661715}" type="presParOf" srcId="{E2AA76F8-7400-413F-BE7C-A8AF60884686}" destId="{D7FF9A56-6742-4A08-814B-315E3EC6155F}" srcOrd="27" destOrd="0" presId="urn:microsoft.com/office/officeart/2005/8/layout/bProcess4"/>
    <dgm:cxn modelId="{BDFA1145-7143-44E2-A433-EF0CCF73B578}" type="presParOf" srcId="{E2AA76F8-7400-413F-BE7C-A8AF60884686}" destId="{41BB8107-5102-402B-9BD9-A00F0F267E06}" srcOrd="28" destOrd="0" presId="urn:microsoft.com/office/officeart/2005/8/layout/bProcess4"/>
    <dgm:cxn modelId="{A6CF434E-DA52-4537-939B-60476BF7BCE2}" type="presParOf" srcId="{41BB8107-5102-402B-9BD9-A00F0F267E06}" destId="{598ED9DA-D510-4AF2-8602-8B19148CB74A}" srcOrd="0" destOrd="0" presId="urn:microsoft.com/office/officeart/2005/8/layout/bProcess4"/>
    <dgm:cxn modelId="{632B88E4-47FA-469B-ACA7-57B24C150D7B}" type="presParOf" srcId="{41BB8107-5102-402B-9BD9-A00F0F267E06}" destId="{3CC2EB7F-55D8-4316-9618-56F3CB37D98B}" srcOrd="1" destOrd="0" presId="urn:microsoft.com/office/officeart/2005/8/layout/bProcess4"/>
  </dgm:cxnLst>
  <dgm:bg>
    <a:effectLst>
      <a:outerShdw blurRad="50800" dist="38100" algn="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2A74E-03FB-4590-A3E7-D81B93F055DC}">
      <dsp:nvSpPr>
        <dsp:cNvPr id="0" name=""/>
        <dsp:cNvSpPr/>
      </dsp:nvSpPr>
      <dsp:spPr>
        <a:xfrm rot="5400000">
          <a:off x="-269897" y="1105272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FA75DB-9F36-4A9C-8C39-4A3F81EFB6B5}">
      <dsp:nvSpPr>
        <dsp:cNvPr id="0" name=""/>
        <dsp:cNvSpPr/>
      </dsp:nvSpPr>
      <dsp:spPr>
        <a:xfrm>
          <a:off x="4115" y="338356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Despunte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00:05:07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32355" y="366596"/>
        <a:ext cx="1550491" cy="907703"/>
      </dsp:txXfrm>
    </dsp:sp>
    <dsp:sp modelId="{91FC488E-CDE2-4D89-A14B-99B299BD42E3}">
      <dsp:nvSpPr>
        <dsp:cNvPr id="0" name=""/>
        <dsp:cNvSpPr/>
      </dsp:nvSpPr>
      <dsp:spPr>
        <a:xfrm rot="5400000">
          <a:off x="-269897" y="2310501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A88FA-EEDC-4B3B-9DA4-A5442531D1D3}">
      <dsp:nvSpPr>
        <dsp:cNvPr id="0" name=""/>
        <dsp:cNvSpPr/>
      </dsp:nvSpPr>
      <dsp:spPr>
        <a:xfrm>
          <a:off x="4115" y="1543585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Rayado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00:01:21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32355" y="1571825"/>
        <a:ext cx="1550491" cy="907703"/>
      </dsp:txXfrm>
    </dsp:sp>
    <dsp:sp modelId="{9261E62C-16CD-4886-AD4C-6B1136198AF9}">
      <dsp:nvSpPr>
        <dsp:cNvPr id="0" name=""/>
        <dsp:cNvSpPr/>
      </dsp:nvSpPr>
      <dsp:spPr>
        <a:xfrm rot="5400000">
          <a:off x="-269897" y="3515730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D8C49E-2B29-4551-B3D6-5DAB5AC70AA0}">
      <dsp:nvSpPr>
        <dsp:cNvPr id="0" name=""/>
        <dsp:cNvSpPr/>
      </dsp:nvSpPr>
      <dsp:spPr>
        <a:xfrm>
          <a:off x="4115" y="2748814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Planeado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0:04:12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32355" y="2777054"/>
        <a:ext cx="1550491" cy="907703"/>
      </dsp:txXfrm>
    </dsp:sp>
    <dsp:sp modelId="{96FF495E-1021-478D-9312-4B539ADED283}">
      <dsp:nvSpPr>
        <dsp:cNvPr id="0" name=""/>
        <dsp:cNvSpPr/>
      </dsp:nvSpPr>
      <dsp:spPr>
        <a:xfrm>
          <a:off x="332716" y="4118344"/>
          <a:ext cx="2130065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E8C8A2-35FD-4066-90B7-75D7D8CDB8C2}">
      <dsp:nvSpPr>
        <dsp:cNvPr id="0" name=""/>
        <dsp:cNvSpPr/>
      </dsp:nvSpPr>
      <dsp:spPr>
        <a:xfrm>
          <a:off x="4115" y="3954043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Cepillado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0:01:20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32355" y="3982283"/>
        <a:ext cx="1550491" cy="907703"/>
      </dsp:txXfrm>
    </dsp:sp>
    <dsp:sp modelId="{C0DC1AEB-AF89-4C28-8EC9-2F00E506BE99}">
      <dsp:nvSpPr>
        <dsp:cNvPr id="0" name=""/>
        <dsp:cNvSpPr/>
      </dsp:nvSpPr>
      <dsp:spPr>
        <a:xfrm rot="16200000">
          <a:off x="1867375" y="3515730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671C21-8DCD-49F6-8E01-656437E21AFF}">
      <dsp:nvSpPr>
        <dsp:cNvPr id="0" name=""/>
        <dsp:cNvSpPr/>
      </dsp:nvSpPr>
      <dsp:spPr>
        <a:xfrm>
          <a:off x="2141388" y="3954043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Corte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00:04:49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2169628" y="3982283"/>
        <a:ext cx="1550491" cy="907703"/>
      </dsp:txXfrm>
    </dsp:sp>
    <dsp:sp modelId="{4DD162D8-4FFD-4A0E-BAE3-00460BFAA01D}">
      <dsp:nvSpPr>
        <dsp:cNvPr id="0" name=""/>
        <dsp:cNvSpPr/>
      </dsp:nvSpPr>
      <dsp:spPr>
        <a:xfrm rot="16200000">
          <a:off x="1867375" y="2310501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49E016-45E0-4D50-A6B4-1544E2F202F5}">
      <dsp:nvSpPr>
        <dsp:cNvPr id="0" name=""/>
        <dsp:cNvSpPr/>
      </dsp:nvSpPr>
      <dsp:spPr>
        <a:xfrm>
          <a:off x="2141388" y="2748814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Inmunizado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6:56:18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2169628" y="2777054"/>
        <a:ext cx="1550491" cy="907703"/>
      </dsp:txXfrm>
    </dsp:sp>
    <dsp:sp modelId="{25396BEF-C5A6-4C81-BD70-4062F65123E8}">
      <dsp:nvSpPr>
        <dsp:cNvPr id="0" name=""/>
        <dsp:cNvSpPr/>
      </dsp:nvSpPr>
      <dsp:spPr>
        <a:xfrm rot="16200000">
          <a:off x="1867375" y="1105272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623557-F413-4325-B54D-8C44108F2450}">
      <dsp:nvSpPr>
        <dsp:cNvPr id="0" name=""/>
        <dsp:cNvSpPr/>
      </dsp:nvSpPr>
      <dsp:spPr>
        <a:xfrm>
          <a:off x="2141388" y="1543585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Armado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0:05:17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2169628" y="1571825"/>
        <a:ext cx="1550491" cy="907703"/>
      </dsp:txXfrm>
    </dsp:sp>
    <dsp:sp modelId="{B9621C74-A222-4F0C-B62A-BA5900FAC693}">
      <dsp:nvSpPr>
        <dsp:cNvPr id="0" name=""/>
        <dsp:cNvSpPr/>
      </dsp:nvSpPr>
      <dsp:spPr>
        <a:xfrm>
          <a:off x="2469989" y="502657"/>
          <a:ext cx="2130065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5E3049-59AE-44B8-B317-E34DADBFD24E}">
      <dsp:nvSpPr>
        <dsp:cNvPr id="0" name=""/>
        <dsp:cNvSpPr/>
      </dsp:nvSpPr>
      <dsp:spPr>
        <a:xfrm>
          <a:off x="2141388" y="338356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Pegado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00:17:24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2169628" y="366596"/>
        <a:ext cx="1550491" cy="907703"/>
      </dsp:txXfrm>
    </dsp:sp>
    <dsp:sp modelId="{E3922EF4-7C45-4096-8383-281E9317D6B3}">
      <dsp:nvSpPr>
        <dsp:cNvPr id="0" name=""/>
        <dsp:cNvSpPr/>
      </dsp:nvSpPr>
      <dsp:spPr>
        <a:xfrm rot="5400000">
          <a:off x="4004647" y="1105272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517810-60F8-41F4-8715-40FA028E15A5}">
      <dsp:nvSpPr>
        <dsp:cNvPr id="0" name=""/>
        <dsp:cNvSpPr/>
      </dsp:nvSpPr>
      <dsp:spPr>
        <a:xfrm>
          <a:off x="4278660" y="338356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Prensado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03:40:01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4306900" y="366596"/>
        <a:ext cx="1550491" cy="907703"/>
      </dsp:txXfrm>
    </dsp:sp>
    <dsp:sp modelId="{3D958F98-1231-417B-8486-86EFE1A460DD}">
      <dsp:nvSpPr>
        <dsp:cNvPr id="0" name=""/>
        <dsp:cNvSpPr/>
      </dsp:nvSpPr>
      <dsp:spPr>
        <a:xfrm rot="5400000">
          <a:off x="4004647" y="2310501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34AB6A-1371-485C-97FF-43F811EA1F14}">
      <dsp:nvSpPr>
        <dsp:cNvPr id="0" name=""/>
        <dsp:cNvSpPr/>
      </dsp:nvSpPr>
      <dsp:spPr>
        <a:xfrm>
          <a:off x="4278660" y="1543585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Rectificado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00:08:30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4306900" y="1571825"/>
        <a:ext cx="1550491" cy="907703"/>
      </dsp:txXfrm>
    </dsp:sp>
    <dsp:sp modelId="{E5DDBEE2-67AB-4DD1-8DE5-70625BB62DC1}">
      <dsp:nvSpPr>
        <dsp:cNvPr id="0" name=""/>
        <dsp:cNvSpPr/>
      </dsp:nvSpPr>
      <dsp:spPr>
        <a:xfrm rot="5400000">
          <a:off x="4004647" y="3515730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9362AF-97EC-4E6A-B4D1-02C5E7A26EBD}">
      <dsp:nvSpPr>
        <dsp:cNvPr id="0" name=""/>
        <dsp:cNvSpPr/>
      </dsp:nvSpPr>
      <dsp:spPr>
        <a:xfrm>
          <a:off x="4278660" y="2748814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Enchapado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0:06:50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4306900" y="2777054"/>
        <a:ext cx="1550491" cy="907703"/>
      </dsp:txXfrm>
    </dsp:sp>
    <dsp:sp modelId="{925474DA-2015-4C87-95A9-1E2E750A340F}">
      <dsp:nvSpPr>
        <dsp:cNvPr id="0" name=""/>
        <dsp:cNvSpPr/>
      </dsp:nvSpPr>
      <dsp:spPr>
        <a:xfrm>
          <a:off x="4607262" y="4118344"/>
          <a:ext cx="2130065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4AB7BF-0E8F-43AC-83E6-C5C6F4BBD8F2}">
      <dsp:nvSpPr>
        <dsp:cNvPr id="0" name=""/>
        <dsp:cNvSpPr/>
      </dsp:nvSpPr>
      <dsp:spPr>
        <a:xfrm>
          <a:off x="4278660" y="3954043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Lijado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00:57:53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4306900" y="3982283"/>
        <a:ext cx="1550491" cy="907703"/>
      </dsp:txXfrm>
    </dsp:sp>
    <dsp:sp modelId="{C6CA5299-9BFD-4F2D-BC46-545FEB172992}">
      <dsp:nvSpPr>
        <dsp:cNvPr id="0" name=""/>
        <dsp:cNvSpPr/>
      </dsp:nvSpPr>
      <dsp:spPr>
        <a:xfrm rot="16200000">
          <a:off x="6141920" y="3515730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1BE077-F379-49AF-80B7-D0BAFCF7B7FE}">
      <dsp:nvSpPr>
        <dsp:cNvPr id="0" name=""/>
        <dsp:cNvSpPr/>
      </dsp:nvSpPr>
      <dsp:spPr>
        <a:xfrm>
          <a:off x="6415933" y="3954043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Sellador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13:46:00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6444173" y="3982283"/>
        <a:ext cx="1550491" cy="907703"/>
      </dsp:txXfrm>
    </dsp:sp>
    <dsp:sp modelId="{D7FF9A56-6742-4A08-814B-315E3EC6155F}">
      <dsp:nvSpPr>
        <dsp:cNvPr id="0" name=""/>
        <dsp:cNvSpPr/>
      </dsp:nvSpPr>
      <dsp:spPr>
        <a:xfrm rot="16200000">
          <a:off x="6141920" y="2310501"/>
          <a:ext cx="1198021" cy="144627"/>
        </a:xfrm>
        <a:prstGeom prst="rect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406D2C-76D2-427A-BDD4-EF618CEF2255}">
      <dsp:nvSpPr>
        <dsp:cNvPr id="0" name=""/>
        <dsp:cNvSpPr/>
      </dsp:nvSpPr>
      <dsp:spPr>
        <a:xfrm>
          <a:off x="6415933" y="2748814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Pintura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15:00:56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6444173" y="2777054"/>
        <a:ext cx="1550491" cy="907703"/>
      </dsp:txXfrm>
    </dsp:sp>
    <dsp:sp modelId="{3CC2EB7F-55D8-4316-9618-56F3CB37D98B}">
      <dsp:nvSpPr>
        <dsp:cNvPr id="0" name=""/>
        <dsp:cNvSpPr/>
      </dsp:nvSpPr>
      <dsp:spPr>
        <a:xfrm>
          <a:off x="6415933" y="1543585"/>
          <a:ext cx="1606971" cy="9641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Embalaje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>
              <a:latin typeface="Agency FB" panose="020B0503020202020204" pitchFamily="34" charset="0"/>
            </a:rPr>
            <a:t>0:08:17</a:t>
          </a:r>
          <a:endParaRPr lang="es-CO" sz="2000" b="1" kern="1200" dirty="0">
            <a:latin typeface="Agency FB" panose="020B0503020202020204" pitchFamily="34" charset="0"/>
          </a:endParaRPr>
        </a:p>
      </dsp:txBody>
      <dsp:txXfrm>
        <a:off x="6444173" y="1571825"/>
        <a:ext cx="1550491" cy="9077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8958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262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613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9872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0920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0536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4133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8423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8155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2697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2545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24CB8-4EBE-4E2A-B714-40B10A54CA10}" type="datetimeFigureOut">
              <a:rPr lang="es-CO" smtClean="0"/>
              <a:t>19/07/2017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BD7DA-4F4D-46D2-A6CD-B5ADBFB5D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119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200211322"/>
              </p:ext>
            </p:extLst>
          </p:nvPr>
        </p:nvGraphicFramePr>
        <p:xfrm>
          <a:off x="649434" y="836712"/>
          <a:ext cx="8027021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Cheurón"/>
          <p:cNvSpPr/>
          <p:nvPr/>
        </p:nvSpPr>
        <p:spPr>
          <a:xfrm>
            <a:off x="683568" y="332656"/>
            <a:ext cx="8136904" cy="720080"/>
          </a:xfrm>
          <a:prstGeom prst="chevron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RESUMEN TIEMPO TIPO PARA FABRICACIÓN DE PUERTA</a:t>
            </a:r>
            <a:endParaRPr lang="es-CO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9427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37</Words>
  <Application>Microsoft Office PowerPoint</Application>
  <PresentationFormat>Presentación en pantalla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</dc:creator>
  <cp:lastModifiedBy>Carolina</cp:lastModifiedBy>
  <cp:revision>3</cp:revision>
  <dcterms:created xsi:type="dcterms:W3CDTF">2017-07-19T14:45:23Z</dcterms:created>
  <dcterms:modified xsi:type="dcterms:W3CDTF">2017-07-19T15:13:14Z</dcterms:modified>
</cp:coreProperties>
</file>