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61" r:id="rId5"/>
    <p:sldId id="262" r:id="rId6"/>
    <p:sldId id="269" r:id="rId7"/>
    <p:sldId id="273" r:id="rId8"/>
    <p:sldId id="263" r:id="rId9"/>
    <p:sldId id="274" r:id="rId10"/>
    <p:sldId id="275" r:id="rId11"/>
    <p:sldId id="267" r:id="rId12"/>
    <p:sldId id="264" r:id="rId13"/>
    <p:sldId id="270" r:id="rId14"/>
    <p:sldId id="266" r:id="rId15"/>
  </p:sldIdLst>
  <p:sldSz cx="12192000" cy="6858000"/>
  <p:notesSz cx="6858000" cy="9144000"/>
  <p:embeddedFontLst>
    <p:embeddedFont>
      <p:font typeface="Daytona" panose="020B0604030500040204" pitchFamily="34" charset="0"/>
      <p:regular r:id="rId17"/>
    </p:embeddedFont>
    <p:embeddedFont>
      <p:font typeface="DynaPuff" panose="020B0604020202020204" charset="0"/>
      <p:regular r:id="rId18"/>
      <p:bold r:id="rId19"/>
    </p:embeddedFont>
    <p:embeddedFont>
      <p:font typeface="DynaPuff SemiBold" panose="020B0604020202020204" charset="0"/>
      <p:regular r:id="rId20"/>
      <p:bold r:id="rId2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0" roundtripDataSignature="AMtx7miF9khXotdP3LZKWK7cFyiQg7SDj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5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30" Type="http://customschemas.google.com/relationships/presentationmetadata" Target="metadata"/><Relationship Id="rId35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rent Daniela Motta Osorio" userId="57ea4fdae8dcda72" providerId="LiveId" clId="{695D3FDF-7F39-4CD6-8F8B-44EB7B508AD8}"/>
    <pc:docChg chg="custSel delSld modSld sldOrd">
      <pc:chgData name="Karent Daniela Motta Osorio" userId="57ea4fdae8dcda72" providerId="LiveId" clId="{695D3FDF-7F39-4CD6-8F8B-44EB7B508AD8}" dt="2025-01-10T18:45:41.892" v="312" actId="47"/>
      <pc:docMkLst>
        <pc:docMk/>
      </pc:docMkLst>
      <pc:sldChg chg="modSp mod">
        <pc:chgData name="Karent Daniela Motta Osorio" userId="57ea4fdae8dcda72" providerId="LiveId" clId="{695D3FDF-7F39-4CD6-8F8B-44EB7B508AD8}" dt="2025-01-10T18:05:33.435" v="115" actId="1076"/>
        <pc:sldMkLst>
          <pc:docMk/>
          <pc:sldMk cId="0" sldId="256"/>
        </pc:sldMkLst>
        <pc:spChg chg="mod">
          <ac:chgData name="Karent Daniela Motta Osorio" userId="57ea4fdae8dcda72" providerId="LiveId" clId="{695D3FDF-7F39-4CD6-8F8B-44EB7B508AD8}" dt="2025-01-10T18:05:33.435" v="115" actId="1076"/>
          <ac:spMkLst>
            <pc:docMk/>
            <pc:sldMk cId="0" sldId="256"/>
            <ac:spMk id="85" creationId="{00000000-0000-0000-0000-000000000000}"/>
          </ac:spMkLst>
        </pc:spChg>
        <pc:spChg chg="mod">
          <ac:chgData name="Karent Daniela Motta Osorio" userId="57ea4fdae8dcda72" providerId="LiveId" clId="{695D3FDF-7F39-4CD6-8F8B-44EB7B508AD8}" dt="2025-01-10T18:05:08.988" v="111" actId="20577"/>
          <ac:spMkLst>
            <pc:docMk/>
            <pc:sldMk cId="0" sldId="256"/>
            <ac:spMk id="87" creationId="{00000000-0000-0000-0000-000000000000}"/>
          </ac:spMkLst>
        </pc:spChg>
      </pc:sldChg>
      <pc:sldChg chg="del">
        <pc:chgData name="Karent Daniela Motta Osorio" userId="57ea4fdae8dcda72" providerId="LiveId" clId="{695D3FDF-7F39-4CD6-8F8B-44EB7B508AD8}" dt="2025-01-10T17:31:33.354" v="0" actId="47"/>
        <pc:sldMkLst>
          <pc:docMk/>
          <pc:sldMk cId="0" sldId="259"/>
        </pc:sldMkLst>
      </pc:sldChg>
      <pc:sldChg chg="del">
        <pc:chgData name="Karent Daniela Motta Osorio" userId="57ea4fdae8dcda72" providerId="LiveId" clId="{695D3FDF-7F39-4CD6-8F8B-44EB7B508AD8}" dt="2025-01-10T17:31:41.427" v="1" actId="47"/>
        <pc:sldMkLst>
          <pc:docMk/>
          <pc:sldMk cId="0" sldId="260"/>
        </pc:sldMkLst>
      </pc:sldChg>
      <pc:sldChg chg="addSp delSp modSp mod">
        <pc:chgData name="Karent Daniela Motta Osorio" userId="57ea4fdae8dcda72" providerId="LiveId" clId="{695D3FDF-7F39-4CD6-8F8B-44EB7B508AD8}" dt="2025-01-10T18:10:40.149" v="124" actId="208"/>
        <pc:sldMkLst>
          <pc:docMk/>
          <pc:sldMk cId="0" sldId="261"/>
        </pc:sldMkLst>
        <pc:spChg chg="mod">
          <ac:chgData name="Karent Daniela Motta Osorio" userId="57ea4fdae8dcda72" providerId="LiveId" clId="{695D3FDF-7F39-4CD6-8F8B-44EB7B508AD8}" dt="2025-01-10T18:10:40.149" v="124" actId="208"/>
          <ac:spMkLst>
            <pc:docMk/>
            <pc:sldMk cId="0" sldId="261"/>
            <ac:spMk id="120" creationId="{00000000-0000-0000-0000-000000000000}"/>
          </ac:spMkLst>
        </pc:spChg>
        <pc:spChg chg="mod">
          <ac:chgData name="Karent Daniela Motta Osorio" userId="57ea4fdae8dcda72" providerId="LiveId" clId="{695D3FDF-7F39-4CD6-8F8B-44EB7B508AD8}" dt="2025-01-10T18:10:36.835" v="123" actId="208"/>
          <ac:spMkLst>
            <pc:docMk/>
            <pc:sldMk cId="0" sldId="261"/>
            <ac:spMk id="121" creationId="{00000000-0000-0000-0000-000000000000}"/>
          </ac:spMkLst>
        </pc:spChg>
        <pc:picChg chg="add mod">
          <ac:chgData name="Karent Daniela Motta Osorio" userId="57ea4fdae8dcda72" providerId="LiveId" clId="{695D3FDF-7F39-4CD6-8F8B-44EB7B508AD8}" dt="2025-01-10T18:08:42.919" v="121" actId="1076"/>
          <ac:picMkLst>
            <pc:docMk/>
            <pc:sldMk cId="0" sldId="261"/>
            <ac:picMk id="3" creationId="{9545E24E-42B7-CFAC-46AE-A68F8C503852}"/>
          </ac:picMkLst>
        </pc:picChg>
      </pc:sldChg>
      <pc:sldChg chg="addSp delSp modSp mod">
        <pc:chgData name="Karent Daniela Motta Osorio" userId="57ea4fdae8dcda72" providerId="LiveId" clId="{695D3FDF-7F39-4CD6-8F8B-44EB7B508AD8}" dt="2025-01-10T18:32:19.464" v="143" actId="14100"/>
        <pc:sldMkLst>
          <pc:docMk/>
          <pc:sldMk cId="0" sldId="262"/>
        </pc:sldMkLst>
        <pc:picChg chg="add mod modCrop">
          <ac:chgData name="Karent Daniela Motta Osorio" userId="57ea4fdae8dcda72" providerId="LiveId" clId="{695D3FDF-7F39-4CD6-8F8B-44EB7B508AD8}" dt="2025-01-10T18:32:19.464" v="143" actId="14100"/>
          <ac:picMkLst>
            <pc:docMk/>
            <pc:sldMk cId="0" sldId="262"/>
            <ac:picMk id="6" creationId="{BA15FA77-F4B0-E65D-A8E7-36BD8FC15DC7}"/>
          </ac:picMkLst>
        </pc:picChg>
      </pc:sldChg>
      <pc:sldChg chg="addSp delSp modSp mod">
        <pc:chgData name="Karent Daniela Motta Osorio" userId="57ea4fdae8dcda72" providerId="LiveId" clId="{695D3FDF-7F39-4CD6-8F8B-44EB7B508AD8}" dt="2025-01-10T18:34:32.789" v="149" actId="1076"/>
        <pc:sldMkLst>
          <pc:docMk/>
          <pc:sldMk cId="0" sldId="263"/>
        </pc:sldMkLst>
        <pc:picChg chg="add mod">
          <ac:chgData name="Karent Daniela Motta Osorio" userId="57ea4fdae8dcda72" providerId="LiveId" clId="{695D3FDF-7F39-4CD6-8F8B-44EB7B508AD8}" dt="2025-01-10T18:34:32.789" v="149" actId="1076"/>
          <ac:picMkLst>
            <pc:docMk/>
            <pc:sldMk cId="0" sldId="263"/>
            <ac:picMk id="4" creationId="{38A38641-2A6D-7891-4089-910ADC6218BD}"/>
          </ac:picMkLst>
        </pc:picChg>
      </pc:sldChg>
      <pc:sldChg chg="addSp delSp modSp mod">
        <pc:chgData name="Karent Daniela Motta Osorio" userId="57ea4fdae8dcda72" providerId="LiveId" clId="{695D3FDF-7F39-4CD6-8F8B-44EB7B508AD8}" dt="2025-01-10T18:44:39.314" v="282" actId="5793"/>
        <pc:sldMkLst>
          <pc:docMk/>
          <pc:sldMk cId="0" sldId="264"/>
        </pc:sldMkLst>
        <pc:spChg chg="mod">
          <ac:chgData name="Karent Daniela Motta Osorio" userId="57ea4fdae8dcda72" providerId="LiveId" clId="{695D3FDF-7F39-4CD6-8F8B-44EB7B508AD8}" dt="2025-01-10T18:44:39.314" v="282" actId="5793"/>
          <ac:spMkLst>
            <pc:docMk/>
            <pc:sldMk cId="0" sldId="264"/>
            <ac:spMk id="3" creationId="{BD895F71-2ECA-47DA-0B55-567FF3015590}"/>
          </ac:spMkLst>
        </pc:spChg>
        <pc:picChg chg="add mod">
          <ac:chgData name="Karent Daniela Motta Osorio" userId="57ea4fdae8dcda72" providerId="LiveId" clId="{695D3FDF-7F39-4CD6-8F8B-44EB7B508AD8}" dt="2025-01-10T18:44:30.896" v="256" actId="1076"/>
          <ac:picMkLst>
            <pc:docMk/>
            <pc:sldMk cId="0" sldId="264"/>
            <ac:picMk id="4" creationId="{BFF9288C-6F13-5CAB-A45F-5B3F473DA6F2}"/>
          </ac:picMkLst>
        </pc:picChg>
      </pc:sldChg>
      <pc:sldChg chg="addSp delSp modSp mod">
        <pc:chgData name="Karent Daniela Motta Osorio" userId="57ea4fdae8dcda72" providerId="LiveId" clId="{695D3FDF-7F39-4CD6-8F8B-44EB7B508AD8}" dt="2025-01-10T18:37:06.128" v="156" actId="14100"/>
        <pc:sldMkLst>
          <pc:docMk/>
          <pc:sldMk cId="4160535942" sldId="267"/>
        </pc:sldMkLst>
        <pc:picChg chg="add mod modCrop">
          <ac:chgData name="Karent Daniela Motta Osorio" userId="57ea4fdae8dcda72" providerId="LiveId" clId="{695D3FDF-7F39-4CD6-8F8B-44EB7B508AD8}" dt="2025-01-10T18:37:06.128" v="156" actId="14100"/>
          <ac:picMkLst>
            <pc:docMk/>
            <pc:sldMk cId="4160535942" sldId="267"/>
            <ac:picMk id="3" creationId="{B5438C7B-5958-098A-386A-ADD9F09D861F}"/>
          </ac:picMkLst>
        </pc:picChg>
      </pc:sldChg>
      <pc:sldChg chg="del">
        <pc:chgData name="Karent Daniela Motta Osorio" userId="57ea4fdae8dcda72" providerId="LiveId" clId="{695D3FDF-7F39-4CD6-8F8B-44EB7B508AD8}" dt="2025-01-10T18:37:16.533" v="157" actId="2696"/>
        <pc:sldMkLst>
          <pc:docMk/>
          <pc:sldMk cId="2637171861" sldId="268"/>
        </pc:sldMkLst>
      </pc:sldChg>
      <pc:sldChg chg="ord">
        <pc:chgData name="Karent Daniela Motta Osorio" userId="57ea4fdae8dcda72" providerId="LiveId" clId="{695D3FDF-7F39-4CD6-8F8B-44EB7B508AD8}" dt="2025-01-10T18:42:28.702" v="192"/>
        <pc:sldMkLst>
          <pc:docMk/>
          <pc:sldMk cId="2501663225" sldId="269"/>
        </pc:sldMkLst>
      </pc:sldChg>
      <pc:sldChg chg="addSp delSp modSp mod">
        <pc:chgData name="Karent Daniela Motta Osorio" userId="57ea4fdae8dcda72" providerId="LiveId" clId="{695D3FDF-7F39-4CD6-8F8B-44EB7B508AD8}" dt="2025-01-10T18:45:32.222" v="310" actId="5793"/>
        <pc:sldMkLst>
          <pc:docMk/>
          <pc:sldMk cId="2051451946" sldId="270"/>
        </pc:sldMkLst>
        <pc:spChg chg="mod">
          <ac:chgData name="Karent Daniela Motta Osorio" userId="57ea4fdae8dcda72" providerId="LiveId" clId="{695D3FDF-7F39-4CD6-8F8B-44EB7B508AD8}" dt="2025-01-10T18:45:32.222" v="310" actId="5793"/>
          <ac:spMkLst>
            <pc:docMk/>
            <pc:sldMk cId="2051451946" sldId="270"/>
            <ac:spMk id="3" creationId="{BD895F71-2ECA-47DA-0B55-567FF3015590}"/>
          </ac:spMkLst>
        </pc:spChg>
        <pc:picChg chg="add mod">
          <ac:chgData name="Karent Daniela Motta Osorio" userId="57ea4fdae8dcda72" providerId="LiveId" clId="{695D3FDF-7F39-4CD6-8F8B-44EB7B508AD8}" dt="2025-01-10T18:45:25.610" v="287" actId="14100"/>
          <ac:picMkLst>
            <pc:docMk/>
            <pc:sldMk cId="2051451946" sldId="270"/>
            <ac:picMk id="5" creationId="{4B8B2CD7-29C3-131D-B5B9-996E69EC701F}"/>
          </ac:picMkLst>
        </pc:picChg>
      </pc:sldChg>
      <pc:sldChg chg="del">
        <pc:chgData name="Karent Daniela Motta Osorio" userId="57ea4fdae8dcda72" providerId="LiveId" clId="{695D3FDF-7F39-4CD6-8F8B-44EB7B508AD8}" dt="2025-01-10T18:45:39.978" v="311" actId="47"/>
        <pc:sldMkLst>
          <pc:docMk/>
          <pc:sldMk cId="291690415" sldId="271"/>
        </pc:sldMkLst>
      </pc:sldChg>
      <pc:sldChg chg="del">
        <pc:chgData name="Karent Daniela Motta Osorio" userId="57ea4fdae8dcda72" providerId="LiveId" clId="{695D3FDF-7F39-4CD6-8F8B-44EB7B508AD8}" dt="2025-01-10T18:45:41.892" v="312" actId="47"/>
        <pc:sldMkLst>
          <pc:docMk/>
          <pc:sldMk cId="1821207267" sldId="272"/>
        </pc:sldMkLst>
      </pc:sldChg>
      <pc:sldChg chg="addSp delSp modSp mod ord">
        <pc:chgData name="Karent Daniela Motta Osorio" userId="57ea4fdae8dcda72" providerId="LiveId" clId="{695D3FDF-7F39-4CD6-8F8B-44EB7B508AD8}" dt="2025-01-10T18:43:08.718" v="210" actId="5793"/>
        <pc:sldMkLst>
          <pc:docMk/>
          <pc:sldMk cId="586651915" sldId="273"/>
        </pc:sldMkLst>
        <pc:spChg chg="mod">
          <ac:chgData name="Karent Daniela Motta Osorio" userId="57ea4fdae8dcda72" providerId="LiveId" clId="{695D3FDF-7F39-4CD6-8F8B-44EB7B508AD8}" dt="2025-01-10T18:43:08.718" v="210" actId="5793"/>
          <ac:spMkLst>
            <pc:docMk/>
            <pc:sldMk cId="586651915" sldId="273"/>
            <ac:spMk id="3" creationId="{BD895F71-2ECA-47DA-0B55-567FF3015590}"/>
          </ac:spMkLst>
        </pc:spChg>
        <pc:picChg chg="add mod">
          <ac:chgData name="Karent Daniela Motta Osorio" userId="57ea4fdae8dcda72" providerId="LiveId" clId="{695D3FDF-7F39-4CD6-8F8B-44EB7B508AD8}" dt="2025-01-10T18:39:27.726" v="168" actId="1076"/>
          <ac:picMkLst>
            <pc:docMk/>
            <pc:sldMk cId="586651915" sldId="273"/>
            <ac:picMk id="5" creationId="{09429D88-82CD-DC41-9141-268E9F6F1241}"/>
          </ac:picMkLst>
        </pc:picChg>
      </pc:sldChg>
      <pc:sldChg chg="addSp delSp modSp mod ord">
        <pc:chgData name="Karent Daniela Motta Osorio" userId="57ea4fdae8dcda72" providerId="LiveId" clId="{695D3FDF-7F39-4CD6-8F8B-44EB7B508AD8}" dt="2025-01-10T18:43:23.944" v="229" actId="5793"/>
        <pc:sldMkLst>
          <pc:docMk/>
          <pc:sldMk cId="3678930783" sldId="274"/>
        </pc:sldMkLst>
        <pc:spChg chg="mod">
          <ac:chgData name="Karent Daniela Motta Osorio" userId="57ea4fdae8dcda72" providerId="LiveId" clId="{695D3FDF-7F39-4CD6-8F8B-44EB7B508AD8}" dt="2025-01-10T18:43:23.944" v="229" actId="5793"/>
          <ac:spMkLst>
            <pc:docMk/>
            <pc:sldMk cId="3678930783" sldId="274"/>
            <ac:spMk id="3" creationId="{BD895F71-2ECA-47DA-0B55-567FF3015590}"/>
          </ac:spMkLst>
        </pc:spChg>
        <pc:picChg chg="add mod">
          <ac:chgData name="Karent Daniela Motta Osorio" userId="57ea4fdae8dcda72" providerId="LiveId" clId="{695D3FDF-7F39-4CD6-8F8B-44EB7B508AD8}" dt="2025-01-10T18:40:58.065" v="178" actId="14100"/>
          <ac:picMkLst>
            <pc:docMk/>
            <pc:sldMk cId="3678930783" sldId="274"/>
            <ac:picMk id="4" creationId="{B775D0F0-793C-6C47-7055-A790FA713381}"/>
          </ac:picMkLst>
        </pc:picChg>
      </pc:sldChg>
      <pc:sldChg chg="addSp delSp modSp mod ord">
        <pc:chgData name="Karent Daniela Motta Osorio" userId="57ea4fdae8dcda72" providerId="LiveId" clId="{695D3FDF-7F39-4CD6-8F8B-44EB7B508AD8}" dt="2025-01-10T18:43:32.415" v="248" actId="5793"/>
        <pc:sldMkLst>
          <pc:docMk/>
          <pc:sldMk cId="2690662747" sldId="275"/>
        </pc:sldMkLst>
        <pc:spChg chg="mod">
          <ac:chgData name="Karent Daniela Motta Osorio" userId="57ea4fdae8dcda72" providerId="LiveId" clId="{695D3FDF-7F39-4CD6-8F8B-44EB7B508AD8}" dt="2025-01-10T18:43:32.415" v="248" actId="5793"/>
          <ac:spMkLst>
            <pc:docMk/>
            <pc:sldMk cId="2690662747" sldId="275"/>
            <ac:spMk id="3" creationId="{BD895F71-2ECA-47DA-0B55-567FF3015590}"/>
          </ac:spMkLst>
        </pc:spChg>
        <pc:picChg chg="add mod">
          <ac:chgData name="Karent Daniela Motta Osorio" userId="57ea4fdae8dcda72" providerId="LiveId" clId="{695D3FDF-7F39-4CD6-8F8B-44EB7B508AD8}" dt="2025-01-10T18:41:58.715" v="186" actId="1076"/>
          <ac:picMkLst>
            <pc:docMk/>
            <pc:sldMk cId="2690662747" sldId="275"/>
            <ac:picMk id="4" creationId="{AF5F8334-E283-4071-4D91-44B48D0F4033}"/>
          </ac:picMkLst>
        </pc:picChg>
      </pc:sldChg>
    </pc:docChg>
  </pc:docChgLst>
  <pc:docChgLst>
    <pc:chgData name="Karent Daniela Motta Osorio" userId="57ea4fdae8dcda72" providerId="LiveId" clId="{85CAFF20-8054-4BB7-9EA5-C3A671771EF3}"/>
    <pc:docChg chg="modSld">
      <pc:chgData name="Karent Daniela Motta Osorio" userId="57ea4fdae8dcda72" providerId="LiveId" clId="{85CAFF20-8054-4BB7-9EA5-C3A671771EF3}" dt="2025-01-25T17:05:56.109" v="16" actId="14100"/>
      <pc:docMkLst>
        <pc:docMk/>
      </pc:docMkLst>
      <pc:sldChg chg="modSp mod">
        <pc:chgData name="Karent Daniela Motta Osorio" userId="57ea4fdae8dcda72" providerId="LiveId" clId="{85CAFF20-8054-4BB7-9EA5-C3A671771EF3}" dt="2025-01-25T17:05:56.109" v="16" actId="14100"/>
        <pc:sldMkLst>
          <pc:docMk/>
          <pc:sldMk cId="0" sldId="256"/>
        </pc:sldMkLst>
        <pc:spChg chg="mod">
          <ac:chgData name="Karent Daniela Motta Osorio" userId="57ea4fdae8dcda72" providerId="LiveId" clId="{85CAFF20-8054-4BB7-9EA5-C3A671771EF3}" dt="2025-01-25T17:05:56.109" v="16" actId="14100"/>
          <ac:spMkLst>
            <pc:docMk/>
            <pc:sldMk cId="0" sldId="256"/>
            <ac:spMk id="87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1f41227940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1f41227940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503619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1f4154eee26_2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1f4154eee26_2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20671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1f41227940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1f41227940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1f41227940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1f41227940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464864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" name="Google Shape;14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2c3d72b9242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g2c3d72b9242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2c3d72b9242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2c3d72b9242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2c3d72b9242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2c3d72b9242_0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2c3d72b9242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g2c3d72b9242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888304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1f41227940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1f41227940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73406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1f4154eee26_2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1f4154eee26_2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1f41227940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1f41227940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173073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4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5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7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7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8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2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2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3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3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2086" y="0"/>
            <a:ext cx="12196171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406278" y="534771"/>
            <a:ext cx="6534168" cy="445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4800" dirty="0">
                <a:solidFill>
                  <a:schemeClr val="dk2"/>
                </a:solidFill>
                <a:latin typeface="Daytona" panose="020F0502020204030204" pitchFamily="34" charset="0"/>
                <a:ea typeface="DynaPuff"/>
                <a:cs typeface="DynaPuff"/>
                <a:sym typeface="DynaPuff"/>
              </a:rPr>
              <a:t>Plan de acción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4800" dirty="0">
                <a:solidFill>
                  <a:schemeClr val="dk2"/>
                </a:solidFill>
                <a:latin typeface="Daytona" panose="020F0502020204030204" pitchFamily="34" charset="0"/>
                <a:ea typeface="DynaPuff"/>
                <a:cs typeface="DynaPuff"/>
                <a:sym typeface="DynaPuff"/>
              </a:rPr>
              <a:t>Gestión del Conocimiento e Innovación para la vicerrectoría académica </a:t>
            </a:r>
          </a:p>
        </p:txBody>
      </p:sp>
      <p:pic>
        <p:nvPicPr>
          <p:cNvPr id="86" name="Google Shape;86;p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1425" y="5330813"/>
            <a:ext cx="5029200" cy="1685925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"/>
          <p:cNvSpPr txBox="1"/>
          <p:nvPr/>
        </p:nvSpPr>
        <p:spPr>
          <a:xfrm>
            <a:off x="4482059" y="5104025"/>
            <a:ext cx="7582766" cy="9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dirty="0">
                <a:solidFill>
                  <a:schemeClr val="accent2"/>
                </a:solidFill>
                <a:latin typeface="DynaPuff"/>
                <a:ea typeface="DynaPuff"/>
                <a:cs typeface="DynaPuff"/>
                <a:sym typeface="DynaPuff"/>
              </a:rPr>
              <a:t>Karent Daniela Motta Osorio-2182222</a:t>
            </a:r>
            <a:endParaRPr sz="2500" dirty="0">
              <a:solidFill>
                <a:schemeClr val="accent2"/>
              </a:solidFill>
              <a:latin typeface="DynaPuff"/>
              <a:ea typeface="DynaPuff"/>
              <a:cs typeface="DynaPuff"/>
              <a:sym typeface="DynaPuff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dirty="0">
                <a:solidFill>
                  <a:schemeClr val="accent2"/>
                </a:solidFill>
                <a:latin typeface="DynaPuff"/>
                <a:ea typeface="DynaPuff"/>
                <a:cs typeface="DynaPuff"/>
                <a:sym typeface="DynaPuff"/>
              </a:rPr>
              <a:t>Camilo Andres Grimaldos Rueda- 2172206</a:t>
            </a:r>
            <a:endParaRPr sz="2500" dirty="0">
              <a:solidFill>
                <a:schemeClr val="accent2"/>
              </a:solidFill>
              <a:latin typeface="DynaPuff"/>
              <a:ea typeface="DynaPuff"/>
              <a:cs typeface="DynaPuff"/>
              <a:sym typeface="DynaPuff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BD895F71-2ECA-47DA-0B55-567FF3015590}"/>
              </a:ext>
            </a:extLst>
          </p:cNvPr>
          <p:cNvSpPr txBox="1"/>
          <p:nvPr/>
        </p:nvSpPr>
        <p:spPr>
          <a:xfrm>
            <a:off x="362092" y="360036"/>
            <a:ext cx="60937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s-ES" sz="3200" b="1" dirty="0">
                <a:solidFill>
                  <a:srgbClr val="333F50"/>
                </a:solidFill>
                <a:latin typeface="DynaPuff"/>
                <a:ea typeface="DynaPuff"/>
                <a:cs typeface="DynaPuff"/>
                <a:sym typeface="DynaPuff"/>
              </a:rPr>
              <a:t>Plan de acción </a:t>
            </a:r>
            <a:endParaRPr lang="es-ES" sz="3200" dirty="0">
              <a:latin typeface="DynaPuff"/>
              <a:ea typeface="DynaPuff"/>
              <a:cs typeface="DynaPuff"/>
              <a:sym typeface="DynaPuff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F5F8334-E283-4071-4D91-44B48D0F40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3720" y="992944"/>
            <a:ext cx="8124559" cy="5505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6627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1f4154eee26_2_7"/>
          <p:cNvSpPr txBox="1">
            <a:spLocks noGrp="1"/>
          </p:cNvSpPr>
          <p:nvPr>
            <p:ph type="subTitle" idx="1"/>
          </p:nvPr>
        </p:nvSpPr>
        <p:spPr>
          <a:xfrm>
            <a:off x="372675" y="356700"/>
            <a:ext cx="7524600" cy="911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700" b="1" dirty="0">
                <a:solidFill>
                  <a:srgbClr val="333F50"/>
                </a:solidFill>
                <a:latin typeface="DynaPuff"/>
                <a:ea typeface="DynaPuff"/>
                <a:cs typeface="DynaPuff"/>
                <a:sym typeface="DynaPuff"/>
              </a:rPr>
              <a:t>Lista de Priorización de actividades según autodiagnóstico </a:t>
            </a:r>
            <a:endParaRPr sz="2600" dirty="0">
              <a:latin typeface="DynaPuff"/>
              <a:ea typeface="DynaPuff"/>
              <a:cs typeface="DynaPuff"/>
              <a:sym typeface="DynaPuff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B5438C7B-5958-098A-386A-ADD9F09D861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702" t="9638"/>
          <a:stretch/>
        </p:blipFill>
        <p:spPr>
          <a:xfrm>
            <a:off x="1260347" y="1421690"/>
            <a:ext cx="9622512" cy="4469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5359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BD895F71-2ECA-47DA-0B55-567FF3015590}"/>
              </a:ext>
            </a:extLst>
          </p:cNvPr>
          <p:cNvSpPr txBox="1"/>
          <p:nvPr/>
        </p:nvSpPr>
        <p:spPr>
          <a:xfrm>
            <a:off x="276367" y="617211"/>
            <a:ext cx="609372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s-ES" sz="2400" b="1" dirty="0">
                <a:solidFill>
                  <a:srgbClr val="333F50"/>
                </a:solidFill>
                <a:latin typeface="DynaPuff"/>
                <a:ea typeface="DynaPuff"/>
                <a:cs typeface="DynaPuff"/>
                <a:sym typeface="DynaPuff"/>
              </a:rPr>
              <a:t>Plan de  acción </a:t>
            </a:r>
            <a:endParaRPr lang="es-ES" sz="2400" dirty="0">
              <a:latin typeface="DynaPuff"/>
              <a:ea typeface="DynaPuff"/>
              <a:cs typeface="DynaPuff"/>
              <a:sym typeface="DynaPuff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FF9288C-6F13-5CAB-A45F-5B3F473DA6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3293" y="1078876"/>
            <a:ext cx="8885413" cy="529194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BD895F71-2ECA-47DA-0B55-567FF3015590}"/>
              </a:ext>
            </a:extLst>
          </p:cNvPr>
          <p:cNvSpPr txBox="1"/>
          <p:nvPr/>
        </p:nvSpPr>
        <p:spPr>
          <a:xfrm>
            <a:off x="276367" y="617211"/>
            <a:ext cx="60937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s-ES" sz="3200" b="1" dirty="0">
                <a:solidFill>
                  <a:srgbClr val="333F50"/>
                </a:solidFill>
                <a:latin typeface="DynaPuff"/>
                <a:ea typeface="DynaPuff"/>
                <a:cs typeface="DynaPuff"/>
                <a:sym typeface="DynaPuff"/>
              </a:rPr>
              <a:t>Plan de acción </a:t>
            </a:r>
            <a:endParaRPr lang="es-ES" sz="3200" dirty="0">
              <a:latin typeface="DynaPuff"/>
              <a:ea typeface="DynaPuff"/>
              <a:cs typeface="DynaPuff"/>
              <a:sym typeface="DynaPuff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B8B2CD7-29C3-131D-B5B9-996E69EC70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4920" y="1115322"/>
            <a:ext cx="8838273" cy="534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4519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Google Shape;147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2086" y="0"/>
            <a:ext cx="12196171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"/>
          <p:cNvSpPr txBox="1"/>
          <p:nvPr/>
        </p:nvSpPr>
        <p:spPr>
          <a:xfrm>
            <a:off x="657675" y="680350"/>
            <a:ext cx="6395400" cy="140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300">
                <a:solidFill>
                  <a:schemeClr val="dk2"/>
                </a:solidFill>
                <a:latin typeface="DynaPuff SemiBold"/>
                <a:ea typeface="DynaPuff SemiBold"/>
                <a:cs typeface="DynaPuff SemiBold"/>
                <a:sym typeface="DynaPuff SemiBold"/>
              </a:rPr>
              <a:t>Objetivo General</a:t>
            </a:r>
            <a:endParaRPr sz="5300">
              <a:solidFill>
                <a:schemeClr val="dk2"/>
              </a:solidFill>
              <a:latin typeface="DynaPuff SemiBold"/>
              <a:ea typeface="DynaPuff SemiBold"/>
              <a:cs typeface="DynaPuff SemiBold"/>
              <a:sym typeface="DynaPuff SemiBold"/>
            </a:endParaRPr>
          </a:p>
        </p:txBody>
      </p:sp>
      <p:pic>
        <p:nvPicPr>
          <p:cNvPr id="93" name="Google Shape;93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3825" y="2358625"/>
            <a:ext cx="1752600" cy="2686050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2"/>
          <p:cNvSpPr txBox="1"/>
          <p:nvPr/>
        </p:nvSpPr>
        <p:spPr>
          <a:xfrm>
            <a:off x="2891625" y="2182150"/>
            <a:ext cx="8322900" cy="30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indent="457200" algn="just">
              <a:lnSpc>
                <a:spcPct val="200000"/>
              </a:lnSpc>
            </a:pPr>
            <a:r>
              <a:rPr lang="es-419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Diseñar un plan de acción en la dimensión de gestión del conocimiento e innovación basado en el Modelo Integrado de Planeación y Gestión (M.I.P.G), para la Vicerrectoría Académica de la Universidad Industrial de Santander, con el fin de facilitar los procesos de innovación y mejora en la prestación de servicios.</a:t>
            </a:r>
            <a:endParaRPr lang="es-CO" sz="20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2c3d72b9242_0_7"/>
          <p:cNvSpPr txBox="1"/>
          <p:nvPr/>
        </p:nvSpPr>
        <p:spPr>
          <a:xfrm>
            <a:off x="657675" y="680350"/>
            <a:ext cx="9003300" cy="140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300">
                <a:solidFill>
                  <a:schemeClr val="dk2"/>
                </a:solidFill>
                <a:latin typeface="DynaPuff SemiBold"/>
                <a:ea typeface="DynaPuff SemiBold"/>
                <a:cs typeface="DynaPuff SemiBold"/>
                <a:sym typeface="DynaPuff SemiBold"/>
              </a:rPr>
              <a:t>Objetivos Específicos</a:t>
            </a:r>
            <a:endParaRPr sz="5300">
              <a:solidFill>
                <a:schemeClr val="dk2"/>
              </a:solidFill>
              <a:latin typeface="DynaPuff SemiBold"/>
              <a:ea typeface="DynaPuff SemiBold"/>
              <a:cs typeface="DynaPuff SemiBold"/>
              <a:sym typeface="DynaPuff SemiBold"/>
            </a:endParaRPr>
          </a:p>
        </p:txBody>
      </p:sp>
      <p:pic>
        <p:nvPicPr>
          <p:cNvPr id="100" name="Google Shape;100;g2c3d72b9242_0_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3825" y="2358625"/>
            <a:ext cx="1752600" cy="268605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g2c3d72b9242_0_7"/>
          <p:cNvSpPr txBox="1"/>
          <p:nvPr/>
        </p:nvSpPr>
        <p:spPr>
          <a:xfrm>
            <a:off x="2335925" y="2086450"/>
            <a:ext cx="9252900" cy="441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419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Diagnosticar el estado actual de la gestión del conocimiento e innovación en la Vicerrectoría Académica de la UIS con relación al M.I.P.G.</a:t>
            </a:r>
            <a:endParaRPr lang="es-CO" sz="1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419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Analizar los resultados del diagnóstico que permita identificar fortalezas y debilidades para priorizar las acciones a realizar.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419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Formular el plan de acción a partir de las prioridades identificadas en el análisis de resultados del diagnóstico para la ejecución, el seguimiento y la evaluación de la aplicación de la gestión del conocimiento y presentarlo a la Vicerrectoría Académica.</a:t>
            </a:r>
            <a:endParaRPr lang="es-CO" sz="1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419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Ajustar el plan de acción presentado teniendo en cuenta las observaciones luego de la socialización con la Vicerrectoría Académica de la Universidad Industrial de Santander.</a:t>
            </a:r>
            <a:endParaRPr lang="es-CO" sz="1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2c3d72b9242_0_26"/>
          <p:cNvSpPr txBox="1"/>
          <p:nvPr/>
        </p:nvSpPr>
        <p:spPr>
          <a:xfrm>
            <a:off x="181450" y="476225"/>
            <a:ext cx="8935200" cy="140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900" dirty="0">
                <a:solidFill>
                  <a:schemeClr val="dk2"/>
                </a:solidFill>
                <a:latin typeface="DynaPuff SemiBold"/>
                <a:ea typeface="DynaPuff SemiBold"/>
                <a:cs typeface="DynaPuff SemiBold"/>
                <a:sym typeface="DynaPuff SemiBold"/>
              </a:rPr>
              <a:t>Política Gestión del Conocimiento e Innovación</a:t>
            </a:r>
            <a:endParaRPr sz="4900" dirty="0">
              <a:solidFill>
                <a:schemeClr val="dk2"/>
              </a:solidFill>
              <a:latin typeface="DynaPuff SemiBold"/>
              <a:ea typeface="DynaPuff SemiBold"/>
              <a:cs typeface="DynaPuff SemiBold"/>
              <a:sym typeface="DynaPuff SemiBold"/>
            </a:endParaRPr>
          </a:p>
        </p:txBody>
      </p:sp>
      <p:sp>
        <p:nvSpPr>
          <p:cNvPr id="120" name="Google Shape;120;g2c3d72b9242_0_26"/>
          <p:cNvSpPr/>
          <p:nvPr/>
        </p:nvSpPr>
        <p:spPr>
          <a:xfrm>
            <a:off x="9075087" y="1557588"/>
            <a:ext cx="1428900" cy="10659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1"/>
          </a:solidFill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g2c3d72b9242_0_26"/>
          <p:cNvSpPr/>
          <p:nvPr/>
        </p:nvSpPr>
        <p:spPr>
          <a:xfrm>
            <a:off x="10649700" y="1337975"/>
            <a:ext cx="1428900" cy="11340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00" b="1" dirty="0">
                <a:latin typeface="DynaPuff"/>
                <a:ea typeface="DynaPuff"/>
                <a:cs typeface="DynaPuff"/>
                <a:sym typeface="DynaPuff"/>
              </a:rPr>
              <a:t>73</a:t>
            </a:r>
            <a:endParaRPr sz="3300" b="1" dirty="0">
              <a:latin typeface="DynaPuff"/>
              <a:ea typeface="DynaPuff"/>
              <a:cs typeface="DynaPuff"/>
              <a:sym typeface="DynaPuff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9545E24E-42B7-CFAC-46AE-A68F8C5038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2889" y="2833350"/>
            <a:ext cx="8935200" cy="330429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2c3d72b9242_0_37"/>
          <p:cNvSpPr txBox="1">
            <a:spLocks noGrp="1"/>
          </p:cNvSpPr>
          <p:nvPr>
            <p:ph type="subTitle" idx="1"/>
          </p:nvPr>
        </p:nvSpPr>
        <p:spPr>
          <a:xfrm>
            <a:off x="372675" y="356700"/>
            <a:ext cx="7524600" cy="911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700" b="1" dirty="0">
                <a:solidFill>
                  <a:srgbClr val="333F50"/>
                </a:solidFill>
                <a:latin typeface="DynaPuff"/>
                <a:ea typeface="DynaPuff"/>
                <a:cs typeface="DynaPuff"/>
                <a:sym typeface="DynaPuff"/>
              </a:rPr>
              <a:t>Lista de Priorización de actividades según autodiagnóstico </a:t>
            </a:r>
            <a:endParaRPr sz="2600" dirty="0">
              <a:latin typeface="DynaPuff"/>
              <a:ea typeface="DynaPuff"/>
              <a:cs typeface="DynaPuff"/>
              <a:sym typeface="DynaPuff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BA15FA77-F4B0-E65D-A8E7-36BD8FC15DC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7308"/>
          <a:stretch/>
        </p:blipFill>
        <p:spPr>
          <a:xfrm>
            <a:off x="1454046" y="1398248"/>
            <a:ext cx="9473784" cy="457414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2c3d72b9242_0_20"/>
          <p:cNvSpPr txBox="1"/>
          <p:nvPr/>
        </p:nvSpPr>
        <p:spPr>
          <a:xfrm>
            <a:off x="1301037" y="1132413"/>
            <a:ext cx="8935200" cy="140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dirty="0">
                <a:solidFill>
                  <a:schemeClr val="bg2">
                    <a:lumMod val="75000"/>
                  </a:schemeClr>
                </a:solidFill>
                <a:latin typeface="DynaPuff SemiBold"/>
                <a:ea typeface="DynaPuff SemiBold"/>
                <a:cs typeface="DynaPuff SemiBold"/>
                <a:sym typeface="DynaPuff SemiBold"/>
              </a:rPr>
              <a:t>PLAN DE ACCIÓN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dirty="0">
                <a:solidFill>
                  <a:schemeClr val="bg2">
                    <a:lumMod val="75000"/>
                  </a:schemeClr>
                </a:solidFill>
                <a:latin typeface="DynaPuff SemiBold"/>
                <a:ea typeface="DynaPuff SemiBold"/>
                <a:cs typeface="DynaPuff SemiBold"/>
                <a:sym typeface="DynaPuff SemiBold"/>
              </a:rPr>
              <a:t>GC+I</a:t>
            </a:r>
            <a:endParaRPr sz="6600" dirty="0">
              <a:solidFill>
                <a:schemeClr val="bg2">
                  <a:lumMod val="75000"/>
                </a:schemeClr>
              </a:solidFill>
              <a:latin typeface="DynaPuff SemiBold"/>
              <a:ea typeface="DynaPuff SemiBold"/>
              <a:cs typeface="DynaPuff SemiBold"/>
              <a:sym typeface="DynaPuff SemiBold"/>
            </a:endParaRPr>
          </a:p>
        </p:txBody>
      </p:sp>
      <p:pic>
        <p:nvPicPr>
          <p:cNvPr id="113" name="Google Shape;113;g2c3d72b9242_0_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52675" y="3128962"/>
            <a:ext cx="8086649" cy="28717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016632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BD895F71-2ECA-47DA-0B55-567FF3015590}"/>
              </a:ext>
            </a:extLst>
          </p:cNvPr>
          <p:cNvSpPr txBox="1"/>
          <p:nvPr/>
        </p:nvSpPr>
        <p:spPr>
          <a:xfrm>
            <a:off x="362092" y="360036"/>
            <a:ext cx="60937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s-ES" sz="3200" b="1" dirty="0">
                <a:solidFill>
                  <a:srgbClr val="333F50"/>
                </a:solidFill>
                <a:latin typeface="DynaPuff"/>
                <a:ea typeface="DynaPuff"/>
                <a:cs typeface="DynaPuff"/>
                <a:sym typeface="DynaPuff"/>
              </a:rPr>
              <a:t>Plan de acción </a:t>
            </a:r>
            <a:endParaRPr lang="es-ES" sz="3200" dirty="0">
              <a:latin typeface="DynaPuff"/>
              <a:ea typeface="DynaPuff"/>
              <a:cs typeface="DynaPuff"/>
              <a:sym typeface="DynaPuff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09429D88-82CD-DC41-9141-268E9F6F12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5551" y="1089419"/>
            <a:ext cx="8780898" cy="5243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6519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1f4154eee26_2_7"/>
          <p:cNvSpPr txBox="1">
            <a:spLocks noGrp="1"/>
          </p:cNvSpPr>
          <p:nvPr>
            <p:ph type="subTitle" idx="1"/>
          </p:nvPr>
        </p:nvSpPr>
        <p:spPr>
          <a:xfrm>
            <a:off x="372675" y="356700"/>
            <a:ext cx="7524600" cy="911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700" b="1" dirty="0">
                <a:solidFill>
                  <a:srgbClr val="333F50"/>
                </a:solidFill>
                <a:latin typeface="DynaPuff"/>
                <a:ea typeface="DynaPuff"/>
                <a:cs typeface="DynaPuff"/>
                <a:sym typeface="DynaPuff"/>
              </a:rPr>
              <a:t>Lista de Priorización de actividades según autodiagnóstico </a:t>
            </a:r>
            <a:endParaRPr sz="2600" dirty="0">
              <a:latin typeface="DynaPuff"/>
              <a:ea typeface="DynaPuff"/>
              <a:cs typeface="DynaPuff"/>
              <a:sym typeface="DynaPuff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8A38641-2A6D-7891-4089-910ADC6218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2482" y="1558383"/>
            <a:ext cx="9860200" cy="455760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BD895F71-2ECA-47DA-0B55-567FF3015590}"/>
              </a:ext>
            </a:extLst>
          </p:cNvPr>
          <p:cNvSpPr txBox="1"/>
          <p:nvPr/>
        </p:nvSpPr>
        <p:spPr>
          <a:xfrm>
            <a:off x="362092" y="360036"/>
            <a:ext cx="60937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s-ES" sz="3200" b="1" dirty="0">
                <a:solidFill>
                  <a:srgbClr val="333F50"/>
                </a:solidFill>
                <a:latin typeface="DynaPuff"/>
                <a:ea typeface="DynaPuff"/>
                <a:cs typeface="DynaPuff"/>
                <a:sym typeface="DynaPuff"/>
              </a:rPr>
              <a:t>Plan de acción </a:t>
            </a:r>
            <a:endParaRPr lang="es-ES" sz="3200" dirty="0">
              <a:latin typeface="DynaPuff"/>
              <a:ea typeface="DynaPuff"/>
              <a:cs typeface="DynaPuff"/>
              <a:sym typeface="DynaPuff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775D0F0-793C-6C47-7055-A790FA7133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9869" y="1139252"/>
            <a:ext cx="8562566" cy="5216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93078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249</Words>
  <Application>Microsoft Office PowerPoint</Application>
  <PresentationFormat>Panorámica</PresentationFormat>
  <Paragraphs>23</Paragraphs>
  <Slides>14</Slides>
  <Notes>14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21" baseType="lpstr">
      <vt:lpstr>Daytona</vt:lpstr>
      <vt:lpstr>Arial</vt:lpstr>
      <vt:lpstr>Times New Roman</vt:lpstr>
      <vt:lpstr>DynaPuff</vt:lpstr>
      <vt:lpstr>Calibri</vt:lpstr>
      <vt:lpstr>DynaPuff SemiBold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 de Microsoft Office</dc:creator>
  <cp:lastModifiedBy>Karent Daniela Motta Osorio</cp:lastModifiedBy>
  <cp:revision>5</cp:revision>
  <dcterms:created xsi:type="dcterms:W3CDTF">2019-03-06T15:22:16Z</dcterms:created>
  <dcterms:modified xsi:type="dcterms:W3CDTF">2025-01-25T17:05:57Z</dcterms:modified>
</cp:coreProperties>
</file>